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28"/>
  </p:notesMasterIdLst>
  <p:sldIdLst>
    <p:sldId id="317" r:id="rId3"/>
    <p:sldId id="3322"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9" r:id="rId19"/>
    <p:sldId id="332" r:id="rId20"/>
    <p:sldId id="333" r:id="rId21"/>
    <p:sldId id="334" r:id="rId22"/>
    <p:sldId id="335" r:id="rId23"/>
    <p:sldId id="336" r:id="rId24"/>
    <p:sldId id="337" r:id="rId25"/>
    <p:sldId id="338" r:id="rId26"/>
    <p:sldId id="309"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292"/>
    <a:srgbClr val="245473"/>
    <a:srgbClr val="E64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4E262-EF5E-4DCC-8585-C7C293F726C4}" v="57" dt="2020-11-23T07:52:01.668"/>
    <p1510:client id="{55A21FA5-97E0-4259-99AD-8685CFC2E718}" v="616" dt="2020-11-23T16:19:5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p:restoredTop sz="94713"/>
  </p:normalViewPr>
  <p:slideViewPr>
    <p:cSldViewPr snapToGrid="0" snapToObjects="1">
      <p:cViewPr>
        <p:scale>
          <a:sx n="66" d="100"/>
          <a:sy n="66" d="100"/>
        </p:scale>
        <p:origin x="-882"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55A21FA5-97E0-4259-99AD-8685CFC2E718}"/>
    <pc:docChg chg="addSld modSld addMainMaster modMainMaster">
      <pc:chgData name="Zenos Zenica" userId="de3ee720dba36952" providerId="Windows Live" clId="Web-{55A21FA5-97E0-4259-99AD-8685CFC2E718}" dt="2020-11-23T16:19:54.369" v="600" actId="14100"/>
      <pc:docMkLst>
        <pc:docMk/>
      </pc:docMkLst>
      <pc:sldChg chg="add">
        <pc:chgData name="Zenos Zenica" userId="de3ee720dba36952" providerId="Windows Live" clId="Web-{55A21FA5-97E0-4259-99AD-8685CFC2E718}" dt="2020-11-23T15:59:33.340" v="0"/>
        <pc:sldMkLst>
          <pc:docMk/>
          <pc:sldMk cId="4017488803" sldId="318"/>
        </pc:sldMkLst>
      </pc:sldChg>
      <pc:sldChg chg="modSp add">
        <pc:chgData name="Zenos Zenica" userId="de3ee720dba36952" providerId="Windows Live" clId="Web-{55A21FA5-97E0-4259-99AD-8685CFC2E718}" dt="2020-11-23T16:19:34.760" v="598" actId="1076"/>
        <pc:sldMkLst>
          <pc:docMk/>
          <pc:sldMk cId="131961789" sldId="319"/>
        </pc:sldMkLst>
        <pc:spChg chg="mod">
          <ac:chgData name="Zenos Zenica" userId="de3ee720dba36952" providerId="Windows Live" clId="Web-{55A21FA5-97E0-4259-99AD-8685CFC2E718}" dt="2020-11-23T16:02:26.201" v="26"/>
          <ac:spMkLst>
            <pc:docMk/>
            <pc:sldMk cId="131961789" sldId="319"/>
            <ac:spMk id="41" creationId="{B539AA11-91F1-491D-A2BC-2EA7CE318D36}"/>
          </ac:spMkLst>
        </pc:spChg>
        <pc:spChg chg="mod">
          <ac:chgData name="Zenos Zenica" userId="de3ee720dba36952" providerId="Windows Live" clId="Web-{55A21FA5-97E0-4259-99AD-8685CFC2E718}" dt="2020-11-23T16:02:26.233" v="27"/>
          <ac:spMkLst>
            <pc:docMk/>
            <pc:sldMk cId="131961789" sldId="319"/>
            <ac:spMk id="43" creationId="{1AC21BAA-1520-480F-83E2-57CE88C23D40}"/>
          </ac:spMkLst>
        </pc:spChg>
        <pc:spChg chg="mod">
          <ac:chgData name="Zenos Zenica" userId="de3ee720dba36952" providerId="Windows Live" clId="Web-{55A21FA5-97E0-4259-99AD-8685CFC2E718}" dt="2020-11-23T16:02:26.248" v="28"/>
          <ac:spMkLst>
            <pc:docMk/>
            <pc:sldMk cId="131961789" sldId="319"/>
            <ac:spMk id="50" creationId="{A274DE0E-7F97-48F1-8F7D-D51F79CE4156}"/>
          </ac:spMkLst>
        </pc:spChg>
        <pc:spChg chg="mod">
          <ac:chgData name="Zenos Zenica" userId="de3ee720dba36952" providerId="Windows Live" clId="Web-{55A21FA5-97E0-4259-99AD-8685CFC2E718}" dt="2020-11-23T16:02:26.264" v="29"/>
          <ac:spMkLst>
            <pc:docMk/>
            <pc:sldMk cId="131961789" sldId="319"/>
            <ac:spMk id="52" creationId="{C74C5934-CCD7-43E4-9DC3-6AF7375AFCCD}"/>
          </ac:spMkLst>
        </pc:spChg>
        <pc:spChg chg="mod">
          <ac:chgData name="Zenos Zenica" userId="de3ee720dba36952" providerId="Windows Live" clId="Web-{55A21FA5-97E0-4259-99AD-8685CFC2E718}" dt="2020-11-23T16:02:26.279" v="30"/>
          <ac:spMkLst>
            <pc:docMk/>
            <pc:sldMk cId="131961789" sldId="319"/>
            <ac:spMk id="53" creationId="{E34AB1B9-A13B-46C4-954B-E611529E963E}"/>
          </ac:spMkLst>
        </pc:spChg>
        <pc:spChg chg="mod">
          <ac:chgData name="Zenos Zenica" userId="de3ee720dba36952" providerId="Windows Live" clId="Web-{55A21FA5-97E0-4259-99AD-8685CFC2E718}" dt="2020-11-23T16:02:26.311" v="31"/>
          <ac:spMkLst>
            <pc:docMk/>
            <pc:sldMk cId="131961789" sldId="319"/>
            <ac:spMk id="55" creationId="{D599777F-ACEB-4DC9-B4EF-B3601DEB238F}"/>
          </ac:spMkLst>
        </pc:spChg>
        <pc:spChg chg="mod">
          <ac:chgData name="Zenos Zenica" userId="de3ee720dba36952" providerId="Windows Live" clId="Web-{55A21FA5-97E0-4259-99AD-8685CFC2E718}" dt="2020-11-23T16:02:26.326" v="32"/>
          <ac:spMkLst>
            <pc:docMk/>
            <pc:sldMk cId="131961789" sldId="319"/>
            <ac:spMk id="56" creationId="{5D198D0A-20E8-4AA3-9F23-1E1642FDDFFB}"/>
          </ac:spMkLst>
        </pc:spChg>
        <pc:spChg chg="mod">
          <ac:chgData name="Zenos Zenica" userId="de3ee720dba36952" providerId="Windows Live" clId="Web-{55A21FA5-97E0-4259-99AD-8685CFC2E718}" dt="2020-11-23T16:02:26.342" v="33"/>
          <ac:spMkLst>
            <pc:docMk/>
            <pc:sldMk cId="131961789" sldId="319"/>
            <ac:spMk id="58" creationId="{D763D76E-3438-40E1-97DC-943C7E8C743F}"/>
          </ac:spMkLst>
        </pc:spChg>
        <pc:spChg chg="mod">
          <ac:chgData name="Zenos Zenica" userId="de3ee720dba36952" providerId="Windows Live" clId="Web-{55A21FA5-97E0-4259-99AD-8685CFC2E718}" dt="2020-11-23T16:02:26.373" v="34"/>
          <ac:spMkLst>
            <pc:docMk/>
            <pc:sldMk cId="131961789" sldId="319"/>
            <ac:spMk id="64" creationId="{AD609CC2-5CD0-4B45-9602-D739F799FE02}"/>
          </ac:spMkLst>
        </pc:spChg>
        <pc:spChg chg="mod">
          <ac:chgData name="Zenos Zenica" userId="de3ee720dba36952" providerId="Windows Live" clId="Web-{55A21FA5-97E0-4259-99AD-8685CFC2E718}" dt="2020-11-23T16:02:26.420" v="35"/>
          <ac:spMkLst>
            <pc:docMk/>
            <pc:sldMk cId="131961789" sldId="319"/>
            <ac:spMk id="65" creationId="{AA8CFB47-0154-4658-952A-7C61EA59913F}"/>
          </ac:spMkLst>
        </pc:spChg>
        <pc:spChg chg="mod">
          <ac:chgData name="Zenos Zenica" userId="de3ee720dba36952" providerId="Windows Live" clId="Web-{55A21FA5-97E0-4259-99AD-8685CFC2E718}" dt="2020-11-23T16:02:26.451" v="36"/>
          <ac:spMkLst>
            <pc:docMk/>
            <pc:sldMk cId="131961789" sldId="319"/>
            <ac:spMk id="66" creationId="{2A6389A4-E087-4544-8D22-C159A3AA3C42}"/>
          </ac:spMkLst>
        </pc:spChg>
        <pc:spChg chg="mod">
          <ac:chgData name="Zenos Zenica" userId="de3ee720dba36952" providerId="Windows Live" clId="Web-{55A21FA5-97E0-4259-99AD-8685CFC2E718}" dt="2020-11-23T16:02:26.498" v="37"/>
          <ac:spMkLst>
            <pc:docMk/>
            <pc:sldMk cId="131961789" sldId="319"/>
            <ac:spMk id="67" creationId="{D7BB94CE-4F13-43DA-973C-999C6F3331F1}"/>
          </ac:spMkLst>
        </pc:spChg>
        <pc:spChg chg="mod">
          <ac:chgData name="Zenos Zenica" userId="de3ee720dba36952" providerId="Windows Live" clId="Web-{55A21FA5-97E0-4259-99AD-8685CFC2E718}" dt="2020-11-23T16:02:26.529" v="38"/>
          <ac:spMkLst>
            <pc:docMk/>
            <pc:sldMk cId="131961789" sldId="319"/>
            <ac:spMk id="69" creationId="{54CC5CFC-700E-4CAE-9FF5-E9F1315FFF7B}"/>
          </ac:spMkLst>
        </pc:spChg>
        <pc:spChg chg="mod">
          <ac:chgData name="Zenos Zenica" userId="de3ee720dba36952" providerId="Windows Live" clId="Web-{55A21FA5-97E0-4259-99AD-8685CFC2E718}" dt="2020-11-23T16:02:26.576" v="39"/>
          <ac:spMkLst>
            <pc:docMk/>
            <pc:sldMk cId="131961789" sldId="319"/>
            <ac:spMk id="70" creationId="{01FD99B6-DA9B-45CB-8500-66E69829FCF7}"/>
          </ac:spMkLst>
        </pc:spChg>
        <pc:spChg chg="mod">
          <ac:chgData name="Zenos Zenica" userId="de3ee720dba36952" providerId="Windows Live" clId="Web-{55A21FA5-97E0-4259-99AD-8685CFC2E718}" dt="2020-11-23T16:02:26.623" v="40"/>
          <ac:spMkLst>
            <pc:docMk/>
            <pc:sldMk cId="131961789" sldId="319"/>
            <ac:spMk id="75" creationId="{71C1676D-FDC7-4DD3-9B29-B2DC84D1809C}"/>
          </ac:spMkLst>
        </pc:spChg>
        <pc:spChg chg="mod">
          <ac:chgData name="Zenos Zenica" userId="de3ee720dba36952" providerId="Windows Live" clId="Web-{55A21FA5-97E0-4259-99AD-8685CFC2E718}" dt="2020-11-23T16:02:26.654" v="41"/>
          <ac:spMkLst>
            <pc:docMk/>
            <pc:sldMk cId="131961789" sldId="319"/>
            <ac:spMk id="76" creationId="{1A2FB049-CDD3-42A7-92A6-757C0F8DFB9B}"/>
          </ac:spMkLst>
        </pc:spChg>
        <pc:spChg chg="mod">
          <ac:chgData name="Zenos Zenica" userId="de3ee720dba36952" providerId="Windows Live" clId="Web-{55A21FA5-97E0-4259-99AD-8685CFC2E718}" dt="2020-11-23T16:02:26.701" v="42"/>
          <ac:spMkLst>
            <pc:docMk/>
            <pc:sldMk cId="131961789" sldId="319"/>
            <ac:spMk id="77" creationId="{B55C7927-C0C7-4817-B2F8-4A8516A1A577}"/>
          </ac:spMkLst>
        </pc:spChg>
        <pc:spChg chg="mod">
          <ac:chgData name="Zenos Zenica" userId="de3ee720dba36952" providerId="Windows Live" clId="Web-{55A21FA5-97E0-4259-99AD-8685CFC2E718}" dt="2020-11-23T16:02:26.733" v="43"/>
          <ac:spMkLst>
            <pc:docMk/>
            <pc:sldMk cId="131961789" sldId="319"/>
            <ac:spMk id="78" creationId="{0EA0D933-C2ED-412B-9E35-FA90131E9C53}"/>
          </ac:spMkLst>
        </pc:spChg>
        <pc:spChg chg="mod">
          <ac:chgData name="Zenos Zenica" userId="de3ee720dba36952" providerId="Windows Live" clId="Web-{55A21FA5-97E0-4259-99AD-8685CFC2E718}" dt="2020-11-23T16:02:26.779" v="44"/>
          <ac:spMkLst>
            <pc:docMk/>
            <pc:sldMk cId="131961789" sldId="319"/>
            <ac:spMk id="79" creationId="{8A7A6AFA-7899-47B4-92CA-2ADDDE739582}"/>
          </ac:spMkLst>
        </pc:spChg>
        <pc:spChg chg="mod">
          <ac:chgData name="Zenos Zenica" userId="de3ee720dba36952" providerId="Windows Live" clId="Web-{55A21FA5-97E0-4259-99AD-8685CFC2E718}" dt="2020-11-23T16:02:26.811" v="45"/>
          <ac:spMkLst>
            <pc:docMk/>
            <pc:sldMk cId="131961789" sldId="319"/>
            <ac:spMk id="80" creationId="{0DD1B481-53A5-4E09-9157-645DBB902A85}"/>
          </ac:spMkLst>
        </pc:spChg>
        <pc:spChg chg="mod">
          <ac:chgData name="Zenos Zenica" userId="de3ee720dba36952" providerId="Windows Live" clId="Web-{55A21FA5-97E0-4259-99AD-8685CFC2E718}" dt="2020-11-23T16:02:26.826" v="46"/>
          <ac:spMkLst>
            <pc:docMk/>
            <pc:sldMk cId="131961789" sldId="319"/>
            <ac:spMk id="81" creationId="{69DBEFF0-FF74-4DC1-879D-BE53C3FE7CBA}"/>
          </ac:spMkLst>
        </pc:spChg>
        <pc:spChg chg="mod">
          <ac:chgData name="Zenos Zenica" userId="de3ee720dba36952" providerId="Windows Live" clId="Web-{55A21FA5-97E0-4259-99AD-8685CFC2E718}" dt="2020-11-23T16:19:34.760" v="598" actId="1076"/>
          <ac:spMkLst>
            <pc:docMk/>
            <pc:sldMk cId="131961789" sldId="319"/>
            <ac:spMk id="82" creationId="{172370D8-FB72-4EFA-BE6D-14411BC28BBD}"/>
          </ac:spMkLst>
        </pc:spChg>
        <pc:spChg chg="mod">
          <ac:chgData name="Zenos Zenica" userId="de3ee720dba36952" providerId="Windows Live" clId="Web-{55A21FA5-97E0-4259-99AD-8685CFC2E718}" dt="2020-11-23T16:02:16.842" v="24" actId="20577"/>
          <ac:spMkLst>
            <pc:docMk/>
            <pc:sldMk cId="131961789" sldId="319"/>
            <ac:spMk id="95" creationId="{80CD9C37-64A6-4D5D-8180-A277C0BF7767}"/>
          </ac:spMkLst>
        </pc:spChg>
      </pc:sldChg>
      <pc:sldChg chg="modSp add">
        <pc:chgData name="Zenos Zenica" userId="de3ee720dba36952" providerId="Windows Live" clId="Web-{55A21FA5-97E0-4259-99AD-8685CFC2E718}" dt="2020-11-23T16:19:54.369" v="600" actId="14100"/>
        <pc:sldMkLst>
          <pc:docMk/>
          <pc:sldMk cId="3298027060" sldId="320"/>
        </pc:sldMkLst>
        <pc:spChg chg="mod">
          <ac:chgData name="Zenos Zenica" userId="de3ee720dba36952" providerId="Windows Live" clId="Web-{55A21FA5-97E0-4259-99AD-8685CFC2E718}" dt="2020-11-23T16:03:15.639" v="143" actId="1076"/>
          <ac:spMkLst>
            <pc:docMk/>
            <pc:sldMk cId="3298027060" sldId="320"/>
            <ac:spMk id="28" creationId="{E26E0D75-0A1F-4C4B-B72F-F3395E1C72DB}"/>
          </ac:spMkLst>
        </pc:spChg>
        <pc:spChg chg="mod">
          <ac:chgData name="Zenos Zenica" userId="de3ee720dba36952" providerId="Windows Live" clId="Web-{55A21FA5-97E0-4259-99AD-8685CFC2E718}" dt="2020-11-23T16:03:15.655" v="144" actId="1076"/>
          <ac:spMkLst>
            <pc:docMk/>
            <pc:sldMk cId="3298027060" sldId="320"/>
            <ac:spMk id="29" creationId="{098B0517-E3A9-4F66-81F9-910AA9111569}"/>
          </ac:spMkLst>
        </pc:spChg>
        <pc:spChg chg="mod">
          <ac:chgData name="Zenos Zenica" userId="de3ee720dba36952" providerId="Windows Live" clId="Web-{55A21FA5-97E0-4259-99AD-8685CFC2E718}" dt="2020-11-23T16:03:15.671" v="145" actId="1076"/>
          <ac:spMkLst>
            <pc:docMk/>
            <pc:sldMk cId="3298027060" sldId="320"/>
            <ac:spMk id="30" creationId="{AE75622C-143C-4B50-93EB-C811994B19AE}"/>
          </ac:spMkLst>
        </pc:spChg>
        <pc:spChg chg="mod">
          <ac:chgData name="Zenos Zenica" userId="de3ee720dba36952" providerId="Windows Live" clId="Web-{55A21FA5-97E0-4259-99AD-8685CFC2E718}" dt="2020-11-23T16:03:15.702" v="146" actId="1076"/>
          <ac:spMkLst>
            <pc:docMk/>
            <pc:sldMk cId="3298027060" sldId="320"/>
            <ac:spMk id="31" creationId="{02EC414A-3974-4282-8310-1E217C95B8F1}"/>
          </ac:spMkLst>
        </pc:spChg>
        <pc:spChg chg="mod">
          <ac:chgData name="Zenos Zenica" userId="de3ee720dba36952" providerId="Windows Live" clId="Web-{55A21FA5-97E0-4259-99AD-8685CFC2E718}" dt="2020-11-23T16:03:15.717" v="147" actId="1076"/>
          <ac:spMkLst>
            <pc:docMk/>
            <pc:sldMk cId="3298027060" sldId="320"/>
            <ac:spMk id="32" creationId="{3766BC47-A2BC-4126-BD94-44EDAFC1F9F7}"/>
          </ac:spMkLst>
        </pc:spChg>
        <pc:spChg chg="mod">
          <ac:chgData name="Zenos Zenica" userId="de3ee720dba36952" providerId="Windows Live" clId="Web-{55A21FA5-97E0-4259-99AD-8685CFC2E718}" dt="2020-11-23T16:03:15.733" v="148" actId="1076"/>
          <ac:spMkLst>
            <pc:docMk/>
            <pc:sldMk cId="3298027060" sldId="320"/>
            <ac:spMk id="33" creationId="{B44856CA-CFB9-491E-A961-91BE25129ADF}"/>
          </ac:spMkLst>
        </pc:spChg>
        <pc:spChg chg="mod">
          <ac:chgData name="Zenos Zenica" userId="de3ee720dba36952" providerId="Windows Live" clId="Web-{55A21FA5-97E0-4259-99AD-8685CFC2E718}" dt="2020-11-23T16:03:15.764" v="149" actId="1076"/>
          <ac:spMkLst>
            <pc:docMk/>
            <pc:sldMk cId="3298027060" sldId="320"/>
            <ac:spMk id="34" creationId="{3B34E8B4-31AB-47EB-B087-59ACF919E2B6}"/>
          </ac:spMkLst>
        </pc:spChg>
        <pc:spChg chg="mod">
          <ac:chgData name="Zenos Zenica" userId="de3ee720dba36952" providerId="Windows Live" clId="Web-{55A21FA5-97E0-4259-99AD-8685CFC2E718}" dt="2020-11-23T16:03:15.780" v="150" actId="1076"/>
          <ac:spMkLst>
            <pc:docMk/>
            <pc:sldMk cId="3298027060" sldId="320"/>
            <ac:spMk id="35" creationId="{58D18075-C82F-4C43-8876-2ED4143ED46D}"/>
          </ac:spMkLst>
        </pc:spChg>
        <pc:spChg chg="mod">
          <ac:chgData name="Zenos Zenica" userId="de3ee720dba36952" providerId="Windows Live" clId="Web-{55A21FA5-97E0-4259-99AD-8685CFC2E718}" dt="2020-11-23T16:03:15.796" v="151" actId="1076"/>
          <ac:spMkLst>
            <pc:docMk/>
            <pc:sldMk cId="3298027060" sldId="320"/>
            <ac:spMk id="36" creationId="{F6810D28-30B9-49D8-9B60-3A1C3931FE5D}"/>
          </ac:spMkLst>
        </pc:spChg>
        <pc:spChg chg="mod">
          <ac:chgData name="Zenos Zenica" userId="de3ee720dba36952" providerId="Windows Live" clId="Web-{55A21FA5-97E0-4259-99AD-8685CFC2E718}" dt="2020-11-23T16:03:15.827" v="152" actId="1076"/>
          <ac:spMkLst>
            <pc:docMk/>
            <pc:sldMk cId="3298027060" sldId="320"/>
            <ac:spMk id="37" creationId="{CA4715AF-FF70-45F2-A3B1-441E0DCA0476}"/>
          </ac:spMkLst>
        </pc:spChg>
        <pc:spChg chg="mod">
          <ac:chgData name="Zenos Zenica" userId="de3ee720dba36952" providerId="Windows Live" clId="Web-{55A21FA5-97E0-4259-99AD-8685CFC2E718}" dt="2020-11-23T16:03:15.842" v="153" actId="1076"/>
          <ac:spMkLst>
            <pc:docMk/>
            <pc:sldMk cId="3298027060" sldId="320"/>
            <ac:spMk id="38" creationId="{FA54020B-FCD9-4986-83AB-340760CC686E}"/>
          </ac:spMkLst>
        </pc:spChg>
        <pc:spChg chg="mod">
          <ac:chgData name="Zenos Zenica" userId="de3ee720dba36952" providerId="Windows Live" clId="Web-{55A21FA5-97E0-4259-99AD-8685CFC2E718}" dt="2020-11-23T16:03:15.858" v="154" actId="1076"/>
          <ac:spMkLst>
            <pc:docMk/>
            <pc:sldMk cId="3298027060" sldId="320"/>
            <ac:spMk id="39" creationId="{8DEB0BDA-39EA-44BB-A664-782112C783A9}"/>
          </ac:spMkLst>
        </pc:spChg>
        <pc:spChg chg="mod">
          <ac:chgData name="Zenos Zenica" userId="de3ee720dba36952" providerId="Windows Live" clId="Web-{55A21FA5-97E0-4259-99AD-8685CFC2E718}" dt="2020-11-23T16:03:15.889" v="155" actId="1076"/>
          <ac:spMkLst>
            <pc:docMk/>
            <pc:sldMk cId="3298027060" sldId="320"/>
            <ac:spMk id="40" creationId="{2D571FA0-46B3-4381-B684-8B3239BD4387}"/>
          </ac:spMkLst>
        </pc:spChg>
        <pc:spChg chg="mod">
          <ac:chgData name="Zenos Zenica" userId="de3ee720dba36952" providerId="Windows Live" clId="Web-{55A21FA5-97E0-4259-99AD-8685CFC2E718}" dt="2020-11-23T16:03:15.905" v="156" actId="1076"/>
          <ac:spMkLst>
            <pc:docMk/>
            <pc:sldMk cId="3298027060" sldId="320"/>
            <ac:spMk id="42" creationId="{E3E3B107-3E87-4820-BC0A-46A06E2DBDC0}"/>
          </ac:spMkLst>
        </pc:spChg>
        <pc:spChg chg="mod">
          <ac:chgData name="Zenos Zenica" userId="de3ee720dba36952" providerId="Windows Live" clId="Web-{55A21FA5-97E0-4259-99AD-8685CFC2E718}" dt="2020-11-23T16:03:15.921" v="157" actId="1076"/>
          <ac:spMkLst>
            <pc:docMk/>
            <pc:sldMk cId="3298027060" sldId="320"/>
            <ac:spMk id="44" creationId="{4F10E6FB-959D-44E0-87D5-89C80CF3D808}"/>
          </ac:spMkLst>
        </pc:spChg>
        <pc:spChg chg="mod">
          <ac:chgData name="Zenos Zenica" userId="de3ee720dba36952" providerId="Windows Live" clId="Web-{55A21FA5-97E0-4259-99AD-8685CFC2E718}" dt="2020-11-23T16:03:15.952" v="158" actId="1076"/>
          <ac:spMkLst>
            <pc:docMk/>
            <pc:sldMk cId="3298027060" sldId="320"/>
            <ac:spMk id="45" creationId="{A785AB29-6CEF-4282-BCEB-72649F7AF169}"/>
          </ac:spMkLst>
        </pc:spChg>
        <pc:spChg chg="mod">
          <ac:chgData name="Zenos Zenica" userId="de3ee720dba36952" providerId="Windows Live" clId="Web-{55A21FA5-97E0-4259-99AD-8685CFC2E718}" dt="2020-11-23T16:03:15.967" v="159" actId="1076"/>
          <ac:spMkLst>
            <pc:docMk/>
            <pc:sldMk cId="3298027060" sldId="320"/>
            <ac:spMk id="46" creationId="{2502A0FF-5A3D-4F1C-8E12-74FBD2812A06}"/>
          </ac:spMkLst>
        </pc:spChg>
        <pc:spChg chg="mod">
          <ac:chgData name="Zenos Zenica" userId="de3ee720dba36952" providerId="Windows Live" clId="Web-{55A21FA5-97E0-4259-99AD-8685CFC2E718}" dt="2020-11-23T16:03:15.983" v="160" actId="1076"/>
          <ac:spMkLst>
            <pc:docMk/>
            <pc:sldMk cId="3298027060" sldId="320"/>
            <ac:spMk id="47" creationId="{875C6511-79D8-4CF4-BA03-5F7CC111C7ED}"/>
          </ac:spMkLst>
        </pc:spChg>
        <pc:spChg chg="mod">
          <ac:chgData name="Zenos Zenica" userId="de3ee720dba36952" providerId="Windows Live" clId="Web-{55A21FA5-97E0-4259-99AD-8685CFC2E718}" dt="2020-11-23T16:03:16.014" v="161" actId="1076"/>
          <ac:spMkLst>
            <pc:docMk/>
            <pc:sldMk cId="3298027060" sldId="320"/>
            <ac:spMk id="48" creationId="{8C0FA21D-6A63-4D9A-9A23-5BD6E5CE8D00}"/>
          </ac:spMkLst>
        </pc:spChg>
        <pc:spChg chg="mod">
          <ac:chgData name="Zenos Zenica" userId="de3ee720dba36952" providerId="Windows Live" clId="Web-{55A21FA5-97E0-4259-99AD-8685CFC2E718}" dt="2020-11-23T16:03:16.030" v="162" actId="1076"/>
          <ac:spMkLst>
            <pc:docMk/>
            <pc:sldMk cId="3298027060" sldId="320"/>
            <ac:spMk id="49" creationId="{A014F427-BD79-4654-B7AD-2778CDE72C3D}"/>
          </ac:spMkLst>
        </pc:spChg>
        <pc:spChg chg="mod">
          <ac:chgData name="Zenos Zenica" userId="de3ee720dba36952" providerId="Windows Live" clId="Web-{55A21FA5-97E0-4259-99AD-8685CFC2E718}" dt="2020-11-23T16:03:24.499" v="180" actId="1076"/>
          <ac:spMkLst>
            <pc:docMk/>
            <pc:sldMk cId="3298027060" sldId="320"/>
            <ac:spMk id="50" creationId="{C4B71DD2-1C46-4EC2-B318-22E7CE3F4DFC}"/>
          </ac:spMkLst>
        </pc:spChg>
        <pc:spChg chg="mod">
          <ac:chgData name="Zenos Zenica" userId="de3ee720dba36952" providerId="Windows Live" clId="Web-{55A21FA5-97E0-4259-99AD-8685CFC2E718}" dt="2020-11-23T16:03:16.046" v="163" actId="1076"/>
          <ac:spMkLst>
            <pc:docMk/>
            <pc:sldMk cId="3298027060" sldId="320"/>
            <ac:spMk id="83" creationId="{7FA70489-CB93-4AF5-A7E6-7107F79D8097}"/>
          </ac:spMkLst>
        </pc:spChg>
        <pc:spChg chg="mod">
          <ac:chgData name="Zenos Zenica" userId="de3ee720dba36952" providerId="Windows Live" clId="Web-{55A21FA5-97E0-4259-99AD-8685CFC2E718}" dt="2020-11-23T16:03:16.077" v="164" actId="1076"/>
          <ac:spMkLst>
            <pc:docMk/>
            <pc:sldMk cId="3298027060" sldId="320"/>
            <ac:spMk id="84" creationId="{473B74B6-FBDC-42C6-ABDD-3EA92DBC33A7}"/>
          </ac:spMkLst>
        </pc:spChg>
        <pc:spChg chg="mod">
          <ac:chgData name="Zenos Zenica" userId="de3ee720dba36952" providerId="Windows Live" clId="Web-{55A21FA5-97E0-4259-99AD-8685CFC2E718}" dt="2020-11-23T16:03:16.092" v="165" actId="1076"/>
          <ac:spMkLst>
            <pc:docMk/>
            <pc:sldMk cId="3298027060" sldId="320"/>
            <ac:spMk id="85" creationId="{89A6E2BD-DE7E-44BD-BCB6-5371C39DD0BE}"/>
          </ac:spMkLst>
        </pc:spChg>
        <pc:spChg chg="mod">
          <ac:chgData name="Zenos Zenica" userId="de3ee720dba36952" providerId="Windows Live" clId="Web-{55A21FA5-97E0-4259-99AD-8685CFC2E718}" dt="2020-11-23T16:03:16.124" v="166" actId="1076"/>
          <ac:spMkLst>
            <pc:docMk/>
            <pc:sldMk cId="3298027060" sldId="320"/>
            <ac:spMk id="86" creationId="{34A300B3-28BE-4E37-89A6-3CF3FCA98C56}"/>
          </ac:spMkLst>
        </pc:spChg>
        <pc:spChg chg="mod">
          <ac:chgData name="Zenos Zenica" userId="de3ee720dba36952" providerId="Windows Live" clId="Web-{55A21FA5-97E0-4259-99AD-8685CFC2E718}" dt="2020-11-23T16:03:16.139" v="167" actId="1076"/>
          <ac:spMkLst>
            <pc:docMk/>
            <pc:sldMk cId="3298027060" sldId="320"/>
            <ac:spMk id="87" creationId="{6FB32C32-84E9-4457-B7F9-0A319F58C0AD}"/>
          </ac:spMkLst>
        </pc:spChg>
        <pc:spChg chg="mod">
          <ac:chgData name="Zenos Zenica" userId="de3ee720dba36952" providerId="Windows Live" clId="Web-{55A21FA5-97E0-4259-99AD-8685CFC2E718}" dt="2020-11-23T16:03:16.155" v="168" actId="1076"/>
          <ac:spMkLst>
            <pc:docMk/>
            <pc:sldMk cId="3298027060" sldId="320"/>
            <ac:spMk id="88" creationId="{53317159-A458-4425-ABD8-E5B93F34791A}"/>
          </ac:spMkLst>
        </pc:spChg>
        <pc:spChg chg="mod">
          <ac:chgData name="Zenos Zenica" userId="de3ee720dba36952" providerId="Windows Live" clId="Web-{55A21FA5-97E0-4259-99AD-8685CFC2E718}" dt="2020-11-23T16:03:16.186" v="169" actId="1076"/>
          <ac:spMkLst>
            <pc:docMk/>
            <pc:sldMk cId="3298027060" sldId="320"/>
            <ac:spMk id="89" creationId="{B1DCF9CE-FB7E-4530-B867-33E338AE242A}"/>
          </ac:spMkLst>
        </pc:spChg>
        <pc:spChg chg="mod">
          <ac:chgData name="Zenos Zenica" userId="de3ee720dba36952" providerId="Windows Live" clId="Web-{55A21FA5-97E0-4259-99AD-8685CFC2E718}" dt="2020-11-23T16:03:16.202" v="170" actId="1076"/>
          <ac:spMkLst>
            <pc:docMk/>
            <pc:sldMk cId="3298027060" sldId="320"/>
            <ac:spMk id="90" creationId="{059E9DB4-08E0-46BB-A270-3556ECE2117A}"/>
          </ac:spMkLst>
        </pc:spChg>
        <pc:spChg chg="mod">
          <ac:chgData name="Zenos Zenica" userId="de3ee720dba36952" providerId="Windows Live" clId="Web-{55A21FA5-97E0-4259-99AD-8685CFC2E718}" dt="2020-11-23T16:03:16.217" v="171" actId="1076"/>
          <ac:spMkLst>
            <pc:docMk/>
            <pc:sldMk cId="3298027060" sldId="320"/>
            <ac:spMk id="91" creationId="{D46A6C9D-E849-4D39-993B-4A834424E333}"/>
          </ac:spMkLst>
        </pc:spChg>
        <pc:spChg chg="mod">
          <ac:chgData name="Zenos Zenica" userId="de3ee720dba36952" providerId="Windows Live" clId="Web-{55A21FA5-97E0-4259-99AD-8685CFC2E718}" dt="2020-11-23T16:03:16.249" v="172" actId="1076"/>
          <ac:spMkLst>
            <pc:docMk/>
            <pc:sldMk cId="3298027060" sldId="320"/>
            <ac:spMk id="92" creationId="{E997A26C-EF24-4A08-A846-657920C32C9E}"/>
          </ac:spMkLst>
        </pc:spChg>
        <pc:spChg chg="mod">
          <ac:chgData name="Zenos Zenica" userId="de3ee720dba36952" providerId="Windows Live" clId="Web-{55A21FA5-97E0-4259-99AD-8685CFC2E718}" dt="2020-11-23T16:03:15.483" v="136" actId="1076"/>
          <ac:spMkLst>
            <pc:docMk/>
            <pc:sldMk cId="3298027060" sldId="320"/>
            <ac:spMk id="93" creationId="{1D25D463-FE3D-4803-B3CB-FD3AE6979BA1}"/>
          </ac:spMkLst>
        </pc:spChg>
        <pc:spChg chg="mod">
          <ac:chgData name="Zenos Zenica" userId="de3ee720dba36952" providerId="Windows Live" clId="Web-{55A21FA5-97E0-4259-99AD-8685CFC2E718}" dt="2020-11-23T16:03:16.280" v="173" actId="1076"/>
          <ac:spMkLst>
            <pc:docMk/>
            <pc:sldMk cId="3298027060" sldId="320"/>
            <ac:spMk id="94" creationId="{05B99503-CF0B-4C22-A79C-AFF9AECE2B4D}"/>
          </ac:spMkLst>
        </pc:spChg>
        <pc:spChg chg="mod">
          <ac:chgData name="Zenos Zenica" userId="de3ee720dba36952" providerId="Windows Live" clId="Web-{55A21FA5-97E0-4259-99AD-8685CFC2E718}" dt="2020-11-23T16:02:46.217" v="54" actId="1076"/>
          <ac:spMkLst>
            <pc:docMk/>
            <pc:sldMk cId="3298027060" sldId="320"/>
            <ac:spMk id="95" creationId="{80CD9C37-64A6-4D5D-8180-A277C0BF7767}"/>
          </ac:spMkLst>
        </pc:spChg>
        <pc:spChg chg="mod">
          <ac:chgData name="Zenos Zenica" userId="de3ee720dba36952" providerId="Windows Live" clId="Web-{55A21FA5-97E0-4259-99AD-8685CFC2E718}" dt="2020-11-23T16:03:15.499" v="137" actId="1076"/>
          <ac:spMkLst>
            <pc:docMk/>
            <pc:sldMk cId="3298027060" sldId="320"/>
            <ac:spMk id="96" creationId="{CC7290B2-1777-4BD1-BE77-D12A6AA09F1C}"/>
          </ac:spMkLst>
        </pc:spChg>
        <pc:spChg chg="mod">
          <ac:chgData name="Zenos Zenica" userId="de3ee720dba36952" providerId="Windows Live" clId="Web-{55A21FA5-97E0-4259-99AD-8685CFC2E718}" dt="2020-11-23T16:19:54.369" v="600" actId="14100"/>
          <ac:spMkLst>
            <pc:docMk/>
            <pc:sldMk cId="3298027060" sldId="320"/>
            <ac:spMk id="97" creationId="{FA769BA7-7CA5-4537-9F66-7667DEB96B4C}"/>
          </ac:spMkLst>
        </pc:spChg>
        <pc:spChg chg="mod">
          <ac:chgData name="Zenos Zenica" userId="de3ee720dba36952" providerId="Windows Live" clId="Web-{55A21FA5-97E0-4259-99AD-8685CFC2E718}" dt="2020-11-23T16:03:15.530" v="138" actId="1076"/>
          <ac:spMkLst>
            <pc:docMk/>
            <pc:sldMk cId="3298027060" sldId="320"/>
            <ac:spMk id="98" creationId="{F92068DE-5E64-4456-914C-26097E9E05FC}"/>
          </ac:spMkLst>
        </pc:spChg>
        <pc:spChg chg="mod">
          <ac:chgData name="Zenos Zenica" userId="de3ee720dba36952" providerId="Windows Live" clId="Web-{55A21FA5-97E0-4259-99AD-8685CFC2E718}" dt="2020-11-23T16:03:16.374" v="175" actId="1076"/>
          <ac:spMkLst>
            <pc:docMk/>
            <pc:sldMk cId="3298027060" sldId="320"/>
            <ac:spMk id="99" creationId="{FAFFF092-CCEC-4718-AACF-5D3BD8A68618}"/>
          </ac:spMkLst>
        </pc:spChg>
        <pc:spChg chg="mod">
          <ac:chgData name="Zenos Zenica" userId="de3ee720dba36952" providerId="Windows Live" clId="Web-{55A21FA5-97E0-4259-99AD-8685CFC2E718}" dt="2020-11-23T16:03:15.546" v="139" actId="1076"/>
          <ac:spMkLst>
            <pc:docMk/>
            <pc:sldMk cId="3298027060" sldId="320"/>
            <ac:spMk id="100" creationId="{EF036112-5C0D-4839-9A3F-87FF5A5A0F86}"/>
          </ac:spMkLst>
        </pc:spChg>
        <pc:spChg chg="mod">
          <ac:chgData name="Zenos Zenica" userId="de3ee720dba36952" providerId="Windows Live" clId="Web-{55A21FA5-97E0-4259-99AD-8685CFC2E718}" dt="2020-11-23T16:03:16.405" v="176" actId="1076"/>
          <ac:spMkLst>
            <pc:docMk/>
            <pc:sldMk cId="3298027060" sldId="320"/>
            <ac:spMk id="101" creationId="{68BE5925-4707-43AB-80E1-0F9743BBA70C}"/>
          </ac:spMkLst>
        </pc:spChg>
        <pc:spChg chg="mod">
          <ac:chgData name="Zenos Zenica" userId="de3ee720dba36952" providerId="Windows Live" clId="Web-{55A21FA5-97E0-4259-99AD-8685CFC2E718}" dt="2020-11-23T16:03:15.561" v="140" actId="1076"/>
          <ac:spMkLst>
            <pc:docMk/>
            <pc:sldMk cId="3298027060" sldId="320"/>
            <ac:spMk id="102" creationId="{F9132DA1-5B3C-435D-B066-1ECFA245B5B9}"/>
          </ac:spMkLst>
        </pc:spChg>
        <pc:spChg chg="mod">
          <ac:chgData name="Zenos Zenica" userId="de3ee720dba36952" providerId="Windows Live" clId="Web-{55A21FA5-97E0-4259-99AD-8685CFC2E718}" dt="2020-11-23T16:03:16.436" v="177" actId="1076"/>
          <ac:spMkLst>
            <pc:docMk/>
            <pc:sldMk cId="3298027060" sldId="320"/>
            <ac:spMk id="103" creationId="{22E8D2F8-EF60-4523-8A77-4CE71FB8FB0A}"/>
          </ac:spMkLst>
        </pc:spChg>
        <pc:spChg chg="mod">
          <ac:chgData name="Zenos Zenica" userId="de3ee720dba36952" providerId="Windows Live" clId="Web-{55A21FA5-97E0-4259-99AD-8685CFC2E718}" dt="2020-11-23T16:03:16.452" v="178" actId="1076"/>
          <ac:spMkLst>
            <pc:docMk/>
            <pc:sldMk cId="3298027060" sldId="320"/>
            <ac:spMk id="104" creationId="{AC5E0377-A657-4055-8CDA-E2666FD22B5B}"/>
          </ac:spMkLst>
        </pc:spChg>
        <pc:picChg chg="mod">
          <ac:chgData name="Zenos Zenica" userId="de3ee720dba36952" providerId="Windows Live" clId="Web-{55A21FA5-97E0-4259-99AD-8685CFC2E718}" dt="2020-11-23T16:03:15.592" v="141" actId="1076"/>
          <ac:picMkLst>
            <pc:docMk/>
            <pc:sldMk cId="3298027060" sldId="320"/>
            <ac:picMk id="3" creationId="{AA807139-33D7-4C57-AFB3-D57DDF75CD48}"/>
          </ac:picMkLst>
        </pc:picChg>
        <pc:cxnChg chg="mod">
          <ac:chgData name="Zenos Zenica" userId="de3ee720dba36952" providerId="Windows Live" clId="Web-{55A21FA5-97E0-4259-99AD-8685CFC2E718}" dt="2020-11-23T16:03:15.608" v="142" actId="1076"/>
          <ac:cxnSpMkLst>
            <pc:docMk/>
            <pc:sldMk cId="3298027060" sldId="320"/>
            <ac:cxnSpMk id="5" creationId="{10713C62-60A2-49CC-93DA-61A605028238}"/>
          </ac:cxnSpMkLst>
        </pc:cxnChg>
      </pc:sldChg>
      <pc:sldChg chg="modSp add">
        <pc:chgData name="Zenos Zenica" userId="de3ee720dba36952" providerId="Windows Live" clId="Web-{55A21FA5-97E0-4259-99AD-8685CFC2E718}" dt="2020-11-23T16:06:24.063" v="309" actId="1076"/>
        <pc:sldMkLst>
          <pc:docMk/>
          <pc:sldMk cId="2852696027" sldId="321"/>
        </pc:sldMkLst>
        <pc:spChg chg="mod">
          <ac:chgData name="Zenos Zenica" userId="de3ee720dba36952" providerId="Windows Live" clId="Web-{55A21FA5-97E0-4259-99AD-8685CFC2E718}" dt="2020-11-23T16:04:42.515" v="236"/>
          <ac:spMkLst>
            <pc:docMk/>
            <pc:sldMk cId="2852696027" sldId="321"/>
            <ac:spMk id="2" creationId="{38B4E260-12F3-4A00-968A-9E9720209DA1}"/>
          </ac:spMkLst>
        </pc:spChg>
        <pc:spChg chg="mod">
          <ac:chgData name="Zenos Zenica" userId="de3ee720dba36952" providerId="Windows Live" clId="Web-{55A21FA5-97E0-4259-99AD-8685CFC2E718}" dt="2020-11-23T16:05:52.110" v="296" actId="14100"/>
          <ac:spMkLst>
            <pc:docMk/>
            <pc:sldMk cId="2852696027" sldId="321"/>
            <ac:spMk id="51" creationId="{92A2DC3D-DBCA-42DD-92E8-8718E5858C3C}"/>
          </ac:spMkLst>
        </pc:spChg>
        <pc:spChg chg="mod">
          <ac:chgData name="Zenos Zenica" userId="de3ee720dba36952" providerId="Windows Live" clId="Web-{55A21FA5-97E0-4259-99AD-8685CFC2E718}" dt="2020-11-23T16:05:52.094" v="295" actId="14100"/>
          <ac:spMkLst>
            <pc:docMk/>
            <pc:sldMk cId="2852696027" sldId="321"/>
            <ac:spMk id="52" creationId="{2E5B3586-B524-4B26-B919-FA441CC02BDD}"/>
          </ac:spMkLst>
        </pc:spChg>
        <pc:spChg chg="mod">
          <ac:chgData name="Zenos Zenica" userId="de3ee720dba36952" providerId="Windows Live" clId="Web-{55A21FA5-97E0-4259-99AD-8685CFC2E718}" dt="2020-11-23T16:05:52.063" v="294" actId="14100"/>
          <ac:spMkLst>
            <pc:docMk/>
            <pc:sldMk cId="2852696027" sldId="321"/>
            <ac:spMk id="53" creationId="{31BF3DF7-FFB7-44FA-A185-8EFDF01E6DCC}"/>
          </ac:spMkLst>
        </pc:spChg>
        <pc:spChg chg="mod">
          <ac:chgData name="Zenos Zenica" userId="de3ee720dba36952" providerId="Windows Live" clId="Web-{55A21FA5-97E0-4259-99AD-8685CFC2E718}" dt="2020-11-23T16:05:52.047" v="293" actId="14100"/>
          <ac:spMkLst>
            <pc:docMk/>
            <pc:sldMk cId="2852696027" sldId="321"/>
            <ac:spMk id="54" creationId="{0B96D29B-68CD-4725-8DA2-75B278660A19}"/>
          </ac:spMkLst>
        </pc:spChg>
        <pc:spChg chg="mod">
          <ac:chgData name="Zenos Zenica" userId="de3ee720dba36952" providerId="Windows Live" clId="Web-{55A21FA5-97E0-4259-99AD-8685CFC2E718}" dt="2020-11-23T16:05:52.032" v="292" actId="14100"/>
          <ac:spMkLst>
            <pc:docMk/>
            <pc:sldMk cId="2852696027" sldId="321"/>
            <ac:spMk id="55" creationId="{CB174D17-BF03-4FC9-89B1-CB24E139C26C}"/>
          </ac:spMkLst>
        </pc:spChg>
        <pc:spChg chg="mod">
          <ac:chgData name="Zenos Zenica" userId="de3ee720dba36952" providerId="Windows Live" clId="Web-{55A21FA5-97E0-4259-99AD-8685CFC2E718}" dt="2020-11-23T16:05:52.016" v="291" actId="14100"/>
          <ac:spMkLst>
            <pc:docMk/>
            <pc:sldMk cId="2852696027" sldId="321"/>
            <ac:spMk id="56" creationId="{8BC7E339-04DD-4117-9101-6AA52641DB03}"/>
          </ac:spMkLst>
        </pc:spChg>
        <pc:spChg chg="mod">
          <ac:chgData name="Zenos Zenica" userId="de3ee720dba36952" providerId="Windows Live" clId="Web-{55A21FA5-97E0-4259-99AD-8685CFC2E718}" dt="2020-11-23T16:05:51.985" v="290" actId="14100"/>
          <ac:spMkLst>
            <pc:docMk/>
            <pc:sldMk cId="2852696027" sldId="321"/>
            <ac:spMk id="58" creationId="{D96D4866-D21F-4D1E-A1DB-5129730351F8}"/>
          </ac:spMkLst>
        </pc:spChg>
        <pc:spChg chg="mod">
          <ac:chgData name="Zenos Zenica" userId="de3ee720dba36952" providerId="Windows Live" clId="Web-{55A21FA5-97E0-4259-99AD-8685CFC2E718}" dt="2020-11-23T16:05:51.922" v="289" actId="14100"/>
          <ac:spMkLst>
            <pc:docMk/>
            <pc:sldMk cId="2852696027" sldId="321"/>
            <ac:spMk id="60" creationId="{A776C29F-8321-43E9-9B9C-1BBF02437CBA}"/>
          </ac:spMkLst>
        </pc:spChg>
        <pc:spChg chg="mod">
          <ac:chgData name="Zenos Zenica" userId="de3ee720dba36952" providerId="Windows Live" clId="Web-{55A21FA5-97E0-4259-99AD-8685CFC2E718}" dt="2020-11-23T16:05:51.907" v="288" actId="14100"/>
          <ac:spMkLst>
            <pc:docMk/>
            <pc:sldMk cId="2852696027" sldId="321"/>
            <ac:spMk id="62" creationId="{89EDA933-87A6-449C-B9DE-7DAB6582DE7C}"/>
          </ac:spMkLst>
        </pc:spChg>
        <pc:spChg chg="mod">
          <ac:chgData name="Zenos Zenica" userId="de3ee720dba36952" providerId="Windows Live" clId="Web-{55A21FA5-97E0-4259-99AD-8685CFC2E718}" dt="2020-11-23T16:05:51.860" v="287" actId="14100"/>
          <ac:spMkLst>
            <pc:docMk/>
            <pc:sldMk cId="2852696027" sldId="321"/>
            <ac:spMk id="64" creationId="{88E50221-BD3D-4F48-BB07-C78CB71E58A7}"/>
          </ac:spMkLst>
        </pc:spChg>
        <pc:spChg chg="mod">
          <ac:chgData name="Zenos Zenica" userId="de3ee720dba36952" providerId="Windows Live" clId="Web-{55A21FA5-97E0-4259-99AD-8685CFC2E718}" dt="2020-11-23T16:05:51.844" v="286" actId="14100"/>
          <ac:spMkLst>
            <pc:docMk/>
            <pc:sldMk cId="2852696027" sldId="321"/>
            <ac:spMk id="65" creationId="{63C2CF84-D016-4086-AE4C-F05472C20806}"/>
          </ac:spMkLst>
        </pc:spChg>
        <pc:spChg chg="mod">
          <ac:chgData name="Zenos Zenica" userId="de3ee720dba36952" providerId="Windows Live" clId="Web-{55A21FA5-97E0-4259-99AD-8685CFC2E718}" dt="2020-11-23T16:05:51.829" v="285" actId="14100"/>
          <ac:spMkLst>
            <pc:docMk/>
            <pc:sldMk cId="2852696027" sldId="321"/>
            <ac:spMk id="67" creationId="{A1A97FA1-43DE-4FA8-80B7-17711EC8E184}"/>
          </ac:spMkLst>
        </pc:spChg>
        <pc:spChg chg="mod">
          <ac:chgData name="Zenos Zenica" userId="de3ee720dba36952" providerId="Windows Live" clId="Web-{55A21FA5-97E0-4259-99AD-8685CFC2E718}" dt="2020-11-23T16:05:51.813" v="284" actId="14100"/>
          <ac:spMkLst>
            <pc:docMk/>
            <pc:sldMk cId="2852696027" sldId="321"/>
            <ac:spMk id="68" creationId="{8F0331DC-F04A-4DCE-942E-1551CAC41ACD}"/>
          </ac:spMkLst>
        </pc:spChg>
        <pc:spChg chg="mod">
          <ac:chgData name="Zenos Zenica" userId="de3ee720dba36952" providerId="Windows Live" clId="Web-{55A21FA5-97E0-4259-99AD-8685CFC2E718}" dt="2020-11-23T16:05:51.797" v="283" actId="14100"/>
          <ac:spMkLst>
            <pc:docMk/>
            <pc:sldMk cId="2852696027" sldId="321"/>
            <ac:spMk id="69" creationId="{03C790AD-C07A-441C-9A37-EB16F8A1E8BF}"/>
          </ac:spMkLst>
        </pc:spChg>
        <pc:spChg chg="mod">
          <ac:chgData name="Zenos Zenica" userId="de3ee720dba36952" providerId="Windows Live" clId="Web-{55A21FA5-97E0-4259-99AD-8685CFC2E718}" dt="2020-11-23T16:05:51.750" v="281" actId="14100"/>
          <ac:spMkLst>
            <pc:docMk/>
            <pc:sldMk cId="2852696027" sldId="321"/>
            <ac:spMk id="73" creationId="{96928BDF-9255-4C88-9534-9B87655D5720}"/>
          </ac:spMkLst>
        </pc:spChg>
        <pc:spChg chg="mod">
          <ac:chgData name="Zenos Zenica" userId="de3ee720dba36952" providerId="Windows Live" clId="Web-{55A21FA5-97E0-4259-99AD-8685CFC2E718}" dt="2020-11-23T16:05:51.735" v="280" actId="14100"/>
          <ac:spMkLst>
            <pc:docMk/>
            <pc:sldMk cId="2852696027" sldId="321"/>
            <ac:spMk id="74" creationId="{46166CEA-4FF1-476B-BDB8-34F97BC33AE0}"/>
          </ac:spMkLst>
        </pc:spChg>
        <pc:spChg chg="mod">
          <ac:chgData name="Zenos Zenica" userId="de3ee720dba36952" providerId="Windows Live" clId="Web-{55A21FA5-97E0-4259-99AD-8685CFC2E718}" dt="2020-11-23T16:05:35.032" v="262" actId="1076"/>
          <ac:spMkLst>
            <pc:docMk/>
            <pc:sldMk cId="2852696027" sldId="321"/>
            <ac:spMk id="75" creationId="{E9C58AC4-6639-4CB2-93ED-9C6C95BB922D}"/>
          </ac:spMkLst>
        </pc:spChg>
        <pc:spChg chg="mod">
          <ac:chgData name="Zenos Zenica" userId="de3ee720dba36952" providerId="Windows Live" clId="Web-{55A21FA5-97E0-4259-99AD-8685CFC2E718}" dt="2020-11-23T16:06:24.063" v="309" actId="1076"/>
          <ac:spMkLst>
            <pc:docMk/>
            <pc:sldMk cId="2852696027" sldId="321"/>
            <ac:spMk id="95" creationId="{80CD9C37-64A6-4D5D-8180-A277C0BF7767}"/>
          </ac:spMkLst>
        </pc:spChg>
        <pc:cxnChg chg="mod">
          <ac:chgData name="Zenos Zenica" userId="de3ee720dba36952" providerId="Windows Live" clId="Web-{55A21FA5-97E0-4259-99AD-8685CFC2E718}" dt="2020-11-23T16:03:38.733" v="192" actId="1076"/>
          <ac:cxnSpMkLst>
            <pc:docMk/>
            <pc:sldMk cId="2852696027" sldId="321"/>
            <ac:cxnSpMk id="66" creationId="{877C61E5-77B9-45A6-BAB7-11B7893E3D02}"/>
          </ac:cxnSpMkLst>
        </pc:cxnChg>
        <pc:cxnChg chg="mod">
          <ac:chgData name="Zenos Zenica" userId="de3ee720dba36952" providerId="Windows Live" clId="Web-{55A21FA5-97E0-4259-99AD-8685CFC2E718}" dt="2020-11-23T16:05:51.766" v="282" actId="14100"/>
          <ac:cxnSpMkLst>
            <pc:docMk/>
            <pc:sldMk cId="2852696027" sldId="321"/>
            <ac:cxnSpMk id="70" creationId="{075A11D6-7129-4E66-BF25-A4588AD23D20}"/>
          </ac:cxnSpMkLst>
        </pc:cxnChg>
      </pc:sldChg>
      <pc:sldChg chg="modSp add">
        <pc:chgData name="Zenos Zenica" userId="de3ee720dba36952" providerId="Windows Live" clId="Web-{55A21FA5-97E0-4259-99AD-8685CFC2E718}" dt="2020-11-23T16:08:49.612" v="356" actId="1076"/>
        <pc:sldMkLst>
          <pc:docMk/>
          <pc:sldMk cId="278656576" sldId="322"/>
        </pc:sldMkLst>
        <pc:spChg chg="mod">
          <ac:chgData name="Zenos Zenica" userId="de3ee720dba36952" providerId="Windows Live" clId="Web-{55A21FA5-97E0-4259-99AD-8685CFC2E718}" dt="2020-11-23T16:07:45.861" v="320" actId="1076"/>
          <ac:spMkLst>
            <pc:docMk/>
            <pc:sldMk cId="278656576" sldId="322"/>
            <ac:spMk id="3" creationId="{D4F782D4-83E6-47F6-B648-B730FE8AB97A}"/>
          </ac:spMkLst>
        </pc:spChg>
        <pc:spChg chg="mod">
          <ac:chgData name="Zenos Zenica" userId="de3ee720dba36952" providerId="Windows Live" clId="Web-{55A21FA5-97E0-4259-99AD-8685CFC2E718}" dt="2020-11-23T16:08:15.361" v="346" actId="1076"/>
          <ac:spMkLst>
            <pc:docMk/>
            <pc:sldMk cId="278656576" sldId="322"/>
            <ac:spMk id="5" creationId="{117282F0-5B6F-4970-83C3-4DDF486F9492}"/>
          </ac:spMkLst>
        </pc:spChg>
        <pc:spChg chg="mod">
          <ac:chgData name="Zenos Zenica" userId="de3ee720dba36952" providerId="Windows Live" clId="Web-{55A21FA5-97E0-4259-99AD-8685CFC2E718}" dt="2020-11-23T16:07:46.642" v="334" actId="1076"/>
          <ac:spMkLst>
            <pc:docMk/>
            <pc:sldMk cId="278656576" sldId="322"/>
            <ac:spMk id="23" creationId="{20DB5987-3161-47BF-847F-7D77C4F428A5}"/>
          </ac:spMkLst>
        </pc:spChg>
        <pc:spChg chg="mod">
          <ac:chgData name="Zenos Zenica" userId="de3ee720dba36952" providerId="Windows Live" clId="Web-{55A21FA5-97E0-4259-99AD-8685CFC2E718}" dt="2020-11-23T16:07:46.002" v="321" actId="1076"/>
          <ac:spMkLst>
            <pc:docMk/>
            <pc:sldMk cId="278656576" sldId="322"/>
            <ac:spMk id="25" creationId="{A52AC1FA-C6A3-4AFC-8C88-18110DCAD6A3}"/>
          </ac:spMkLst>
        </pc:spChg>
        <pc:spChg chg="mod">
          <ac:chgData name="Zenos Zenica" userId="de3ee720dba36952" providerId="Windows Live" clId="Web-{55A21FA5-97E0-4259-99AD-8685CFC2E718}" dt="2020-11-23T16:07:46.142" v="322" actId="1076"/>
          <ac:spMkLst>
            <pc:docMk/>
            <pc:sldMk cId="278656576" sldId="322"/>
            <ac:spMk id="28" creationId="{A8D7A17A-3276-4F6F-913E-925E356BB83A}"/>
          </ac:spMkLst>
        </pc:spChg>
        <pc:spChg chg="mod">
          <ac:chgData name="Zenos Zenica" userId="de3ee720dba36952" providerId="Windows Live" clId="Web-{55A21FA5-97E0-4259-99AD-8685CFC2E718}" dt="2020-11-23T16:07:46.267" v="323" actId="1076"/>
          <ac:spMkLst>
            <pc:docMk/>
            <pc:sldMk cId="278656576" sldId="322"/>
            <ac:spMk id="29" creationId="{B2CA2772-2102-4DAF-A2CE-90693F869DDD}"/>
          </ac:spMkLst>
        </pc:spChg>
        <pc:spChg chg="mod">
          <ac:chgData name="Zenos Zenica" userId="de3ee720dba36952" providerId="Windows Live" clId="Web-{55A21FA5-97E0-4259-99AD-8685CFC2E718}" dt="2020-11-23T16:08:19.674" v="347" actId="1076"/>
          <ac:spMkLst>
            <pc:docMk/>
            <pc:sldMk cId="278656576" sldId="322"/>
            <ac:spMk id="32" creationId="{2552AB53-DBB8-4752-832D-B037432D8ABD}"/>
          </ac:spMkLst>
        </pc:spChg>
        <pc:spChg chg="mod">
          <ac:chgData name="Zenos Zenica" userId="de3ee720dba36952" providerId="Windows Live" clId="Web-{55A21FA5-97E0-4259-99AD-8685CFC2E718}" dt="2020-11-23T16:07:46.330" v="324" actId="1076"/>
          <ac:spMkLst>
            <pc:docMk/>
            <pc:sldMk cId="278656576" sldId="322"/>
            <ac:spMk id="33" creationId="{3B43AF34-1934-4F61-A6A9-2540C7121A5C}"/>
          </ac:spMkLst>
        </pc:spChg>
        <pc:spChg chg="mod">
          <ac:chgData name="Zenos Zenica" userId="de3ee720dba36952" providerId="Windows Live" clId="Web-{55A21FA5-97E0-4259-99AD-8685CFC2E718}" dt="2020-11-23T16:07:46.689" v="335" actId="1076"/>
          <ac:spMkLst>
            <pc:docMk/>
            <pc:sldMk cId="278656576" sldId="322"/>
            <ac:spMk id="63" creationId="{713701D7-7EB1-447E-A9DB-C0C46A7E394B}"/>
          </ac:spMkLst>
        </pc:spChg>
        <pc:spChg chg="mod">
          <ac:chgData name="Zenos Zenica" userId="de3ee720dba36952" providerId="Windows Live" clId="Web-{55A21FA5-97E0-4259-99AD-8685CFC2E718}" dt="2020-11-23T16:08:24.299" v="348" actId="14100"/>
          <ac:spMkLst>
            <pc:docMk/>
            <pc:sldMk cId="278656576" sldId="322"/>
            <ac:spMk id="71" creationId="{3F2CB6CE-7869-49CE-97C4-C126DF6B03F9}"/>
          </ac:spMkLst>
        </pc:spChg>
        <pc:spChg chg="mod">
          <ac:chgData name="Zenos Zenica" userId="de3ee720dba36952" providerId="Windows Live" clId="Web-{55A21FA5-97E0-4259-99AD-8685CFC2E718}" dt="2020-11-23T16:08:44.205" v="355" actId="1076"/>
          <ac:spMkLst>
            <pc:docMk/>
            <pc:sldMk cId="278656576" sldId="322"/>
            <ac:spMk id="95" creationId="{80CD9C37-64A6-4D5D-8180-A277C0BF7767}"/>
          </ac:spMkLst>
        </pc:spChg>
        <pc:spChg chg="mod">
          <ac:chgData name="Zenos Zenica" userId="de3ee720dba36952" providerId="Windows Live" clId="Web-{55A21FA5-97E0-4259-99AD-8685CFC2E718}" dt="2020-11-23T16:07:46.908" v="343" actId="1076"/>
          <ac:spMkLst>
            <pc:docMk/>
            <pc:sldMk cId="278656576" sldId="322"/>
            <ac:spMk id="99" creationId="{C13D6C72-DBFC-40E6-B5BA-EBF6B0F2BC4E}"/>
          </ac:spMkLst>
        </pc:spChg>
        <pc:spChg chg="mod">
          <ac:chgData name="Zenos Zenica" userId="de3ee720dba36952" providerId="Windows Live" clId="Web-{55A21FA5-97E0-4259-99AD-8685CFC2E718}" dt="2020-11-23T16:07:46.939" v="344" actId="1076"/>
          <ac:spMkLst>
            <pc:docMk/>
            <pc:sldMk cId="278656576" sldId="322"/>
            <ac:spMk id="100" creationId="{23DC280A-5A0E-40BF-B5B1-60B82D744287}"/>
          </ac:spMkLst>
        </pc:spChg>
        <pc:spChg chg="mod">
          <ac:chgData name="Zenos Zenica" userId="de3ee720dba36952" providerId="Windows Live" clId="Web-{55A21FA5-97E0-4259-99AD-8685CFC2E718}" dt="2020-11-23T16:07:46.970" v="345" actId="1076"/>
          <ac:spMkLst>
            <pc:docMk/>
            <pc:sldMk cId="278656576" sldId="322"/>
            <ac:spMk id="101" creationId="{3B8312C7-619C-41BA-9D8D-C24828322A60}"/>
          </ac:spMkLst>
        </pc:spChg>
        <pc:spChg chg="mod">
          <ac:chgData name="Zenos Zenica" userId="de3ee720dba36952" providerId="Windows Live" clId="Web-{55A21FA5-97E0-4259-99AD-8685CFC2E718}" dt="2020-11-23T16:08:49.612" v="356" actId="1076"/>
          <ac:spMkLst>
            <pc:docMk/>
            <pc:sldMk cId="278656576" sldId="322"/>
            <ac:spMk id="102" creationId="{B5084934-B90A-441E-907C-263ACB7A623D}"/>
          </ac:spMkLst>
        </pc:spChg>
        <pc:cxnChg chg="mod">
          <ac:chgData name="Zenos Zenica" userId="de3ee720dba36952" providerId="Windows Live" clId="Web-{55A21FA5-97E0-4259-99AD-8685CFC2E718}" dt="2020-11-23T16:07:46.361" v="325" actId="1076"/>
          <ac:cxnSpMkLst>
            <pc:docMk/>
            <pc:sldMk cId="278656576" sldId="322"/>
            <ac:cxnSpMk id="8" creationId="{0A1DADB7-293D-4A69-A5A3-4AB3B1A32DF8}"/>
          </ac:cxnSpMkLst>
        </pc:cxnChg>
        <pc:cxnChg chg="mod">
          <ac:chgData name="Zenos Zenica" userId="de3ee720dba36952" providerId="Windows Live" clId="Web-{55A21FA5-97E0-4259-99AD-8685CFC2E718}" dt="2020-11-23T16:07:46.377" v="326" actId="1076"/>
          <ac:cxnSpMkLst>
            <pc:docMk/>
            <pc:sldMk cId="278656576" sldId="322"/>
            <ac:cxnSpMk id="11" creationId="{A69A6A17-265D-4D5F-9CEF-C0ED4724A32F}"/>
          </ac:cxnSpMkLst>
        </pc:cxnChg>
        <pc:cxnChg chg="mod">
          <ac:chgData name="Zenos Zenica" userId="de3ee720dba36952" providerId="Windows Live" clId="Web-{55A21FA5-97E0-4259-99AD-8685CFC2E718}" dt="2020-11-23T16:07:46.408" v="327" actId="1076"/>
          <ac:cxnSpMkLst>
            <pc:docMk/>
            <pc:sldMk cId="278656576" sldId="322"/>
            <ac:cxnSpMk id="41" creationId="{77C20A78-59CF-43AE-AA43-B113E70F929D}"/>
          </ac:cxnSpMkLst>
        </pc:cxnChg>
        <pc:cxnChg chg="mod">
          <ac:chgData name="Zenos Zenica" userId="de3ee720dba36952" providerId="Windows Live" clId="Web-{55A21FA5-97E0-4259-99AD-8685CFC2E718}" dt="2020-11-23T16:07:46.424" v="328" actId="1076"/>
          <ac:cxnSpMkLst>
            <pc:docMk/>
            <pc:sldMk cId="278656576" sldId="322"/>
            <ac:cxnSpMk id="44" creationId="{242B84BF-A7DD-4ACF-B1B5-115E6188F34F}"/>
          </ac:cxnSpMkLst>
        </pc:cxnChg>
        <pc:cxnChg chg="mod">
          <ac:chgData name="Zenos Zenica" userId="de3ee720dba36952" providerId="Windows Live" clId="Web-{55A21FA5-97E0-4259-99AD-8685CFC2E718}" dt="2020-11-23T16:07:46.455" v="329" actId="1076"/>
          <ac:cxnSpMkLst>
            <pc:docMk/>
            <pc:sldMk cId="278656576" sldId="322"/>
            <ac:cxnSpMk id="47" creationId="{26F99E2D-35C1-4AAF-A86D-CC8FF0AA9AFB}"/>
          </ac:cxnSpMkLst>
        </pc:cxnChg>
        <pc:cxnChg chg="mod">
          <ac:chgData name="Zenos Zenica" userId="de3ee720dba36952" providerId="Windows Live" clId="Web-{55A21FA5-97E0-4259-99AD-8685CFC2E718}" dt="2020-11-23T16:07:46.486" v="330" actId="1076"/>
          <ac:cxnSpMkLst>
            <pc:docMk/>
            <pc:sldMk cId="278656576" sldId="322"/>
            <ac:cxnSpMk id="50" creationId="{D1E18446-2DD8-49E4-A30D-5D2930234BAB}"/>
          </ac:cxnSpMkLst>
        </pc:cxnChg>
        <pc:cxnChg chg="mod">
          <ac:chgData name="Zenos Zenica" userId="de3ee720dba36952" providerId="Windows Live" clId="Web-{55A21FA5-97E0-4259-99AD-8685CFC2E718}" dt="2020-11-23T16:07:46.502" v="331" actId="1076"/>
          <ac:cxnSpMkLst>
            <pc:docMk/>
            <pc:sldMk cId="278656576" sldId="322"/>
            <ac:cxnSpMk id="57" creationId="{6A5E843C-7426-478D-8AE8-840C7E285146}"/>
          </ac:cxnSpMkLst>
        </pc:cxnChg>
        <pc:cxnChg chg="mod">
          <ac:chgData name="Zenos Zenica" userId="de3ee720dba36952" providerId="Windows Live" clId="Web-{55A21FA5-97E0-4259-99AD-8685CFC2E718}" dt="2020-11-23T16:07:46.533" v="332" actId="1076"/>
          <ac:cxnSpMkLst>
            <pc:docMk/>
            <pc:sldMk cId="278656576" sldId="322"/>
            <ac:cxnSpMk id="59" creationId="{9F05DBE8-CB7D-418B-9D96-011183EFA1FA}"/>
          </ac:cxnSpMkLst>
        </pc:cxnChg>
        <pc:cxnChg chg="mod">
          <ac:chgData name="Zenos Zenica" userId="de3ee720dba36952" providerId="Windows Live" clId="Web-{55A21FA5-97E0-4259-99AD-8685CFC2E718}" dt="2020-11-23T16:07:46.549" v="333" actId="1076"/>
          <ac:cxnSpMkLst>
            <pc:docMk/>
            <pc:sldMk cId="278656576" sldId="322"/>
            <ac:cxnSpMk id="61" creationId="{680416D8-F20F-47FA-A019-286037BD9F41}"/>
          </ac:cxnSpMkLst>
        </pc:cxnChg>
        <pc:cxnChg chg="mod">
          <ac:chgData name="Zenos Zenica" userId="de3ee720dba36952" providerId="Windows Live" clId="Web-{55A21FA5-97E0-4259-99AD-8685CFC2E718}" dt="2020-11-23T16:07:46.767" v="337" actId="1076"/>
          <ac:cxnSpMkLst>
            <pc:docMk/>
            <pc:sldMk cId="278656576" sldId="322"/>
            <ac:cxnSpMk id="72" creationId="{4422CCBA-8604-42CD-8B13-C083ED3CC3CB}"/>
          </ac:cxnSpMkLst>
        </pc:cxnChg>
        <pc:cxnChg chg="mod">
          <ac:chgData name="Zenos Zenica" userId="de3ee720dba36952" providerId="Windows Live" clId="Web-{55A21FA5-97E0-4259-99AD-8685CFC2E718}" dt="2020-11-23T16:07:46.799" v="338" actId="1076"/>
          <ac:cxnSpMkLst>
            <pc:docMk/>
            <pc:sldMk cId="278656576" sldId="322"/>
            <ac:cxnSpMk id="76" creationId="{95DF6E3F-9223-42CE-8178-0429C2C864F3}"/>
          </ac:cxnSpMkLst>
        </pc:cxnChg>
        <pc:cxnChg chg="mod">
          <ac:chgData name="Zenos Zenica" userId="de3ee720dba36952" providerId="Windows Live" clId="Web-{55A21FA5-97E0-4259-99AD-8685CFC2E718}" dt="2020-11-23T16:07:46.814" v="339" actId="1076"/>
          <ac:cxnSpMkLst>
            <pc:docMk/>
            <pc:sldMk cId="278656576" sldId="322"/>
            <ac:cxnSpMk id="77" creationId="{E8CA57DC-0442-4EB7-B169-397C97EB08F7}"/>
          </ac:cxnSpMkLst>
        </pc:cxnChg>
        <pc:cxnChg chg="mod">
          <ac:chgData name="Zenos Zenica" userId="de3ee720dba36952" providerId="Windows Live" clId="Web-{55A21FA5-97E0-4259-99AD-8685CFC2E718}" dt="2020-11-23T16:07:46.845" v="340" actId="1076"/>
          <ac:cxnSpMkLst>
            <pc:docMk/>
            <pc:sldMk cId="278656576" sldId="322"/>
            <ac:cxnSpMk id="78" creationId="{28AEC609-88AE-46D8-9B69-DDF663B2D71B}"/>
          </ac:cxnSpMkLst>
        </pc:cxnChg>
        <pc:cxnChg chg="mod">
          <ac:chgData name="Zenos Zenica" userId="de3ee720dba36952" providerId="Windows Live" clId="Web-{55A21FA5-97E0-4259-99AD-8685CFC2E718}" dt="2020-11-23T16:07:46.861" v="341" actId="1076"/>
          <ac:cxnSpMkLst>
            <pc:docMk/>
            <pc:sldMk cId="278656576" sldId="322"/>
            <ac:cxnSpMk id="79" creationId="{DDADAC26-8E27-46FE-80AB-4E28D7A5F8C9}"/>
          </ac:cxnSpMkLst>
        </pc:cxnChg>
        <pc:cxnChg chg="mod">
          <ac:chgData name="Zenos Zenica" userId="de3ee720dba36952" providerId="Windows Live" clId="Web-{55A21FA5-97E0-4259-99AD-8685CFC2E718}" dt="2020-11-23T16:07:46.892" v="342" actId="1076"/>
          <ac:cxnSpMkLst>
            <pc:docMk/>
            <pc:sldMk cId="278656576" sldId="322"/>
            <ac:cxnSpMk id="93" creationId="{9C1A634F-B90B-48E4-80D5-B5AA84494855}"/>
          </ac:cxnSpMkLst>
        </pc:cxnChg>
      </pc:sldChg>
      <pc:sldChg chg="modSp add">
        <pc:chgData name="Zenos Zenica" userId="de3ee720dba36952" providerId="Windows Live" clId="Web-{55A21FA5-97E0-4259-99AD-8685CFC2E718}" dt="2020-11-23T16:09:52.191" v="371" actId="20577"/>
        <pc:sldMkLst>
          <pc:docMk/>
          <pc:sldMk cId="663493214" sldId="323"/>
        </pc:sldMkLst>
        <pc:spChg chg="mod">
          <ac:chgData name="Zenos Zenica" userId="de3ee720dba36952" providerId="Windows Live" clId="Web-{55A21FA5-97E0-4259-99AD-8685CFC2E718}" dt="2020-11-23T16:09:02.034" v="357" actId="1076"/>
          <ac:spMkLst>
            <pc:docMk/>
            <pc:sldMk cId="663493214" sldId="323"/>
            <ac:spMk id="89" creationId="{937EF20E-989A-4A01-BF43-AD967F25466A}"/>
          </ac:spMkLst>
        </pc:spChg>
        <pc:spChg chg="mod">
          <ac:chgData name="Zenos Zenica" userId="de3ee720dba36952" providerId="Windows Live" clId="Web-{55A21FA5-97E0-4259-99AD-8685CFC2E718}" dt="2020-11-23T16:09:52.191" v="371" actId="20577"/>
          <ac:spMkLst>
            <pc:docMk/>
            <pc:sldMk cId="663493214" sldId="323"/>
            <ac:spMk id="95" creationId="{80CD9C37-64A6-4D5D-8180-A277C0BF7767}"/>
          </ac:spMkLst>
        </pc:spChg>
        <pc:cxnChg chg="mod">
          <ac:chgData name="Zenos Zenica" userId="de3ee720dba36952" providerId="Windows Live" clId="Web-{55A21FA5-97E0-4259-99AD-8685CFC2E718}" dt="2020-11-23T16:09:12.143" v="359" actId="1076"/>
          <ac:cxnSpMkLst>
            <pc:docMk/>
            <pc:sldMk cId="663493214" sldId="323"/>
            <ac:cxnSpMk id="4" creationId="{42B9690F-6500-4247-8297-A783C89891A1}"/>
          </ac:cxnSpMkLst>
        </pc:cxnChg>
      </pc:sldChg>
      <pc:sldChg chg="modSp add">
        <pc:chgData name="Zenos Zenica" userId="de3ee720dba36952" providerId="Windows Live" clId="Web-{55A21FA5-97E0-4259-99AD-8685CFC2E718}" dt="2020-11-23T16:10:32.410" v="386" actId="1076"/>
        <pc:sldMkLst>
          <pc:docMk/>
          <pc:sldMk cId="3613059055" sldId="324"/>
        </pc:sldMkLst>
        <pc:spChg chg="mod">
          <ac:chgData name="Zenos Zenica" userId="de3ee720dba36952" providerId="Windows Live" clId="Web-{55A21FA5-97E0-4259-99AD-8685CFC2E718}" dt="2020-11-23T16:10:32.410" v="386" actId="1076"/>
          <ac:spMkLst>
            <pc:docMk/>
            <pc:sldMk cId="3613059055" sldId="324"/>
            <ac:spMk id="95" creationId="{80CD9C37-64A6-4D5D-8180-A277C0BF7767}"/>
          </ac:spMkLst>
        </pc:spChg>
      </pc:sldChg>
      <pc:sldChg chg="modSp add">
        <pc:chgData name="Zenos Zenica" userId="de3ee720dba36952" providerId="Windows Live" clId="Web-{55A21FA5-97E0-4259-99AD-8685CFC2E718}" dt="2020-11-23T16:10:59.285" v="397" actId="20577"/>
        <pc:sldMkLst>
          <pc:docMk/>
          <pc:sldMk cId="1596174276" sldId="325"/>
        </pc:sldMkLst>
        <pc:spChg chg="mod">
          <ac:chgData name="Zenos Zenica" userId="de3ee720dba36952" providerId="Windows Live" clId="Web-{55A21FA5-97E0-4259-99AD-8685CFC2E718}" dt="2020-11-23T16:10:59.285" v="397" actId="20577"/>
          <ac:spMkLst>
            <pc:docMk/>
            <pc:sldMk cId="1596174276" sldId="325"/>
            <ac:spMk id="95" creationId="{80CD9C37-64A6-4D5D-8180-A277C0BF7767}"/>
          </ac:spMkLst>
        </pc:spChg>
      </pc:sldChg>
      <pc:sldChg chg="modSp add">
        <pc:chgData name="Zenos Zenica" userId="de3ee720dba36952" providerId="Windows Live" clId="Web-{55A21FA5-97E0-4259-99AD-8685CFC2E718}" dt="2020-11-23T16:11:18.129" v="408" actId="1076"/>
        <pc:sldMkLst>
          <pc:docMk/>
          <pc:sldMk cId="3303032422" sldId="326"/>
        </pc:sldMkLst>
        <pc:spChg chg="mod">
          <ac:chgData name="Zenos Zenica" userId="de3ee720dba36952" providerId="Windows Live" clId="Web-{55A21FA5-97E0-4259-99AD-8685CFC2E718}" dt="2020-11-23T16:11:18.129" v="408" actId="1076"/>
          <ac:spMkLst>
            <pc:docMk/>
            <pc:sldMk cId="3303032422" sldId="326"/>
            <ac:spMk id="16" creationId="{E83E83C3-E01A-44F1-95FF-6540BC8C3EAB}"/>
          </ac:spMkLst>
        </pc:spChg>
      </pc:sldChg>
      <pc:sldChg chg="modSp add">
        <pc:chgData name="Zenos Zenica" userId="de3ee720dba36952" providerId="Windows Live" clId="Web-{55A21FA5-97E0-4259-99AD-8685CFC2E718}" dt="2020-11-23T16:11:31.270" v="412" actId="20577"/>
        <pc:sldMkLst>
          <pc:docMk/>
          <pc:sldMk cId="3810773015" sldId="327"/>
        </pc:sldMkLst>
        <pc:spChg chg="mod">
          <ac:chgData name="Zenos Zenica" userId="de3ee720dba36952" providerId="Windows Live" clId="Web-{55A21FA5-97E0-4259-99AD-8685CFC2E718}" dt="2020-11-23T16:11:31.270" v="412" actId="20577"/>
          <ac:spMkLst>
            <pc:docMk/>
            <pc:sldMk cId="3810773015" sldId="327"/>
            <ac:spMk id="16" creationId="{E83E83C3-E01A-44F1-95FF-6540BC8C3EAB}"/>
          </ac:spMkLst>
        </pc:spChg>
      </pc:sldChg>
      <pc:sldChg chg="modSp add">
        <pc:chgData name="Zenos Zenica" userId="de3ee720dba36952" providerId="Windows Live" clId="Web-{55A21FA5-97E0-4259-99AD-8685CFC2E718}" dt="2020-11-23T16:11:51.004" v="428" actId="20577"/>
        <pc:sldMkLst>
          <pc:docMk/>
          <pc:sldMk cId="943536531" sldId="328"/>
        </pc:sldMkLst>
        <pc:spChg chg="mod">
          <ac:chgData name="Zenos Zenica" userId="de3ee720dba36952" providerId="Windows Live" clId="Web-{55A21FA5-97E0-4259-99AD-8685CFC2E718}" dt="2020-11-23T16:11:51.004" v="428" actId="20577"/>
          <ac:spMkLst>
            <pc:docMk/>
            <pc:sldMk cId="943536531" sldId="328"/>
            <ac:spMk id="16" creationId="{E83E83C3-E01A-44F1-95FF-6540BC8C3EAB}"/>
          </ac:spMkLst>
        </pc:spChg>
      </pc:sldChg>
      <pc:sldChg chg="modSp add">
        <pc:chgData name="Zenos Zenica" userId="de3ee720dba36952" providerId="Windows Live" clId="Web-{55A21FA5-97E0-4259-99AD-8685CFC2E718}" dt="2020-11-23T16:11:59.473" v="433" actId="20577"/>
        <pc:sldMkLst>
          <pc:docMk/>
          <pc:sldMk cId="764976843" sldId="329"/>
        </pc:sldMkLst>
        <pc:spChg chg="mod">
          <ac:chgData name="Zenos Zenica" userId="de3ee720dba36952" providerId="Windows Live" clId="Web-{55A21FA5-97E0-4259-99AD-8685CFC2E718}" dt="2020-11-23T16:11:59.473" v="433" actId="20577"/>
          <ac:spMkLst>
            <pc:docMk/>
            <pc:sldMk cId="764976843" sldId="329"/>
            <ac:spMk id="16" creationId="{E83E83C3-E01A-44F1-95FF-6540BC8C3EAB}"/>
          </ac:spMkLst>
        </pc:spChg>
      </pc:sldChg>
      <pc:sldChg chg="modSp add">
        <pc:chgData name="Zenos Zenica" userId="de3ee720dba36952" providerId="Windows Live" clId="Web-{55A21FA5-97E0-4259-99AD-8685CFC2E718}" dt="2020-11-23T16:12:17.442" v="438" actId="20577"/>
        <pc:sldMkLst>
          <pc:docMk/>
          <pc:sldMk cId="379594999" sldId="330"/>
        </pc:sldMkLst>
        <pc:spChg chg="mod">
          <ac:chgData name="Zenos Zenica" userId="de3ee720dba36952" providerId="Windows Live" clId="Web-{55A21FA5-97E0-4259-99AD-8685CFC2E718}" dt="2020-11-23T16:12:17.442" v="438" actId="20577"/>
          <ac:spMkLst>
            <pc:docMk/>
            <pc:sldMk cId="379594999" sldId="330"/>
            <ac:spMk id="16" creationId="{E83E83C3-E01A-44F1-95FF-6540BC8C3EAB}"/>
          </ac:spMkLst>
        </pc:spChg>
      </pc:sldChg>
      <pc:sldChg chg="modSp add">
        <pc:chgData name="Zenos Zenica" userId="de3ee720dba36952" providerId="Windows Live" clId="Web-{55A21FA5-97E0-4259-99AD-8685CFC2E718}" dt="2020-11-23T16:12:40.693" v="448" actId="20577"/>
        <pc:sldMkLst>
          <pc:docMk/>
          <pc:sldMk cId="3818466616" sldId="331"/>
        </pc:sldMkLst>
        <pc:spChg chg="mod">
          <ac:chgData name="Zenos Zenica" userId="de3ee720dba36952" providerId="Windows Live" clId="Web-{55A21FA5-97E0-4259-99AD-8685CFC2E718}" dt="2020-11-23T16:12:40.693" v="448" actId="20577"/>
          <ac:spMkLst>
            <pc:docMk/>
            <pc:sldMk cId="3818466616" sldId="331"/>
            <ac:spMk id="16" creationId="{E83E83C3-E01A-44F1-95FF-6540BC8C3EAB}"/>
          </ac:spMkLst>
        </pc:spChg>
      </pc:sldChg>
      <pc:sldChg chg="modSp add">
        <pc:chgData name="Zenos Zenica" userId="de3ee720dba36952" providerId="Windows Live" clId="Web-{55A21FA5-97E0-4259-99AD-8685CFC2E718}" dt="2020-11-23T16:13:32.068" v="488" actId="1076"/>
        <pc:sldMkLst>
          <pc:docMk/>
          <pc:sldMk cId="3825716199" sldId="332"/>
        </pc:sldMkLst>
        <pc:spChg chg="mod">
          <ac:chgData name="Zenos Zenica" userId="de3ee720dba36952" providerId="Windows Live" clId="Web-{55A21FA5-97E0-4259-99AD-8685CFC2E718}" dt="2020-11-23T16:13:17.959" v="463" actId="1076"/>
          <ac:spMkLst>
            <pc:docMk/>
            <pc:sldMk cId="3825716199" sldId="332"/>
            <ac:spMk id="6" creationId="{BBA9848B-032B-4EEC-9174-79BE01349E70}"/>
          </ac:spMkLst>
        </pc:spChg>
        <pc:spChg chg="mod">
          <ac:chgData name="Zenos Zenica" userId="de3ee720dba36952" providerId="Windows Live" clId="Web-{55A21FA5-97E0-4259-99AD-8685CFC2E718}" dt="2020-11-23T16:13:32.068" v="488" actId="1076"/>
          <ac:spMkLst>
            <pc:docMk/>
            <pc:sldMk cId="3825716199" sldId="332"/>
            <ac:spMk id="16" creationId="{E83E83C3-E01A-44F1-95FF-6540BC8C3EAB}"/>
          </ac:spMkLst>
        </pc:spChg>
        <pc:spChg chg="mod">
          <ac:chgData name="Zenos Zenica" userId="de3ee720dba36952" providerId="Windows Live" clId="Web-{55A21FA5-97E0-4259-99AD-8685CFC2E718}" dt="2020-11-23T16:13:21.834" v="486" actId="1076"/>
          <ac:spMkLst>
            <pc:docMk/>
            <pc:sldMk cId="3825716199" sldId="332"/>
            <ac:spMk id="22" creationId="{DF4A991F-96D6-4A69-9300-C89426EC4D70}"/>
          </ac:spMkLst>
        </pc:spChg>
        <pc:spChg chg="mod">
          <ac:chgData name="Zenos Zenica" userId="de3ee720dba36952" providerId="Windows Live" clId="Web-{55A21FA5-97E0-4259-99AD-8685CFC2E718}" dt="2020-11-23T16:13:17.974" v="464" actId="1076"/>
          <ac:spMkLst>
            <pc:docMk/>
            <pc:sldMk cId="3825716199" sldId="332"/>
            <ac:spMk id="313" creationId="{D3C96D78-034A-4AE1-997D-9641BDDBBEA0}"/>
          </ac:spMkLst>
        </pc:spChg>
        <pc:spChg chg="mod">
          <ac:chgData name="Zenos Zenica" userId="de3ee720dba36952" providerId="Windows Live" clId="Web-{55A21FA5-97E0-4259-99AD-8685CFC2E718}" dt="2020-11-23T16:13:18.005" v="465" actId="1076"/>
          <ac:spMkLst>
            <pc:docMk/>
            <pc:sldMk cId="3825716199" sldId="332"/>
            <ac:spMk id="314" creationId="{D68A5E81-DA1B-42FE-B43B-D14B61068E38}"/>
          </ac:spMkLst>
        </pc:spChg>
        <pc:spChg chg="mod">
          <ac:chgData name="Zenos Zenica" userId="de3ee720dba36952" providerId="Windows Live" clId="Web-{55A21FA5-97E0-4259-99AD-8685CFC2E718}" dt="2020-11-23T16:13:18.021" v="466" actId="1076"/>
          <ac:spMkLst>
            <pc:docMk/>
            <pc:sldMk cId="3825716199" sldId="332"/>
            <ac:spMk id="315" creationId="{E4B09A26-4CEF-4668-94D5-B8D066A9C381}"/>
          </ac:spMkLst>
        </pc:spChg>
        <pc:spChg chg="mod">
          <ac:chgData name="Zenos Zenica" userId="de3ee720dba36952" providerId="Windows Live" clId="Web-{55A21FA5-97E0-4259-99AD-8685CFC2E718}" dt="2020-11-23T16:13:18.052" v="467" actId="1076"/>
          <ac:spMkLst>
            <pc:docMk/>
            <pc:sldMk cId="3825716199" sldId="332"/>
            <ac:spMk id="316" creationId="{212944E4-8AD2-4A48-9960-92968A31B693}"/>
          </ac:spMkLst>
        </pc:spChg>
        <pc:spChg chg="mod">
          <ac:chgData name="Zenos Zenica" userId="de3ee720dba36952" providerId="Windows Live" clId="Web-{55A21FA5-97E0-4259-99AD-8685CFC2E718}" dt="2020-11-23T16:13:17.896" v="461" actId="1076"/>
          <ac:spMkLst>
            <pc:docMk/>
            <pc:sldMk cId="3825716199" sldId="332"/>
            <ac:spMk id="317" creationId="{72B9FF83-D6A9-4B21-8BB3-E2EA293DCBE6}"/>
          </ac:spMkLst>
        </pc:spChg>
        <pc:spChg chg="mod">
          <ac:chgData name="Zenos Zenica" userId="de3ee720dba36952" providerId="Windows Live" clId="Web-{55A21FA5-97E0-4259-99AD-8685CFC2E718}" dt="2020-11-23T16:13:17.865" v="460" actId="1076"/>
          <ac:spMkLst>
            <pc:docMk/>
            <pc:sldMk cId="3825716199" sldId="332"/>
            <ac:spMk id="318" creationId="{B3566BA1-1276-463A-BF3E-EF4315C89BCD}"/>
          </ac:spMkLst>
        </pc:spChg>
        <pc:spChg chg="mod">
          <ac:chgData name="Zenos Zenica" userId="de3ee720dba36952" providerId="Windows Live" clId="Web-{55A21FA5-97E0-4259-99AD-8685CFC2E718}" dt="2020-11-23T16:13:17.849" v="459" actId="1076"/>
          <ac:spMkLst>
            <pc:docMk/>
            <pc:sldMk cId="3825716199" sldId="332"/>
            <ac:spMk id="319" creationId="{7834DA7E-E721-4891-9C1D-BB8D841F1F38}"/>
          </ac:spMkLst>
        </pc:spChg>
        <pc:spChg chg="mod">
          <ac:chgData name="Zenos Zenica" userId="de3ee720dba36952" providerId="Windows Live" clId="Web-{55A21FA5-97E0-4259-99AD-8685CFC2E718}" dt="2020-11-23T16:13:17.818" v="458" actId="1076"/>
          <ac:spMkLst>
            <pc:docMk/>
            <pc:sldMk cId="3825716199" sldId="332"/>
            <ac:spMk id="320" creationId="{6022375E-ECD4-43C4-9AB0-FE8C50F6A9C3}"/>
          </ac:spMkLst>
        </pc:spChg>
        <pc:spChg chg="mod">
          <ac:chgData name="Zenos Zenica" userId="de3ee720dba36952" providerId="Windows Live" clId="Web-{55A21FA5-97E0-4259-99AD-8685CFC2E718}" dt="2020-11-23T16:13:17.787" v="457" actId="1076"/>
          <ac:spMkLst>
            <pc:docMk/>
            <pc:sldMk cId="3825716199" sldId="332"/>
            <ac:spMk id="321" creationId="{D6762457-5FC6-4F7C-919D-748B19B57DBC}"/>
          </ac:spMkLst>
        </pc:spChg>
        <pc:spChg chg="mod">
          <ac:chgData name="Zenos Zenica" userId="de3ee720dba36952" providerId="Windows Live" clId="Web-{55A21FA5-97E0-4259-99AD-8685CFC2E718}" dt="2020-11-23T16:13:18.068" v="468" actId="1076"/>
          <ac:spMkLst>
            <pc:docMk/>
            <pc:sldMk cId="3825716199" sldId="332"/>
            <ac:spMk id="322" creationId="{405EBF34-AAB8-4815-BBBD-7BB65CA0E7D2}"/>
          </ac:spMkLst>
        </pc:spChg>
        <pc:spChg chg="mod">
          <ac:chgData name="Zenos Zenica" userId="de3ee720dba36952" providerId="Windows Live" clId="Web-{55A21FA5-97E0-4259-99AD-8685CFC2E718}" dt="2020-11-23T16:13:18.099" v="469" actId="1076"/>
          <ac:spMkLst>
            <pc:docMk/>
            <pc:sldMk cId="3825716199" sldId="332"/>
            <ac:spMk id="323" creationId="{3036C30B-D9D5-43A0-AA62-2BA386B5ABB6}"/>
          </ac:spMkLst>
        </pc:spChg>
        <pc:spChg chg="mod">
          <ac:chgData name="Zenos Zenica" userId="de3ee720dba36952" providerId="Windows Live" clId="Web-{55A21FA5-97E0-4259-99AD-8685CFC2E718}" dt="2020-11-23T16:13:18.115" v="470" actId="1076"/>
          <ac:spMkLst>
            <pc:docMk/>
            <pc:sldMk cId="3825716199" sldId="332"/>
            <ac:spMk id="324" creationId="{792EC749-0C25-4BE2-88F5-30195DBF355A}"/>
          </ac:spMkLst>
        </pc:spChg>
        <pc:spChg chg="mod">
          <ac:chgData name="Zenos Zenica" userId="de3ee720dba36952" providerId="Windows Live" clId="Web-{55A21FA5-97E0-4259-99AD-8685CFC2E718}" dt="2020-11-23T16:13:18.146" v="471" actId="1076"/>
          <ac:spMkLst>
            <pc:docMk/>
            <pc:sldMk cId="3825716199" sldId="332"/>
            <ac:spMk id="325" creationId="{DB4B24A3-D136-4457-BAD5-6D252671AB65}"/>
          </ac:spMkLst>
        </pc:spChg>
        <pc:spChg chg="mod">
          <ac:chgData name="Zenos Zenica" userId="de3ee720dba36952" providerId="Windows Live" clId="Web-{55A21FA5-97E0-4259-99AD-8685CFC2E718}" dt="2020-11-23T16:13:18.162" v="472" actId="1076"/>
          <ac:spMkLst>
            <pc:docMk/>
            <pc:sldMk cId="3825716199" sldId="332"/>
            <ac:spMk id="326" creationId="{D011D404-DAE2-44FE-9D73-1FBA5914D269}"/>
          </ac:spMkLst>
        </pc:spChg>
        <pc:spChg chg="mod">
          <ac:chgData name="Zenos Zenica" userId="de3ee720dba36952" providerId="Windows Live" clId="Web-{55A21FA5-97E0-4259-99AD-8685CFC2E718}" dt="2020-11-23T16:13:18.193" v="473" actId="1076"/>
          <ac:spMkLst>
            <pc:docMk/>
            <pc:sldMk cId="3825716199" sldId="332"/>
            <ac:spMk id="327" creationId="{2EDA9C4D-9EE9-451A-8C60-EB4F101C759F}"/>
          </ac:spMkLst>
        </pc:spChg>
        <pc:spChg chg="mod">
          <ac:chgData name="Zenos Zenica" userId="de3ee720dba36952" providerId="Windows Live" clId="Web-{55A21FA5-97E0-4259-99AD-8685CFC2E718}" dt="2020-11-23T16:13:18.224" v="474" actId="1076"/>
          <ac:spMkLst>
            <pc:docMk/>
            <pc:sldMk cId="3825716199" sldId="332"/>
            <ac:spMk id="328" creationId="{D2F72392-6049-458D-8F95-A810DDF677B7}"/>
          </ac:spMkLst>
        </pc:spChg>
        <pc:spChg chg="mod">
          <ac:chgData name="Zenos Zenica" userId="de3ee720dba36952" providerId="Windows Live" clId="Web-{55A21FA5-97E0-4259-99AD-8685CFC2E718}" dt="2020-11-23T16:13:18.240" v="475" actId="1076"/>
          <ac:spMkLst>
            <pc:docMk/>
            <pc:sldMk cId="3825716199" sldId="332"/>
            <ac:spMk id="329" creationId="{98BE6618-6792-4FAC-BD18-914C2DFFA89E}"/>
          </ac:spMkLst>
        </pc:spChg>
        <pc:spChg chg="mod">
          <ac:chgData name="Zenos Zenica" userId="de3ee720dba36952" providerId="Windows Live" clId="Web-{55A21FA5-97E0-4259-99AD-8685CFC2E718}" dt="2020-11-23T16:13:18.271" v="476" actId="1076"/>
          <ac:spMkLst>
            <pc:docMk/>
            <pc:sldMk cId="3825716199" sldId="332"/>
            <ac:spMk id="330" creationId="{73178C06-3DC1-4C3C-A7D8-76ADEBC81685}"/>
          </ac:spMkLst>
        </pc:spChg>
        <pc:spChg chg="mod">
          <ac:chgData name="Zenos Zenica" userId="de3ee720dba36952" providerId="Windows Live" clId="Web-{55A21FA5-97E0-4259-99AD-8685CFC2E718}" dt="2020-11-23T16:13:18.287" v="477" actId="1076"/>
          <ac:spMkLst>
            <pc:docMk/>
            <pc:sldMk cId="3825716199" sldId="332"/>
            <ac:spMk id="331" creationId="{B3DB0BFF-6847-48FE-937B-4223CD90FC7E}"/>
          </ac:spMkLst>
        </pc:spChg>
        <pc:spChg chg="mod">
          <ac:chgData name="Zenos Zenica" userId="de3ee720dba36952" providerId="Windows Live" clId="Web-{55A21FA5-97E0-4259-99AD-8685CFC2E718}" dt="2020-11-23T16:13:18.318" v="478" actId="1076"/>
          <ac:spMkLst>
            <pc:docMk/>
            <pc:sldMk cId="3825716199" sldId="332"/>
            <ac:spMk id="332" creationId="{9D25CA16-057A-4DEE-A444-8B2D76F19D52}"/>
          </ac:spMkLst>
        </pc:spChg>
        <pc:spChg chg="mod">
          <ac:chgData name="Zenos Zenica" userId="de3ee720dba36952" providerId="Windows Live" clId="Web-{55A21FA5-97E0-4259-99AD-8685CFC2E718}" dt="2020-11-23T16:13:18.334" v="479" actId="1076"/>
          <ac:spMkLst>
            <pc:docMk/>
            <pc:sldMk cId="3825716199" sldId="332"/>
            <ac:spMk id="333" creationId="{FFD38BDD-8FBD-4F18-A58C-94200D67C3FE}"/>
          </ac:spMkLst>
        </pc:spChg>
        <pc:spChg chg="mod">
          <ac:chgData name="Zenos Zenica" userId="de3ee720dba36952" providerId="Windows Live" clId="Web-{55A21FA5-97E0-4259-99AD-8685CFC2E718}" dt="2020-11-23T16:13:18.365" v="480" actId="1076"/>
          <ac:spMkLst>
            <pc:docMk/>
            <pc:sldMk cId="3825716199" sldId="332"/>
            <ac:spMk id="334" creationId="{81F2C67B-6030-4CDE-9029-62E9FC87E443}"/>
          </ac:spMkLst>
        </pc:spChg>
        <pc:spChg chg="mod">
          <ac:chgData name="Zenos Zenica" userId="de3ee720dba36952" providerId="Windows Live" clId="Web-{55A21FA5-97E0-4259-99AD-8685CFC2E718}" dt="2020-11-23T16:13:18.380" v="481" actId="1076"/>
          <ac:spMkLst>
            <pc:docMk/>
            <pc:sldMk cId="3825716199" sldId="332"/>
            <ac:spMk id="335" creationId="{DAA0B68B-466C-4190-8E58-CF08293FE1A8}"/>
          </ac:spMkLst>
        </pc:spChg>
        <pc:spChg chg="mod">
          <ac:chgData name="Zenos Zenica" userId="de3ee720dba36952" providerId="Windows Live" clId="Web-{55A21FA5-97E0-4259-99AD-8685CFC2E718}" dt="2020-11-23T16:13:18.412" v="482" actId="1076"/>
          <ac:spMkLst>
            <pc:docMk/>
            <pc:sldMk cId="3825716199" sldId="332"/>
            <ac:spMk id="336" creationId="{577B148F-849C-4BF2-8981-D4F469501C00}"/>
          </ac:spMkLst>
        </pc:spChg>
        <pc:spChg chg="mod">
          <ac:chgData name="Zenos Zenica" userId="de3ee720dba36952" providerId="Windows Live" clId="Web-{55A21FA5-97E0-4259-99AD-8685CFC2E718}" dt="2020-11-23T16:13:18.427" v="483" actId="1076"/>
          <ac:spMkLst>
            <pc:docMk/>
            <pc:sldMk cId="3825716199" sldId="332"/>
            <ac:spMk id="337" creationId="{3E91C6DF-FE73-461F-9D96-56B13D7CFB9C}"/>
          </ac:spMkLst>
        </pc:spChg>
        <pc:spChg chg="mod">
          <ac:chgData name="Zenos Zenica" userId="de3ee720dba36952" providerId="Windows Live" clId="Web-{55A21FA5-97E0-4259-99AD-8685CFC2E718}" dt="2020-11-23T16:13:18.459" v="484" actId="1076"/>
          <ac:spMkLst>
            <pc:docMk/>
            <pc:sldMk cId="3825716199" sldId="332"/>
            <ac:spMk id="338" creationId="{947155E0-3C9B-4F5F-9E35-5861DE4DB4D8}"/>
          </ac:spMkLst>
        </pc:spChg>
        <pc:spChg chg="mod">
          <ac:chgData name="Zenos Zenica" userId="de3ee720dba36952" providerId="Windows Live" clId="Web-{55A21FA5-97E0-4259-99AD-8685CFC2E718}" dt="2020-11-23T16:13:18.490" v="485" actId="1076"/>
          <ac:spMkLst>
            <pc:docMk/>
            <pc:sldMk cId="3825716199" sldId="332"/>
            <ac:spMk id="340" creationId="{D67B6B15-862D-4272-A252-8484BFA541DC}"/>
          </ac:spMkLst>
        </pc:spChg>
        <pc:grpChg chg="mod">
          <ac:chgData name="Zenos Zenica" userId="de3ee720dba36952" providerId="Windows Live" clId="Web-{55A21FA5-97E0-4259-99AD-8685CFC2E718}" dt="2020-11-23T16:13:17.927" v="462" actId="1076"/>
          <ac:grpSpMkLst>
            <pc:docMk/>
            <pc:sldMk cId="3825716199" sldId="332"/>
            <ac:grpSpMk id="24" creationId="{272239DA-1B06-425C-A5B2-EC9059DF8DDC}"/>
          </ac:grpSpMkLst>
        </pc:grpChg>
      </pc:sldChg>
      <pc:sldChg chg="modSp add">
        <pc:chgData name="Zenos Zenica" userId="de3ee720dba36952" providerId="Windows Live" clId="Web-{55A21FA5-97E0-4259-99AD-8685CFC2E718}" dt="2020-11-23T16:15:10.272" v="501" actId="20577"/>
        <pc:sldMkLst>
          <pc:docMk/>
          <pc:sldMk cId="4166483979" sldId="333"/>
        </pc:sldMkLst>
        <pc:spChg chg="mod">
          <ac:chgData name="Zenos Zenica" userId="de3ee720dba36952" providerId="Windows Live" clId="Web-{55A21FA5-97E0-4259-99AD-8685CFC2E718}" dt="2020-11-23T16:13:54.568" v="494" actId="1076"/>
          <ac:spMkLst>
            <pc:docMk/>
            <pc:sldMk cId="4166483979" sldId="333"/>
            <ac:spMk id="16" creationId="{E83E83C3-E01A-44F1-95FF-6540BC8C3EAB}"/>
          </ac:spMkLst>
        </pc:spChg>
        <pc:spChg chg="mod">
          <ac:chgData name="Zenos Zenica" userId="de3ee720dba36952" providerId="Windows Live" clId="Web-{55A21FA5-97E0-4259-99AD-8685CFC2E718}" dt="2020-11-23T16:15:10.272" v="501" actId="20577"/>
          <ac:spMkLst>
            <pc:docMk/>
            <pc:sldMk cId="4166483979" sldId="333"/>
            <ac:spMk id="26" creationId="{F122EBBB-BE47-44F2-BDB0-D564B59A715E}"/>
          </ac:spMkLst>
        </pc:spChg>
        <pc:spChg chg="mod">
          <ac:chgData name="Zenos Zenica" userId="de3ee720dba36952" providerId="Windows Live" clId="Web-{55A21FA5-97E0-4259-99AD-8685CFC2E718}" dt="2020-11-23T16:15:02.725" v="498" actId="20577"/>
          <ac:spMkLst>
            <pc:docMk/>
            <pc:sldMk cId="4166483979" sldId="333"/>
            <ac:spMk id="28" creationId="{C3EB7AEC-8673-47A3-B23D-113D2232EF5D}"/>
          </ac:spMkLst>
        </pc:spChg>
        <pc:spChg chg="mod">
          <ac:chgData name="Zenos Zenica" userId="de3ee720dba36952" providerId="Windows Live" clId="Web-{55A21FA5-97E0-4259-99AD-8685CFC2E718}" dt="2020-11-23T16:14:56.695" v="496" actId="1076"/>
          <ac:spMkLst>
            <pc:docMk/>
            <pc:sldMk cId="4166483979" sldId="333"/>
            <ac:spMk id="30" creationId="{045778D2-140D-49F9-8CB8-190045EA7B0C}"/>
          </ac:spMkLst>
        </pc:spChg>
      </pc:sldChg>
      <pc:sldChg chg="modSp add">
        <pc:chgData name="Zenos Zenica" userId="de3ee720dba36952" providerId="Windows Live" clId="Web-{55A21FA5-97E0-4259-99AD-8685CFC2E718}" dt="2020-11-23T16:16:03.804" v="521" actId="20577"/>
        <pc:sldMkLst>
          <pc:docMk/>
          <pc:sldMk cId="1477302874" sldId="334"/>
        </pc:sldMkLst>
        <pc:spChg chg="mod">
          <ac:chgData name="Zenos Zenica" userId="de3ee720dba36952" providerId="Windows Live" clId="Web-{55A21FA5-97E0-4259-99AD-8685CFC2E718}" dt="2020-11-23T16:15:39.585" v="509" actId="1076"/>
          <ac:spMkLst>
            <pc:docMk/>
            <pc:sldMk cId="1477302874" sldId="334"/>
            <ac:spMk id="16" creationId="{E83E83C3-E01A-44F1-95FF-6540BC8C3EAB}"/>
          </ac:spMkLst>
        </pc:spChg>
        <pc:spChg chg="mod">
          <ac:chgData name="Zenos Zenica" userId="de3ee720dba36952" providerId="Windows Live" clId="Web-{55A21FA5-97E0-4259-99AD-8685CFC2E718}" dt="2020-11-23T16:16:03.804" v="521" actId="20577"/>
          <ac:spMkLst>
            <pc:docMk/>
            <pc:sldMk cId="1477302874" sldId="334"/>
            <ac:spMk id="26" creationId="{F122EBBB-BE47-44F2-BDB0-D564B59A715E}"/>
          </ac:spMkLst>
        </pc:spChg>
        <pc:spChg chg="mod">
          <ac:chgData name="Zenos Zenica" userId="de3ee720dba36952" providerId="Windows Live" clId="Web-{55A21FA5-97E0-4259-99AD-8685CFC2E718}" dt="2020-11-23T16:15:50.492" v="514" actId="20577"/>
          <ac:spMkLst>
            <pc:docMk/>
            <pc:sldMk cId="1477302874" sldId="334"/>
            <ac:spMk id="28" creationId="{C3EB7AEC-8673-47A3-B23D-113D2232EF5D}"/>
          </ac:spMkLst>
        </pc:spChg>
        <pc:spChg chg="mod">
          <ac:chgData name="Zenos Zenica" userId="de3ee720dba36952" providerId="Windows Live" clId="Web-{55A21FA5-97E0-4259-99AD-8685CFC2E718}" dt="2020-11-23T16:15:46.382" v="511" actId="20577"/>
          <ac:spMkLst>
            <pc:docMk/>
            <pc:sldMk cId="1477302874" sldId="334"/>
            <ac:spMk id="30" creationId="{045778D2-140D-49F9-8CB8-190045EA7B0C}"/>
          </ac:spMkLst>
        </pc:spChg>
      </pc:sldChg>
      <pc:sldChg chg="modSp add">
        <pc:chgData name="Zenos Zenica" userId="de3ee720dba36952" providerId="Windows Live" clId="Web-{55A21FA5-97E0-4259-99AD-8685CFC2E718}" dt="2020-11-23T16:17:02.227" v="557"/>
        <pc:sldMkLst>
          <pc:docMk/>
          <pc:sldMk cId="2306691619" sldId="335"/>
        </pc:sldMkLst>
        <pc:spChg chg="mod">
          <ac:chgData name="Zenos Zenica" userId="de3ee720dba36952" providerId="Windows Live" clId="Web-{55A21FA5-97E0-4259-99AD-8685CFC2E718}" dt="2020-11-23T16:16:10.914" v="523" actId="20577"/>
          <ac:spMkLst>
            <pc:docMk/>
            <pc:sldMk cId="2306691619" sldId="335"/>
            <ac:spMk id="16" creationId="{E83E83C3-E01A-44F1-95FF-6540BC8C3EAB}"/>
          </ac:spMkLst>
        </pc:spChg>
        <pc:spChg chg="mod">
          <ac:chgData name="Zenos Zenica" userId="de3ee720dba36952" providerId="Windows Live" clId="Web-{55A21FA5-97E0-4259-99AD-8685CFC2E718}" dt="2020-11-23T16:16:16.898" v="526"/>
          <ac:spMkLst>
            <pc:docMk/>
            <pc:sldMk cId="2306691619" sldId="335"/>
            <ac:spMk id="17" creationId="{3D995078-5C3A-434C-8044-59452370E8E7}"/>
          </ac:spMkLst>
        </pc:spChg>
        <pc:spChg chg="mod">
          <ac:chgData name="Zenos Zenica" userId="de3ee720dba36952" providerId="Windows Live" clId="Web-{55A21FA5-97E0-4259-99AD-8685CFC2E718}" dt="2020-11-23T16:17:02.102" v="550"/>
          <ac:spMkLst>
            <pc:docMk/>
            <pc:sldMk cId="2306691619" sldId="335"/>
            <ac:spMk id="18" creationId="{05964768-527E-4FE5-9060-988FA2DE2414}"/>
          </ac:spMkLst>
        </pc:spChg>
        <pc:spChg chg="mod">
          <ac:chgData name="Zenos Zenica" userId="de3ee720dba36952" providerId="Windows Live" clId="Web-{55A21FA5-97E0-4259-99AD-8685CFC2E718}" dt="2020-11-23T16:16:16.929" v="528"/>
          <ac:spMkLst>
            <pc:docMk/>
            <pc:sldMk cId="2306691619" sldId="335"/>
            <ac:spMk id="19" creationId="{99814CB9-1F95-4B6A-98EF-814657BAD560}"/>
          </ac:spMkLst>
        </pc:spChg>
        <pc:spChg chg="mod">
          <ac:chgData name="Zenos Zenica" userId="de3ee720dba36952" providerId="Windows Live" clId="Web-{55A21FA5-97E0-4259-99AD-8685CFC2E718}" dt="2020-11-23T16:17:02.117" v="551"/>
          <ac:spMkLst>
            <pc:docMk/>
            <pc:sldMk cId="2306691619" sldId="335"/>
            <ac:spMk id="20" creationId="{E2CFCDB4-07A4-4B96-8440-254994C4D1BC}"/>
          </ac:spMkLst>
        </pc:spChg>
        <pc:spChg chg="mod">
          <ac:chgData name="Zenos Zenica" userId="de3ee720dba36952" providerId="Windows Live" clId="Web-{55A21FA5-97E0-4259-99AD-8685CFC2E718}" dt="2020-11-23T16:16:16.976" v="530"/>
          <ac:spMkLst>
            <pc:docMk/>
            <pc:sldMk cId="2306691619" sldId="335"/>
            <ac:spMk id="21" creationId="{F4E711F3-7B30-463F-BE0F-9502EBE6CD8B}"/>
          </ac:spMkLst>
        </pc:spChg>
        <pc:spChg chg="mod">
          <ac:chgData name="Zenos Zenica" userId="de3ee720dba36952" providerId="Windows Live" clId="Web-{55A21FA5-97E0-4259-99AD-8685CFC2E718}" dt="2020-11-23T16:17:02.133" v="552"/>
          <ac:spMkLst>
            <pc:docMk/>
            <pc:sldMk cId="2306691619" sldId="335"/>
            <ac:spMk id="23" creationId="{7D3592B3-7658-4E2E-A8EE-67A2EF5A3D27}"/>
          </ac:spMkLst>
        </pc:spChg>
        <pc:spChg chg="mod">
          <ac:chgData name="Zenos Zenica" userId="de3ee720dba36952" providerId="Windows Live" clId="Web-{55A21FA5-97E0-4259-99AD-8685CFC2E718}" dt="2020-11-23T16:16:17.007" v="532"/>
          <ac:spMkLst>
            <pc:docMk/>
            <pc:sldMk cId="2306691619" sldId="335"/>
            <ac:spMk id="26" creationId="{F122EBBB-BE47-44F2-BDB0-D564B59A715E}"/>
          </ac:spMkLst>
        </pc:spChg>
        <pc:spChg chg="mod">
          <ac:chgData name="Zenos Zenica" userId="de3ee720dba36952" providerId="Windows Live" clId="Web-{55A21FA5-97E0-4259-99AD-8685CFC2E718}" dt="2020-11-23T16:16:17.039" v="533"/>
          <ac:spMkLst>
            <pc:docMk/>
            <pc:sldMk cId="2306691619" sldId="335"/>
            <ac:spMk id="28" creationId="{C3EB7AEC-8673-47A3-B23D-113D2232EF5D}"/>
          </ac:spMkLst>
        </pc:spChg>
        <pc:spChg chg="mod">
          <ac:chgData name="Zenos Zenica" userId="de3ee720dba36952" providerId="Windows Live" clId="Web-{55A21FA5-97E0-4259-99AD-8685CFC2E718}" dt="2020-11-23T16:16:17.054" v="534"/>
          <ac:spMkLst>
            <pc:docMk/>
            <pc:sldMk cId="2306691619" sldId="335"/>
            <ac:spMk id="30" creationId="{045778D2-140D-49F9-8CB8-190045EA7B0C}"/>
          </ac:spMkLst>
        </pc:spChg>
        <pc:spChg chg="mod">
          <ac:chgData name="Zenos Zenica" userId="de3ee720dba36952" providerId="Windows Live" clId="Web-{55A21FA5-97E0-4259-99AD-8685CFC2E718}" dt="2020-11-23T16:17:02.149" v="553"/>
          <ac:spMkLst>
            <pc:docMk/>
            <pc:sldMk cId="2306691619" sldId="335"/>
            <ac:spMk id="31" creationId="{D9CE3E7D-97C1-434F-A676-6D8A6A436A90}"/>
          </ac:spMkLst>
        </pc:spChg>
        <pc:spChg chg="mod">
          <ac:chgData name="Zenos Zenica" userId="de3ee720dba36952" providerId="Windows Live" clId="Web-{55A21FA5-97E0-4259-99AD-8685CFC2E718}" dt="2020-11-23T16:17:02.180" v="554"/>
          <ac:spMkLst>
            <pc:docMk/>
            <pc:sldMk cId="2306691619" sldId="335"/>
            <ac:spMk id="32" creationId="{B1EA253C-EEF4-4941-9456-E959421FF7BC}"/>
          </ac:spMkLst>
        </pc:spChg>
        <pc:spChg chg="mod">
          <ac:chgData name="Zenos Zenica" userId="de3ee720dba36952" providerId="Windows Live" clId="Web-{55A21FA5-97E0-4259-99AD-8685CFC2E718}" dt="2020-11-23T16:17:02.195" v="555"/>
          <ac:spMkLst>
            <pc:docMk/>
            <pc:sldMk cId="2306691619" sldId="335"/>
            <ac:spMk id="33" creationId="{8FEE6A9F-C610-4C96-9051-718A698EA8FA}"/>
          </ac:spMkLst>
        </pc:spChg>
        <pc:spChg chg="mod">
          <ac:chgData name="Zenos Zenica" userId="de3ee720dba36952" providerId="Windows Live" clId="Web-{55A21FA5-97E0-4259-99AD-8685CFC2E718}" dt="2020-11-23T16:17:02.211" v="556"/>
          <ac:spMkLst>
            <pc:docMk/>
            <pc:sldMk cId="2306691619" sldId="335"/>
            <ac:spMk id="34" creationId="{DB826488-6585-4BA3-BBCE-202A1FFF150F}"/>
          </ac:spMkLst>
        </pc:spChg>
        <pc:spChg chg="mod">
          <ac:chgData name="Zenos Zenica" userId="de3ee720dba36952" providerId="Windows Live" clId="Web-{55A21FA5-97E0-4259-99AD-8685CFC2E718}" dt="2020-11-23T16:17:02.227" v="557"/>
          <ac:spMkLst>
            <pc:docMk/>
            <pc:sldMk cId="2306691619" sldId="335"/>
            <ac:spMk id="35" creationId="{ED58E4BC-4409-4B4B-8B9C-3ADF5D94B693}"/>
          </ac:spMkLst>
        </pc:spChg>
      </pc:sldChg>
      <pc:sldChg chg="modSp add">
        <pc:chgData name="Zenos Zenica" userId="de3ee720dba36952" providerId="Windows Live" clId="Web-{55A21FA5-97E0-4259-99AD-8685CFC2E718}" dt="2020-11-23T16:17:45.258" v="567" actId="20577"/>
        <pc:sldMkLst>
          <pc:docMk/>
          <pc:sldMk cId="3805177695" sldId="336"/>
        </pc:sldMkLst>
        <pc:spChg chg="mod">
          <ac:chgData name="Zenos Zenica" userId="de3ee720dba36952" providerId="Windows Live" clId="Web-{55A21FA5-97E0-4259-99AD-8685CFC2E718}" dt="2020-11-23T16:17:30.680" v="563" actId="14100"/>
          <ac:spMkLst>
            <pc:docMk/>
            <pc:sldMk cId="3805177695" sldId="336"/>
            <ac:spMk id="16" creationId="{E83E83C3-E01A-44F1-95FF-6540BC8C3EAB}"/>
          </ac:spMkLst>
        </pc:spChg>
        <pc:spChg chg="mod">
          <ac:chgData name="Zenos Zenica" userId="de3ee720dba36952" providerId="Windows Live" clId="Web-{55A21FA5-97E0-4259-99AD-8685CFC2E718}" dt="2020-11-23T16:17:40.586" v="564"/>
          <ac:spMkLst>
            <pc:docMk/>
            <pc:sldMk cId="3805177695" sldId="336"/>
            <ac:spMk id="26" creationId="{F122EBBB-BE47-44F2-BDB0-D564B59A715E}"/>
          </ac:spMkLst>
        </pc:spChg>
        <pc:spChg chg="mod">
          <ac:chgData name="Zenos Zenica" userId="de3ee720dba36952" providerId="Windows Live" clId="Web-{55A21FA5-97E0-4259-99AD-8685CFC2E718}" dt="2020-11-23T16:17:40.602" v="565"/>
          <ac:spMkLst>
            <pc:docMk/>
            <pc:sldMk cId="3805177695" sldId="336"/>
            <ac:spMk id="28" creationId="{C3EB7AEC-8673-47A3-B23D-113D2232EF5D}"/>
          </ac:spMkLst>
        </pc:spChg>
        <pc:spChg chg="mod">
          <ac:chgData name="Zenos Zenica" userId="de3ee720dba36952" providerId="Windows Live" clId="Web-{55A21FA5-97E0-4259-99AD-8685CFC2E718}" dt="2020-11-23T16:17:45.258" v="567" actId="20577"/>
          <ac:spMkLst>
            <pc:docMk/>
            <pc:sldMk cId="3805177695" sldId="336"/>
            <ac:spMk id="30" creationId="{045778D2-140D-49F9-8CB8-190045EA7B0C}"/>
          </ac:spMkLst>
        </pc:spChg>
      </pc:sldChg>
      <pc:sldChg chg="modSp add">
        <pc:chgData name="Zenos Zenica" userId="de3ee720dba36952" providerId="Windows Live" clId="Web-{55A21FA5-97E0-4259-99AD-8685CFC2E718}" dt="2020-11-23T16:18:27.556" v="579" actId="20577"/>
        <pc:sldMkLst>
          <pc:docMk/>
          <pc:sldMk cId="994949291" sldId="337"/>
        </pc:sldMkLst>
        <pc:spChg chg="mod">
          <ac:chgData name="Zenos Zenica" userId="de3ee720dba36952" providerId="Windows Live" clId="Web-{55A21FA5-97E0-4259-99AD-8685CFC2E718}" dt="2020-11-23T16:18:08.852" v="575" actId="1076"/>
          <ac:spMkLst>
            <pc:docMk/>
            <pc:sldMk cId="994949291" sldId="337"/>
            <ac:spMk id="16" creationId="{E83E83C3-E01A-44F1-95FF-6540BC8C3EAB}"/>
          </ac:spMkLst>
        </pc:spChg>
        <pc:spChg chg="mod">
          <ac:chgData name="Zenos Zenica" userId="de3ee720dba36952" providerId="Windows Live" clId="Web-{55A21FA5-97E0-4259-99AD-8685CFC2E718}" dt="2020-11-23T16:18:22.259" v="576"/>
          <ac:spMkLst>
            <pc:docMk/>
            <pc:sldMk cId="994949291" sldId="337"/>
            <ac:spMk id="26" creationId="{F122EBBB-BE47-44F2-BDB0-D564B59A715E}"/>
          </ac:spMkLst>
        </pc:spChg>
        <pc:spChg chg="mod">
          <ac:chgData name="Zenos Zenica" userId="de3ee720dba36952" providerId="Windows Live" clId="Web-{55A21FA5-97E0-4259-99AD-8685CFC2E718}" dt="2020-11-23T16:18:22.274" v="577"/>
          <ac:spMkLst>
            <pc:docMk/>
            <pc:sldMk cId="994949291" sldId="337"/>
            <ac:spMk id="28" creationId="{C3EB7AEC-8673-47A3-B23D-113D2232EF5D}"/>
          </ac:spMkLst>
        </pc:spChg>
        <pc:spChg chg="mod">
          <ac:chgData name="Zenos Zenica" userId="de3ee720dba36952" providerId="Windows Live" clId="Web-{55A21FA5-97E0-4259-99AD-8685CFC2E718}" dt="2020-11-23T16:18:27.556" v="579" actId="20577"/>
          <ac:spMkLst>
            <pc:docMk/>
            <pc:sldMk cId="994949291" sldId="337"/>
            <ac:spMk id="30" creationId="{045778D2-140D-49F9-8CB8-190045EA7B0C}"/>
          </ac:spMkLst>
        </pc:spChg>
      </pc:sldChg>
      <pc:sldChg chg="modSp add">
        <pc:chgData name="Zenos Zenica" userId="de3ee720dba36952" providerId="Windows Live" clId="Web-{55A21FA5-97E0-4259-99AD-8685CFC2E718}" dt="2020-11-23T16:19:18.884" v="596" actId="20577"/>
        <pc:sldMkLst>
          <pc:docMk/>
          <pc:sldMk cId="2183662456" sldId="338"/>
        </pc:sldMkLst>
        <pc:spChg chg="mod">
          <ac:chgData name="Zenos Zenica" userId="de3ee720dba36952" providerId="Windows Live" clId="Web-{55A21FA5-97E0-4259-99AD-8685CFC2E718}" dt="2020-11-23T16:19:00.978" v="592" actId="1076"/>
          <ac:spMkLst>
            <pc:docMk/>
            <pc:sldMk cId="2183662456" sldId="338"/>
            <ac:spMk id="16" creationId="{E83E83C3-E01A-44F1-95FF-6540BC8C3EAB}"/>
          </ac:spMkLst>
        </pc:spChg>
        <pc:spChg chg="mod">
          <ac:chgData name="Zenos Zenica" userId="de3ee720dba36952" providerId="Windows Live" clId="Web-{55A21FA5-97E0-4259-99AD-8685CFC2E718}" dt="2020-11-23T16:19:08.869" v="593"/>
          <ac:spMkLst>
            <pc:docMk/>
            <pc:sldMk cId="2183662456" sldId="338"/>
            <ac:spMk id="26" creationId="{F122EBBB-BE47-44F2-BDB0-D564B59A715E}"/>
          </ac:spMkLst>
        </pc:spChg>
        <pc:spChg chg="mod">
          <ac:chgData name="Zenos Zenica" userId="de3ee720dba36952" providerId="Windows Live" clId="Web-{55A21FA5-97E0-4259-99AD-8685CFC2E718}" dt="2020-11-23T16:19:08.884" v="594"/>
          <ac:spMkLst>
            <pc:docMk/>
            <pc:sldMk cId="2183662456" sldId="338"/>
            <ac:spMk id="28" creationId="{C3EB7AEC-8673-47A3-B23D-113D2232EF5D}"/>
          </ac:spMkLst>
        </pc:spChg>
        <pc:spChg chg="mod">
          <ac:chgData name="Zenos Zenica" userId="de3ee720dba36952" providerId="Windows Live" clId="Web-{55A21FA5-97E0-4259-99AD-8685CFC2E718}" dt="2020-11-23T16:19:18.884" v="596" actId="20577"/>
          <ac:spMkLst>
            <pc:docMk/>
            <pc:sldMk cId="2183662456" sldId="338"/>
            <ac:spMk id="30" creationId="{045778D2-140D-49F9-8CB8-190045EA7B0C}"/>
          </ac:spMkLst>
        </pc:spChg>
      </pc:sldChg>
      <pc:sldMasterChg chg="add addSldLayout">
        <pc:chgData name="Zenos Zenica" userId="de3ee720dba36952" providerId="Windows Live" clId="Web-{55A21FA5-97E0-4259-99AD-8685CFC2E718}" dt="2020-11-23T15:59:33.340" v="0"/>
        <pc:sldMasterMkLst>
          <pc:docMk/>
          <pc:sldMasterMk cId="1233805520" sldId="2147483648"/>
        </pc:sldMasterMkLst>
        <pc:sldLayoutChg chg="add">
          <pc:chgData name="Zenos Zenica" userId="de3ee720dba36952" providerId="Windows Live" clId="Web-{55A21FA5-97E0-4259-99AD-8685CFC2E718}" dt="2020-11-23T15:59:33.340" v="0"/>
          <pc:sldLayoutMkLst>
            <pc:docMk/>
            <pc:sldMasterMk cId="1233805520" sldId="2147483648"/>
            <pc:sldLayoutMk cId="642951318" sldId="214748368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0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1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1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2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3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3"/>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5"/>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6"/>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8"/>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49"/>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1"/>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52"/>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0"/>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2"/>
          </pc:sldLayoutMkLst>
        </pc:sldLayoutChg>
        <pc:sldLayoutChg chg="add">
          <pc:chgData name="Zenos Zenica" userId="de3ee720dba36952" providerId="Windows Live" clId="Web-{55A21FA5-97E0-4259-99AD-8685CFC2E718}" dt="2020-11-23T15:59:33.340" v="0"/>
          <pc:sldLayoutMkLst>
            <pc:docMk/>
            <pc:sldMasterMk cId="1233805520" sldId="2147483648"/>
            <pc:sldLayoutMk cId="676221190" sldId="2147483763"/>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4"/>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5"/>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6"/>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7"/>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8"/>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69"/>
          </pc:sldLayoutMkLst>
        </pc:sldLayoutChg>
        <pc:sldLayoutChg chg="add">
          <pc:chgData name="Zenos Zenica" userId="de3ee720dba36952" providerId="Windows Live" clId="Web-{55A21FA5-97E0-4259-99AD-8685CFC2E718}" dt="2020-11-23T15:59:33.340" v="0"/>
          <pc:sldLayoutMkLst>
            <pc:docMk/>
            <pc:sldMasterMk cId="1233805520" sldId="2147483648"/>
            <pc:sldLayoutMk cId="0" sldId="2147483770"/>
          </pc:sldLayoutMkLst>
        </pc:sldLayoutChg>
      </pc:sldMasterChg>
      <pc:sldMasterChg chg="replId">
        <pc:chgData name="Zenos Zenica" userId="de3ee720dba36952" providerId="Windows Live" clId="Web-{55A21FA5-97E0-4259-99AD-8685CFC2E718}" dt="2020-11-23T15:59:33.340" v="0"/>
        <pc:sldMasterMkLst>
          <pc:docMk/>
          <pc:sldMasterMk cId="2527814785" sldId="2147483771"/>
        </pc:sldMasterMkLst>
      </pc:sldMasterChg>
    </pc:docChg>
  </pc:docChgLst>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2974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68099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91065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88847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93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86580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218961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83548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62533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95623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27372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247394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39988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6427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254143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54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32272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263219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44289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73051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827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32257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26312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29580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image" Target="../media/image6.emf"/><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vmlDrawing" Target="../drawings/vmlDrawing1.v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oleObject" Target="../embeddings/oleObject1.bin"/><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tags" Target="../tags/tag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1.xml"/><Relationship Id="rId4"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6.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2.xml"/><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e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emf"/><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4.xml"/><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5.xml"/><Relationship Id="rId4"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emf"/><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6.xml"/><Relationship Id="rId4"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emf"/><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8.xml"/><Relationship Id="rId4"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9.xml"/><Relationship Id="rId4"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emf"/><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0.xml"/><Relationship Id="rId4"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emf"/><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1.xml"/><Relationship Id="rId4"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emf"/><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2.xml"/><Relationship Id="rId4"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6.emf"/><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3.xml"/><Relationship Id="rId4"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emf"/><Relationship Id="rId2" Type="http://schemas.openxmlformats.org/officeDocument/2006/relationships/tags" Target="../tags/tag34.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4.xml"/><Relationship Id="rId4"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2" y="4930199"/>
            <a:ext cx="10499702" cy="697353"/>
          </a:xfrm>
        </p:spPr>
        <p:txBody>
          <a:bodyPr/>
          <a:lstStyle/>
          <a:p>
            <a:r>
              <a:rPr lang="en-GB" sz="4400" dirty="0"/>
              <a:t>Crisis Resilience – Business Continuity </a:t>
            </a:r>
          </a:p>
          <a:p>
            <a:endParaRPr lang="en-GB"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Module 8 </a:t>
            </a:r>
          </a:p>
        </p:txBody>
      </p:sp>
      <p:sp>
        <p:nvSpPr>
          <p:cNvPr id="5" name="TextBox 4">
            <a:extLst>
              <a:ext uri="{FF2B5EF4-FFF2-40B4-BE49-F238E27FC236}">
                <a16:creationId xmlns:a16="http://schemas.microsoft.com/office/drawing/2014/main" xmlns="" id="{CBA64CAA-3AF4-4118-BD42-AD596C3A9F08}"/>
              </a:ext>
            </a:extLst>
          </p:cNvPr>
          <p:cNvSpPr txBox="1"/>
          <p:nvPr/>
        </p:nvSpPr>
        <p:spPr>
          <a:xfrm>
            <a:off x="826409" y="5950608"/>
            <a:ext cx="10342334" cy="1354217"/>
          </a:xfrm>
          <a:prstGeom prst="rect">
            <a:avLst/>
          </a:prstGeom>
          <a:noFill/>
        </p:spPr>
        <p:txBody>
          <a:bodyPr wrap="square">
            <a:spAutoFit/>
          </a:bodyPr>
          <a:lstStyle/>
          <a:p>
            <a:r>
              <a:rPr lang="en-GB" sz="16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sz="1600"/>
              <a:t> </a:t>
            </a:r>
          </a:p>
          <a:p>
            <a:endParaRPr lang="en-IE" sz="16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627" y="460801"/>
            <a:ext cx="8852375" cy="697353"/>
          </a:xfrm>
        </p:spPr>
        <p:txBody>
          <a:bodyPr>
            <a:normAutofit/>
          </a:bodyPr>
          <a:lstStyle/>
          <a:p>
            <a:r>
              <a:rPr lang="en-GB" dirty="0"/>
              <a:t>Learning from what goes right</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Outcome Value</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Time</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Positive</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Negative</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369332"/>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We analyse and know what</a:t>
            </a:r>
            <a:br>
              <a:rPr lang="en-GB" sz="2000" dirty="0">
                <a:solidFill>
                  <a:srgbClr val="E53292"/>
                </a:solidFill>
                <a:ea typeface="League Spartan" charset="0"/>
                <a:cs typeface="Poppins" pitchFamily="2" charset="77"/>
              </a:rPr>
            </a:br>
            <a:r>
              <a:rPr lang="en-GB" sz="2000" dirty="0">
                <a:solidFill>
                  <a:srgbClr val="E53292"/>
                </a:solidFill>
                <a:ea typeface="League Spartan" charset="0"/>
                <a:cs typeface="Poppins" pitchFamily="2" charset="77"/>
              </a:rPr>
              <a:t>happened here</a:t>
            </a:r>
          </a:p>
        </p:txBody>
      </p:sp>
      <p:sp>
        <p:nvSpPr>
          <p:cNvPr id="9" name="Ellipse 8">
            <a:extLst>
              <a:ext uri="{FF2B5EF4-FFF2-40B4-BE49-F238E27FC236}">
                <a16:creationId xmlns:a16="http://schemas.microsoft.com/office/drawing/2014/main" xmlns="" id="{FC652B44-B493-45D4-BA08-F17433B2ACBE}"/>
              </a:ext>
            </a:extLst>
          </p:cNvPr>
          <p:cNvSpPr/>
          <p:nvPr/>
        </p:nvSpPr>
        <p:spPr>
          <a:xfrm>
            <a:off x="3604280" y="3130571"/>
            <a:ext cx="7883528" cy="1878258"/>
          </a:xfrm>
          <a:prstGeom prst="ellipse">
            <a:avLst/>
          </a:prstGeom>
          <a:solidFill>
            <a:schemeClr val="bg1">
              <a:lumMod val="65000"/>
              <a:alpha val="70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63">
            <a:extLst>
              <a:ext uri="{FF2B5EF4-FFF2-40B4-BE49-F238E27FC236}">
                <a16:creationId xmlns:a16="http://schemas.microsoft.com/office/drawing/2014/main" xmlns="" id="{2CD6140B-1498-490B-A95F-4B2EB193FA7B}"/>
              </a:ext>
            </a:extLst>
          </p:cNvPr>
          <p:cNvSpPr txBox="1"/>
          <p:nvPr/>
        </p:nvSpPr>
        <p:spPr>
          <a:xfrm>
            <a:off x="5281030" y="2733518"/>
            <a:ext cx="4530027" cy="369332"/>
          </a:xfrm>
          <a:prstGeom prst="rect">
            <a:avLst/>
          </a:prstGeom>
          <a:noFill/>
        </p:spPr>
        <p:txBody>
          <a:bodyPr wrap="square" rtlCol="0" anchor="b" anchorCtr="0">
            <a:noAutofit/>
          </a:bodyPr>
          <a:lstStyle/>
          <a:p>
            <a:pPr algn="ctr"/>
            <a:r>
              <a:rPr lang="en-GB" b="1" dirty="0">
                <a:solidFill>
                  <a:srgbClr val="A6A6A6"/>
                </a:solidFill>
                <a:ea typeface="League Spartan" charset="0"/>
                <a:cs typeface="Poppins" pitchFamily="2" charset="77"/>
              </a:rPr>
              <a:t>We don’t actually know what happens here</a:t>
            </a:r>
          </a:p>
        </p:txBody>
      </p:sp>
      <p:cxnSp>
        <p:nvCxnSpPr>
          <p:cNvPr id="5" name="Gerade Verbindung mit Pfeil 4">
            <a:extLst>
              <a:ext uri="{FF2B5EF4-FFF2-40B4-BE49-F238E27FC236}">
                <a16:creationId xmlns:a16="http://schemas.microsoft.com/office/drawing/2014/main" xmlns="" id="{01D14652-DFAC-4F1B-A7AD-A684833D510B}"/>
              </a:ext>
            </a:extLst>
          </p:cNvPr>
          <p:cNvCxnSpPr>
            <a:stCxn id="91" idx="0"/>
          </p:cNvCxnSpPr>
          <p:nvPr/>
        </p:nvCxnSpPr>
        <p:spPr>
          <a:xfrm flipH="1" flipV="1">
            <a:off x="4939862" y="5661007"/>
            <a:ext cx="1285484"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29"/>
            <a:ext cx="129346" cy="305637"/>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7"/>
            <a:ext cx="893170"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7"/>
            <a:ext cx="1857109" cy="15281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17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1642" y="517803"/>
            <a:ext cx="8852375" cy="697353"/>
          </a:xfrm>
        </p:spPr>
        <p:txBody>
          <a:bodyPr>
            <a:normAutofit/>
          </a:bodyPr>
          <a:lstStyle/>
          <a:p>
            <a:r>
              <a:rPr lang="en-GB" dirty="0"/>
              <a:t>Learning from what </a:t>
            </a:r>
            <a:r>
              <a:rPr lang="en-GB"/>
              <a:t>goes right</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4315" y="2195542"/>
            <a:ext cx="2473735"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Most activities in companies have more or less exactly the results that </a:t>
            </a:r>
            <a:br>
              <a:rPr lang="en-US" altLang="de-DE" sz="2200" dirty="0">
                <a:latin typeface="+mj-lt"/>
              </a:rPr>
            </a:br>
            <a:r>
              <a:rPr lang="en-US" altLang="de-DE" sz="2200" dirty="0">
                <a:latin typeface="+mj-lt"/>
              </a:rPr>
              <a:t>are expected.</a:t>
            </a: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p:cNvCxnSpPr>
          <p:nvPr/>
        </p:nvCxnSpPr>
        <p:spPr>
          <a:xfrm>
            <a:off x="3163614" y="5540309"/>
            <a:ext cx="8586952" cy="9153"/>
          </a:xfrm>
          <a:prstGeom prst="straightConnector1">
            <a:avLst/>
          </a:prstGeom>
          <a:ln w="1905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Event Frequency</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Unwanted</a:t>
            </a:r>
            <a:br>
              <a:rPr lang="en-GB"/>
            </a:br>
            <a:r>
              <a:rPr lang="en-GB"/>
              <a:t>Outcomes</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a:ln w="28575">
            <a:noFill/>
          </a:ln>
        </p:spPr>
        <p:txBody>
          <a:bodyPr wrap="none" rtlCol="0">
            <a:spAutoFit/>
          </a:bodyPr>
          <a:lstStyle/>
          <a:p>
            <a:pPr algn="r"/>
            <a:r>
              <a:rPr lang="en-GB"/>
              <a:t>Positive</a:t>
            </a:r>
            <a:br>
              <a:rPr lang="en-GB"/>
            </a:br>
            <a:r>
              <a:rPr lang="en-GB"/>
              <a:t>Surprises</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Expected</a:t>
            </a:r>
            <a:br>
              <a:rPr lang="en-GB"/>
            </a:br>
            <a:r>
              <a:rPr lang="en-GB"/>
              <a:t>Outcomes</a:t>
            </a:r>
            <a:endParaRPr lang="en-GB" dirty="0"/>
          </a:p>
        </p:txBody>
      </p:sp>
    </p:spTree>
    <p:extLst>
      <p:ext uri="{BB962C8B-B14F-4D97-AF65-F5344CB8AC3E}">
        <p14:creationId xmlns:p14="http://schemas.microsoft.com/office/powerpoint/2010/main" val="330303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1690" y="558049"/>
            <a:ext cx="8852375" cy="697353"/>
          </a:xfrm>
        </p:spPr>
        <p:txBody>
          <a:bodyPr>
            <a:normAutofit/>
          </a:bodyPr>
          <a:lstStyle/>
          <a:p>
            <a:r>
              <a:rPr lang="en-GB" dirty="0"/>
              <a:t>Learning from what </a:t>
            </a:r>
            <a:r>
              <a:rPr lang="en-GB"/>
              <a:t>goes right</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143659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We try to learn especially when something has gone particularly wrong.</a:t>
            </a:r>
            <a:endParaRPr lang="en-GB" altLang="de-DE" sz="220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Event Frequency</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Unwanted</a:t>
            </a:r>
            <a:br>
              <a:rPr lang="en-GB"/>
            </a:br>
            <a:r>
              <a:rPr lang="en-GB"/>
              <a:t>Outcomes</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Positive</a:t>
            </a:r>
            <a:br>
              <a:rPr lang="en-GB"/>
            </a:br>
            <a:r>
              <a:rPr lang="en-GB"/>
              <a:t>Surprises</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Expected</a:t>
            </a:r>
            <a:br>
              <a:rPr lang="en-GB"/>
            </a:br>
            <a:r>
              <a:rPr lang="en-GB"/>
              <a:t>Outcomes</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Scope of learning activities</a:t>
            </a:r>
            <a:endParaRPr lang="en-GB" b="1" dirty="0">
              <a:solidFill>
                <a:schemeClr val="bg1"/>
              </a:solidFill>
            </a:endParaRPr>
          </a:p>
        </p:txBody>
      </p:sp>
    </p:spTree>
    <p:extLst>
      <p:ext uri="{BB962C8B-B14F-4D97-AF65-F5344CB8AC3E}">
        <p14:creationId xmlns:p14="http://schemas.microsoft.com/office/powerpoint/2010/main" val="381077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41271" y="554284"/>
            <a:ext cx="8852375" cy="697353"/>
          </a:xfrm>
        </p:spPr>
        <p:txBody>
          <a:bodyPr>
            <a:normAutofit/>
          </a:bodyPr>
          <a:lstStyle/>
          <a:p>
            <a:r>
              <a:rPr lang="en-GB" dirty="0"/>
              <a:t>Learning from what goes right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37898" y="2109870"/>
            <a:ext cx="2497849"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Everyday work is </a:t>
            </a:r>
            <a:br>
              <a:rPr lang="en-GB" altLang="de-DE" dirty="0">
                <a:latin typeface="+mj-lt"/>
              </a:rPr>
            </a:br>
            <a:r>
              <a:rPr lang="en-GB" altLang="de-DE" dirty="0">
                <a:latin typeface="+mj-lt"/>
              </a:rPr>
              <a:t>a rich and often untapped source </a:t>
            </a:r>
            <a:br>
              <a:rPr lang="en-GB" altLang="de-DE" dirty="0">
                <a:latin typeface="+mj-lt"/>
              </a:rPr>
            </a:br>
            <a:r>
              <a:rPr lang="en-GB" altLang="de-DE" dirty="0">
                <a:latin typeface="+mj-lt"/>
              </a:rPr>
              <a:t>of learning. </a:t>
            </a:r>
            <a:endParaRPr lang="en-US" sz="2800" dirty="0"/>
          </a:p>
          <a:p>
            <a:pPr algn="l">
              <a:lnSpc>
                <a:spcPct val="100000"/>
              </a:lnSpc>
              <a:spcBef>
                <a:spcPts val="600"/>
              </a:spcBef>
            </a:pPr>
            <a:r>
              <a:rPr lang="en-US" altLang="de-DE" dirty="0">
                <a:latin typeface="+mj-lt"/>
              </a:rPr>
              <a:t>It is an incredible wealth of knowledge to </a:t>
            </a:r>
            <a:br>
              <a:rPr lang="en-US" altLang="de-DE" dirty="0">
                <a:latin typeface="+mj-lt"/>
              </a:rPr>
            </a:br>
            <a:r>
              <a:rPr lang="en-US" altLang="de-DE" dirty="0">
                <a:latin typeface="+mj-lt"/>
              </a:rPr>
              <a:t>learn from it why something worked exactly the way </a:t>
            </a:r>
            <a:br>
              <a:rPr lang="en-US" altLang="de-DE" dirty="0">
                <a:latin typeface="+mj-lt"/>
              </a:rPr>
            </a:br>
            <a:r>
              <a:rPr lang="en-US" altLang="de-DE" dirty="0">
                <a:latin typeface="+mj-lt"/>
              </a:rPr>
              <a:t>it worked.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Event Frequency</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Unwanted</a:t>
            </a:r>
            <a:br>
              <a:rPr lang="en-GB"/>
            </a:br>
            <a:r>
              <a:rPr lang="en-GB"/>
              <a:t>Outcomes</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Positive</a:t>
            </a:r>
            <a:br>
              <a:rPr lang="en-GB"/>
            </a:br>
            <a:r>
              <a:rPr lang="en-GB"/>
              <a:t>Surprises</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Expected</a:t>
            </a:r>
            <a:br>
              <a:rPr lang="en-GB"/>
            </a:br>
            <a:r>
              <a:rPr lang="en-GB"/>
              <a:t>Outcomes</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Scope of learning activities</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Missed Learning Opportunities providing insights for Crisis Resilience</a:t>
            </a:r>
            <a:endParaRPr lang="en-GB" b="1" dirty="0">
              <a:solidFill>
                <a:schemeClr val="bg1"/>
              </a:solidFill>
            </a:endParaRPr>
          </a:p>
        </p:txBody>
      </p:sp>
    </p:spTree>
    <p:extLst>
      <p:ext uri="{BB962C8B-B14F-4D97-AF65-F5344CB8AC3E}">
        <p14:creationId xmlns:p14="http://schemas.microsoft.com/office/powerpoint/2010/main" val="94353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9339" y="656295"/>
            <a:ext cx="8852375" cy="697353"/>
          </a:xfrm>
        </p:spPr>
        <p:txBody>
          <a:bodyPr>
            <a:normAutofit/>
          </a:bodyPr>
          <a:lstStyle/>
          <a:p>
            <a:r>
              <a:rPr lang="en-GB" dirty="0"/>
              <a:t>Learning from what goes right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98312" y="2142491"/>
            <a:ext cx="2719697" cy="426813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Everyday work is a rich and often untapped source of learning. </a:t>
            </a:r>
            <a:endParaRPr lang="en-US" sz="2800" dirty="0"/>
          </a:p>
          <a:p>
            <a:pPr algn="l">
              <a:lnSpc>
                <a:spcPct val="100000"/>
              </a:lnSpc>
              <a:spcBef>
                <a:spcPts val="600"/>
              </a:spcBef>
            </a:pPr>
            <a:r>
              <a:rPr lang="en-US" altLang="de-DE" dirty="0">
                <a:latin typeface="+mj-lt"/>
              </a:rPr>
              <a:t>It is an incredible wealth of knowledge to learn from it why something worked exactly the way it worked.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Event Frequency</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Unwanted</a:t>
            </a:r>
            <a:br>
              <a:rPr lang="en-GB"/>
            </a:br>
            <a:r>
              <a:rPr lang="en-GB"/>
              <a:t>Outcomes</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10593646" y="5531836"/>
            <a:ext cx="1042273" cy="646331"/>
          </a:xfrm>
          <a:prstGeom prst="rect">
            <a:avLst/>
          </a:prstGeom>
          <a:noFill/>
        </p:spPr>
        <p:txBody>
          <a:bodyPr wrap="none" rtlCol="0">
            <a:spAutoFit/>
          </a:bodyPr>
          <a:lstStyle/>
          <a:p>
            <a:pPr algn="r"/>
            <a:r>
              <a:rPr lang="en-GB"/>
              <a:t>Positive</a:t>
            </a:r>
            <a:br>
              <a:rPr lang="en-GB"/>
            </a:br>
            <a:r>
              <a:rPr lang="en-GB"/>
              <a:t>Surprises</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Expected</a:t>
            </a:r>
            <a:br>
              <a:rPr lang="en-GB"/>
            </a:br>
            <a:r>
              <a:rPr lang="en-GB"/>
              <a:t>Outcomes</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Scope of learning activities</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Missed Learning Opportunities providing insights for Crisis Resilience</a:t>
            </a:r>
            <a:endParaRPr lang="en-GB" b="1" dirty="0">
              <a:solidFill>
                <a:schemeClr val="bg1"/>
              </a:solidFill>
            </a:endParaRPr>
          </a:p>
        </p:txBody>
      </p:sp>
    </p:spTree>
    <p:extLst>
      <p:ext uri="{BB962C8B-B14F-4D97-AF65-F5344CB8AC3E}">
        <p14:creationId xmlns:p14="http://schemas.microsoft.com/office/powerpoint/2010/main" val="76497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31519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9605" y="586175"/>
            <a:ext cx="8852375" cy="697353"/>
          </a:xfrm>
        </p:spPr>
        <p:txBody>
          <a:bodyPr>
            <a:normAutofit/>
          </a:bodyPr>
          <a:lstStyle/>
          <a:p>
            <a:r>
              <a:rPr lang="en-GB" dirty="0"/>
              <a:t>Learning from what goes right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323708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Old Mindset: We are safe if nothing goes wrong</a:t>
            </a:r>
            <a:endParaRPr lang="en-US" dirty="0"/>
          </a:p>
          <a:p>
            <a:pPr marL="285750" indent="-285750" algn="l">
              <a:lnSpc>
                <a:spcPct val="100000"/>
              </a:lnSpc>
              <a:spcBef>
                <a:spcPts val="600"/>
              </a:spcBef>
              <a:buFont typeface="Wingdings" panose="05000000000000000000" pitchFamily="2" charset="2"/>
              <a:buChar char="à"/>
            </a:pPr>
            <a:r>
              <a:rPr lang="en-GB" altLang="de-DE" dirty="0">
                <a:latin typeface="+mj-lt"/>
                <a:sym typeface="Wingdings" panose="05000000000000000000" pitchFamily="2" charset="2"/>
              </a:rPr>
              <a:t>Learning happens when things go wrong</a:t>
            </a:r>
            <a:endParaRPr lang="en-GB" altLang="de-DE" dirty="0">
              <a:latin typeface="+mj-lt"/>
            </a:endParaRPr>
          </a:p>
          <a:p>
            <a:pPr algn="l">
              <a:lnSpc>
                <a:spcPct val="100000"/>
              </a:lnSpc>
              <a:spcBef>
                <a:spcPts val="600"/>
              </a:spcBef>
            </a:pPr>
            <a:endParaRPr lang="en-GB" altLang="de-DE"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2845202" cy="707886"/>
          </a:xfrm>
          <a:prstGeom prst="rect">
            <a:avLst/>
          </a:prstGeom>
          <a:noFill/>
        </p:spPr>
        <p:txBody>
          <a:bodyPr wrap="none" rtlCol="0">
            <a:spAutoFit/>
          </a:bodyPr>
          <a:lstStyle/>
          <a:p>
            <a:r>
              <a:rPr lang="en-GB" sz="2000" dirty="0">
                <a:solidFill>
                  <a:srgbClr val="C00000"/>
                </a:solidFill>
              </a:rPr>
              <a:t>We are safe as we have</a:t>
            </a:r>
            <a:br>
              <a:rPr lang="en-GB" sz="2000" dirty="0">
                <a:solidFill>
                  <a:srgbClr val="C00000"/>
                </a:solidFill>
              </a:rPr>
            </a:br>
            <a:r>
              <a:rPr lang="en-GB" sz="2000" dirty="0">
                <a:solidFill>
                  <a:srgbClr val="C00000"/>
                </a:solidFill>
              </a:rPr>
              <a:t>as little as possible of this</a:t>
            </a: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0" name="Textfeld 309">
            <a:extLst>
              <a:ext uri="{FF2B5EF4-FFF2-40B4-BE49-F238E27FC236}">
                <a16:creationId xmlns:a16="http://schemas.microsoft.com/office/drawing/2014/main" xmlns="" id="{536A3CA0-52EC-43D0-B61C-FFBCE9A28309}"/>
              </a:ext>
            </a:extLst>
          </p:cNvPr>
          <p:cNvSpPr txBox="1"/>
          <p:nvPr/>
        </p:nvSpPr>
        <p:spPr>
          <a:xfrm>
            <a:off x="4424865" y="1915110"/>
            <a:ext cx="1761508" cy="461665"/>
          </a:xfrm>
          <a:prstGeom prst="rect">
            <a:avLst/>
          </a:prstGeom>
          <a:noFill/>
        </p:spPr>
        <p:txBody>
          <a:bodyPr wrap="none" rtlCol="0">
            <a:spAutoFit/>
          </a:bodyPr>
          <a:lstStyle/>
          <a:p>
            <a:r>
              <a:rPr lang="en-GB" sz="2400" b="1" dirty="0">
                <a:solidFill>
                  <a:srgbClr val="C00000"/>
                </a:solidFill>
              </a:rPr>
              <a:t>Old Mindset</a:t>
            </a:r>
          </a:p>
        </p:txBody>
      </p:sp>
    </p:spTree>
    <p:extLst>
      <p:ext uri="{BB962C8B-B14F-4D97-AF65-F5344CB8AC3E}">
        <p14:creationId xmlns:p14="http://schemas.microsoft.com/office/powerpoint/2010/main" val="37959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99" name="Rechteck: abgerundete Ecken 298">
            <a:extLst>
              <a:ext uri="{FF2B5EF4-FFF2-40B4-BE49-F238E27FC236}">
                <a16:creationId xmlns:a16="http://schemas.microsoft.com/office/drawing/2014/main" xmlns="" id="{8C9859B7-94C6-4FAF-9044-C26F40075395}"/>
              </a:ext>
            </a:extLst>
          </p:cNvPr>
          <p:cNvSpPr/>
          <p:nvPr/>
        </p:nvSpPr>
        <p:spPr>
          <a:xfrm>
            <a:off x="8484364" y="3647089"/>
            <a:ext cx="1371730" cy="1587515"/>
          </a:xfrm>
          <a:prstGeom prst="roundRect">
            <a:avLst>
              <a:gd name="adj" fmla="val 409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Rechteck 297">
            <a:extLst>
              <a:ext uri="{FF2B5EF4-FFF2-40B4-BE49-F238E27FC236}">
                <a16:creationId xmlns:a16="http://schemas.microsoft.com/office/drawing/2014/main" xmlns="" id="{CFB216C1-B648-40AD-B3C4-97AAED505976}"/>
              </a:ext>
            </a:extLst>
          </p:cNvPr>
          <p:cNvSpPr/>
          <p:nvPr/>
        </p:nvSpPr>
        <p:spPr>
          <a:xfrm>
            <a:off x="8495039" y="3647091"/>
            <a:ext cx="1358064" cy="10930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95522" y="505687"/>
            <a:ext cx="8852375" cy="697353"/>
          </a:xfrm>
        </p:spPr>
        <p:txBody>
          <a:bodyPr>
            <a:normAutofit/>
          </a:bodyPr>
          <a:lstStyle/>
          <a:p>
            <a:r>
              <a:rPr lang="en-GB" dirty="0"/>
              <a:t>Learning from what goes right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5733" y="1857947"/>
            <a:ext cx="3804823" cy="708429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t>Old Mindset: We are safe if nothing goes wrong</a:t>
            </a:r>
            <a:endParaRPr lang="en-US" dirty="0"/>
          </a:p>
          <a:p>
            <a:pPr algn="l">
              <a:lnSpc>
                <a:spcPct val="100000"/>
              </a:lnSpc>
              <a:spcBef>
                <a:spcPts val="600"/>
              </a:spcBef>
            </a:pP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b="1" dirty="0">
                <a:sym typeface="Wingdings" panose="05000000000000000000" pitchFamily="2" charset="2"/>
              </a:rPr>
              <a:t>New Mindset: </a:t>
            </a:r>
            <a:r>
              <a:rPr lang="en-GB" altLang="de-DE" sz="2200" dirty="0">
                <a:sym typeface="Wingdings" panose="05000000000000000000" pitchFamily="2" charset="2"/>
              </a:rPr>
              <a:t>we are safe as enough goes right</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dirty="0">
                <a:sym typeface="Wingdings" panose="05000000000000000000" pitchFamily="2" charset="2"/>
              </a:rPr>
              <a:t>Learning when things go wrong </a:t>
            </a:r>
            <a:r>
              <a:rPr lang="en-GB" altLang="de-DE" sz="2200" b="1" dirty="0">
                <a:sym typeface="Wingdings" panose="05000000000000000000" pitchFamily="2" charset="2"/>
              </a:rPr>
              <a:t>AND</a:t>
            </a:r>
            <a:r>
              <a:rPr lang="en-GB" altLang="de-DE" sz="2200" dirty="0">
                <a:sym typeface="Wingdings" panose="05000000000000000000" pitchFamily="2" charset="2"/>
              </a:rPr>
              <a:t> when things go right</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b="1" dirty="0">
                <a:sym typeface="Wingdings" panose="05000000000000000000" pitchFamily="2" charset="2"/>
              </a:rPr>
              <a:t>Guiding Principle: </a:t>
            </a:r>
            <a:br>
              <a:rPr lang="en-GB" altLang="de-DE" sz="2200" b="1" dirty="0">
                <a:sym typeface="Wingdings" panose="05000000000000000000" pitchFamily="2" charset="2"/>
              </a:rPr>
            </a:br>
            <a:r>
              <a:rPr lang="en-GB" altLang="de-DE" sz="2200" b="1" dirty="0">
                <a:sym typeface="Wingdings" panose="05000000000000000000" pitchFamily="2" charset="2"/>
              </a:rPr>
              <a:t>There is as much value learning from ‘what goes right’ as ‘what goes wrong’</a:t>
            </a:r>
            <a:endParaRPr lang="en-GB" altLang="de-DE" sz="2200" b="1" dirty="0"/>
          </a:p>
          <a:p>
            <a:pPr marL="285750" indent="-285750" algn="l">
              <a:lnSpc>
                <a:spcPct val="100000"/>
              </a:lnSpc>
              <a:spcBef>
                <a:spcPts val="600"/>
              </a:spcBef>
              <a:buFont typeface="Wingdings" panose="05000000000000000000" pitchFamily="2" charset="2"/>
              <a:buChar char="à"/>
            </a:pPr>
            <a:endParaRPr lang="en-GB" altLang="de-DE" sz="2200" dirty="0"/>
          </a:p>
          <a:p>
            <a:pPr algn="l">
              <a:lnSpc>
                <a:spcPct val="100000"/>
              </a:lnSpc>
              <a:spcBef>
                <a:spcPts val="600"/>
              </a:spcBef>
            </a:pPr>
            <a:r>
              <a:rPr lang="en-GB" altLang="de-DE" sz="1400" dirty="0">
                <a:sym typeface="Wingdings" panose="05000000000000000000" pitchFamily="2" charset="2"/>
              </a:rPr>
              <a:t/>
            </a:r>
            <a:br>
              <a:rPr lang="en-GB" altLang="de-DE" sz="1400" dirty="0">
                <a:sym typeface="Wingdings" panose="05000000000000000000" pitchFamily="2" charset="2"/>
              </a:rPr>
            </a:br>
            <a:endParaRPr lang="en-GB" altLang="de-DE" sz="2200" dirty="0"/>
          </a:p>
          <a:p>
            <a:pPr algn="l">
              <a:lnSpc>
                <a:spcPct val="100000"/>
              </a:lnSpc>
              <a:spcBef>
                <a:spcPts val="600"/>
              </a:spcBef>
            </a:pPr>
            <a:endParaRPr lang="en-GB" altLang="de-DE" sz="2200" dirty="0"/>
          </a:p>
          <a:p>
            <a:pPr algn="l">
              <a:lnSpc>
                <a:spcPct val="100000"/>
              </a:lnSpc>
              <a:spcBef>
                <a:spcPts val="600"/>
              </a:spcBef>
            </a:pP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grpSp>
        <p:nvGrpSpPr>
          <p:cNvPr id="158" name="Grafik 5">
            <a:extLst>
              <a:ext uri="{FF2B5EF4-FFF2-40B4-BE49-F238E27FC236}">
                <a16:creationId xmlns:a16="http://schemas.microsoft.com/office/drawing/2014/main" xmlns="" id="{5CECF8F8-103E-4D63-8FD0-0A28DA6046EE}"/>
              </a:ext>
            </a:extLst>
          </p:cNvPr>
          <p:cNvGrpSpPr/>
          <p:nvPr/>
        </p:nvGrpSpPr>
        <p:grpSpPr>
          <a:xfrm>
            <a:off x="8386807" y="2454085"/>
            <a:ext cx="2061090" cy="2789035"/>
            <a:chOff x="3857208" y="2764590"/>
            <a:chExt cx="2061090" cy="2789035"/>
          </a:xfrm>
          <a:solidFill>
            <a:srgbClr val="C00000"/>
          </a:solidFill>
        </p:grpSpPr>
        <p:sp>
          <p:nvSpPr>
            <p:cNvPr id="159" name="Freihandform: Form 158">
              <a:extLst>
                <a:ext uri="{FF2B5EF4-FFF2-40B4-BE49-F238E27FC236}">
                  <a16:creationId xmlns:a16="http://schemas.microsoft.com/office/drawing/2014/main" xmlns="" id="{03DE0C83-FD9A-454A-BCEA-A7C76C9B823A}"/>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160" name="Freihandform: Form 159">
              <a:extLst>
                <a:ext uri="{FF2B5EF4-FFF2-40B4-BE49-F238E27FC236}">
                  <a16:creationId xmlns:a16="http://schemas.microsoft.com/office/drawing/2014/main" xmlns="" id="{0008CA2D-030C-492B-8A4F-88280351281D}"/>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61" name="Freihandform: Form 160">
              <a:extLst>
                <a:ext uri="{FF2B5EF4-FFF2-40B4-BE49-F238E27FC236}">
                  <a16:creationId xmlns:a16="http://schemas.microsoft.com/office/drawing/2014/main" xmlns="" id="{9D796CE7-A34F-47E1-AB12-806522E63452}"/>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62" name="Freihandform: Form 161">
              <a:extLst>
                <a:ext uri="{FF2B5EF4-FFF2-40B4-BE49-F238E27FC236}">
                  <a16:creationId xmlns:a16="http://schemas.microsoft.com/office/drawing/2014/main" xmlns="" id="{142B0823-5179-4D99-9714-479A6B1562E1}"/>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63" name="Freihandform: Form 162">
              <a:extLst>
                <a:ext uri="{FF2B5EF4-FFF2-40B4-BE49-F238E27FC236}">
                  <a16:creationId xmlns:a16="http://schemas.microsoft.com/office/drawing/2014/main" xmlns="" id="{0635D7DA-B13E-40B5-92E1-2BC57EB5A0C9}"/>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64" name="Freihandform: Form 163">
              <a:extLst>
                <a:ext uri="{FF2B5EF4-FFF2-40B4-BE49-F238E27FC236}">
                  <a16:creationId xmlns:a16="http://schemas.microsoft.com/office/drawing/2014/main" xmlns="" id="{77532098-89DC-466D-8B65-320C3C86D624}"/>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65" name="Freihandform: Form 164">
              <a:extLst>
                <a:ext uri="{FF2B5EF4-FFF2-40B4-BE49-F238E27FC236}">
                  <a16:creationId xmlns:a16="http://schemas.microsoft.com/office/drawing/2014/main" xmlns="" id="{A0F518BF-B8A7-4E23-9AFA-FBB7C43AC648}"/>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66" name="Freihandform: Form 165">
              <a:extLst>
                <a:ext uri="{FF2B5EF4-FFF2-40B4-BE49-F238E27FC236}">
                  <a16:creationId xmlns:a16="http://schemas.microsoft.com/office/drawing/2014/main" xmlns="" id="{5E22FBAE-A228-4852-A60E-87D442975E6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67" name="Freihandform: Form 166">
              <a:extLst>
                <a:ext uri="{FF2B5EF4-FFF2-40B4-BE49-F238E27FC236}">
                  <a16:creationId xmlns:a16="http://schemas.microsoft.com/office/drawing/2014/main" xmlns="" id="{625100C6-F963-4C5A-BD89-C33463705B4F}"/>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68" name="Freihandform: Form 167">
              <a:extLst>
                <a:ext uri="{FF2B5EF4-FFF2-40B4-BE49-F238E27FC236}">
                  <a16:creationId xmlns:a16="http://schemas.microsoft.com/office/drawing/2014/main" xmlns="" id="{C86C989A-80D7-4A00-877C-93889B409902}"/>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69" name="Freihandform: Form 168">
              <a:extLst>
                <a:ext uri="{FF2B5EF4-FFF2-40B4-BE49-F238E27FC236}">
                  <a16:creationId xmlns:a16="http://schemas.microsoft.com/office/drawing/2014/main" xmlns="" id="{21C39131-7ED3-43BA-B2B4-11DF988BB3AB}"/>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170" name="Freihandform: Form 169">
              <a:extLst>
                <a:ext uri="{FF2B5EF4-FFF2-40B4-BE49-F238E27FC236}">
                  <a16:creationId xmlns:a16="http://schemas.microsoft.com/office/drawing/2014/main" xmlns="" id="{ADE95388-20F0-4B9A-B92D-8DD5BE52C2B0}"/>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171" name="Freihandform: Form 170">
              <a:extLst>
                <a:ext uri="{FF2B5EF4-FFF2-40B4-BE49-F238E27FC236}">
                  <a16:creationId xmlns:a16="http://schemas.microsoft.com/office/drawing/2014/main" xmlns="" id="{5674DB00-1C39-4573-92C5-F46F8094E3E9}"/>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172" name="Freihandform: Form 171">
              <a:extLst>
                <a:ext uri="{FF2B5EF4-FFF2-40B4-BE49-F238E27FC236}">
                  <a16:creationId xmlns:a16="http://schemas.microsoft.com/office/drawing/2014/main" xmlns="" id="{BE201B0F-2A37-49CA-B1D9-81315BE49898}"/>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173" name="Freihandform: Form 172">
              <a:extLst>
                <a:ext uri="{FF2B5EF4-FFF2-40B4-BE49-F238E27FC236}">
                  <a16:creationId xmlns:a16="http://schemas.microsoft.com/office/drawing/2014/main" xmlns="" id="{8594343A-8083-46D6-8384-479347DC5DCB}"/>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174" name="Freihandform: Form 173">
              <a:extLst>
                <a:ext uri="{FF2B5EF4-FFF2-40B4-BE49-F238E27FC236}">
                  <a16:creationId xmlns:a16="http://schemas.microsoft.com/office/drawing/2014/main" xmlns="" id="{486C0A48-8703-4A30-992C-66A7F93A87D4}"/>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175" name="Freihandform: Form 174">
              <a:extLst>
                <a:ext uri="{FF2B5EF4-FFF2-40B4-BE49-F238E27FC236}">
                  <a16:creationId xmlns:a16="http://schemas.microsoft.com/office/drawing/2014/main" xmlns="" id="{48E12B87-4267-4AE0-834F-E717A6DB9C47}"/>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176" name="Freihandform: Form 175">
              <a:extLst>
                <a:ext uri="{FF2B5EF4-FFF2-40B4-BE49-F238E27FC236}">
                  <a16:creationId xmlns:a16="http://schemas.microsoft.com/office/drawing/2014/main" xmlns="" id="{4045E152-F6AD-4072-A467-BF8A1EDD6E08}"/>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177" name="Freihandform: Form 176">
              <a:extLst>
                <a:ext uri="{FF2B5EF4-FFF2-40B4-BE49-F238E27FC236}">
                  <a16:creationId xmlns:a16="http://schemas.microsoft.com/office/drawing/2014/main" xmlns="" id="{99F1A494-BDE2-4C18-A66C-7C7E386FA67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178" name="Freihandform: Form 177">
              <a:extLst>
                <a:ext uri="{FF2B5EF4-FFF2-40B4-BE49-F238E27FC236}">
                  <a16:creationId xmlns:a16="http://schemas.microsoft.com/office/drawing/2014/main" xmlns="" id="{49D0C217-D3A4-4ACC-972F-AFB48D8F3F19}"/>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179" name="Freihandform: Form 178">
              <a:extLst>
                <a:ext uri="{FF2B5EF4-FFF2-40B4-BE49-F238E27FC236}">
                  <a16:creationId xmlns:a16="http://schemas.microsoft.com/office/drawing/2014/main" xmlns="" id="{F29414F9-56EC-49AE-A177-960CC632862C}"/>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180" name="Freihandform: Form 179">
              <a:extLst>
                <a:ext uri="{FF2B5EF4-FFF2-40B4-BE49-F238E27FC236}">
                  <a16:creationId xmlns:a16="http://schemas.microsoft.com/office/drawing/2014/main" xmlns="" id="{F6572492-FEBE-4DE4-917B-59E15722565A}"/>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181" name="Freihandform: Form 180">
              <a:extLst>
                <a:ext uri="{FF2B5EF4-FFF2-40B4-BE49-F238E27FC236}">
                  <a16:creationId xmlns:a16="http://schemas.microsoft.com/office/drawing/2014/main" xmlns="" id="{994EE7D7-264F-4385-A7D4-34FD6BDE6771}"/>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182" name="Freihandform: Form 181">
              <a:extLst>
                <a:ext uri="{FF2B5EF4-FFF2-40B4-BE49-F238E27FC236}">
                  <a16:creationId xmlns:a16="http://schemas.microsoft.com/office/drawing/2014/main" xmlns="" id="{E446A361-E97A-46E1-BEFB-00787A9B844E}"/>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183" name="Freihandform: Form 182">
              <a:extLst>
                <a:ext uri="{FF2B5EF4-FFF2-40B4-BE49-F238E27FC236}">
                  <a16:creationId xmlns:a16="http://schemas.microsoft.com/office/drawing/2014/main" xmlns="" id="{1B73E16F-E535-43D0-9991-37BFAF7990FA}"/>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184" name="Freihandform: Form 183">
              <a:extLst>
                <a:ext uri="{FF2B5EF4-FFF2-40B4-BE49-F238E27FC236}">
                  <a16:creationId xmlns:a16="http://schemas.microsoft.com/office/drawing/2014/main" xmlns="" id="{631766D8-A386-45A8-B3EB-621742D06106}"/>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185" name="Freihandform: Form 184">
              <a:extLst>
                <a:ext uri="{FF2B5EF4-FFF2-40B4-BE49-F238E27FC236}">
                  <a16:creationId xmlns:a16="http://schemas.microsoft.com/office/drawing/2014/main" xmlns="" id="{5D7DEFD3-CB93-4858-ACDF-4EFBEA20F8E0}"/>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186" name="Freihandform: Form 185">
              <a:extLst>
                <a:ext uri="{FF2B5EF4-FFF2-40B4-BE49-F238E27FC236}">
                  <a16:creationId xmlns:a16="http://schemas.microsoft.com/office/drawing/2014/main" xmlns="" id="{E9279044-7ACE-4739-B80E-B115783EC39E}"/>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187" name="Freihandform: Form 186">
              <a:extLst>
                <a:ext uri="{FF2B5EF4-FFF2-40B4-BE49-F238E27FC236}">
                  <a16:creationId xmlns:a16="http://schemas.microsoft.com/office/drawing/2014/main" xmlns="" id="{0CAB6802-8BB7-46AA-9C96-865B70C09263}"/>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188" name="Freihandform: Form 187">
              <a:extLst>
                <a:ext uri="{FF2B5EF4-FFF2-40B4-BE49-F238E27FC236}">
                  <a16:creationId xmlns:a16="http://schemas.microsoft.com/office/drawing/2014/main" xmlns="" id="{075A4472-265D-474B-BAB7-09A0FC50D12D}"/>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189" name="Freihandform: Form 188">
              <a:extLst>
                <a:ext uri="{FF2B5EF4-FFF2-40B4-BE49-F238E27FC236}">
                  <a16:creationId xmlns:a16="http://schemas.microsoft.com/office/drawing/2014/main" xmlns="" id="{B1F20ECA-92B0-4827-A10A-357464CF7749}"/>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190" name="Freihandform: Form 189">
              <a:extLst>
                <a:ext uri="{FF2B5EF4-FFF2-40B4-BE49-F238E27FC236}">
                  <a16:creationId xmlns:a16="http://schemas.microsoft.com/office/drawing/2014/main" xmlns="" id="{3DAFADBA-B03A-49A0-A947-091F704F5144}"/>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191" name="Freihandform: Form 190">
              <a:extLst>
                <a:ext uri="{FF2B5EF4-FFF2-40B4-BE49-F238E27FC236}">
                  <a16:creationId xmlns:a16="http://schemas.microsoft.com/office/drawing/2014/main" xmlns="" id="{53B6F11E-5A7F-446E-BF10-6B72629ADF84}"/>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192" name="Freihandform: Form 191">
              <a:extLst>
                <a:ext uri="{FF2B5EF4-FFF2-40B4-BE49-F238E27FC236}">
                  <a16:creationId xmlns:a16="http://schemas.microsoft.com/office/drawing/2014/main" xmlns="" id="{51B14E84-B9E8-4C86-909A-59817B58274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193" name="Freihandform: Form 192">
              <a:extLst>
                <a:ext uri="{FF2B5EF4-FFF2-40B4-BE49-F238E27FC236}">
                  <a16:creationId xmlns:a16="http://schemas.microsoft.com/office/drawing/2014/main" xmlns="" id="{052F9415-C266-448D-BDED-254D92A71830}"/>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194" name="Freihandform: Form 193">
              <a:extLst>
                <a:ext uri="{FF2B5EF4-FFF2-40B4-BE49-F238E27FC236}">
                  <a16:creationId xmlns:a16="http://schemas.microsoft.com/office/drawing/2014/main" xmlns="" id="{430FFEDE-5C4B-406D-812E-E4FBE96F2BF6}"/>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195" name="Freihandform: Form 194">
              <a:extLst>
                <a:ext uri="{FF2B5EF4-FFF2-40B4-BE49-F238E27FC236}">
                  <a16:creationId xmlns:a16="http://schemas.microsoft.com/office/drawing/2014/main" xmlns="" id="{B58CBF45-D7EC-4B38-B49F-96021CA051A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196" name="Freihandform: Form 195">
              <a:extLst>
                <a:ext uri="{FF2B5EF4-FFF2-40B4-BE49-F238E27FC236}">
                  <a16:creationId xmlns:a16="http://schemas.microsoft.com/office/drawing/2014/main" xmlns="" id="{398CAF8A-F211-4B1B-8B81-124E741A31D3}"/>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197" name="Freihandform: Form 196">
              <a:extLst>
                <a:ext uri="{FF2B5EF4-FFF2-40B4-BE49-F238E27FC236}">
                  <a16:creationId xmlns:a16="http://schemas.microsoft.com/office/drawing/2014/main" xmlns="" id="{70563E67-E9C0-47B2-8A3A-143ACA840A03}"/>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198" name="Freihandform: Form 197">
              <a:extLst>
                <a:ext uri="{FF2B5EF4-FFF2-40B4-BE49-F238E27FC236}">
                  <a16:creationId xmlns:a16="http://schemas.microsoft.com/office/drawing/2014/main" xmlns="" id="{F01A28F5-94DA-4854-B9FE-6DC79CC2CDFE}"/>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199" name="Freihandform: Form 198">
              <a:extLst>
                <a:ext uri="{FF2B5EF4-FFF2-40B4-BE49-F238E27FC236}">
                  <a16:creationId xmlns:a16="http://schemas.microsoft.com/office/drawing/2014/main" xmlns="" id="{B1C6C25A-5C6D-4B90-87A2-4E200FF4CCB1}"/>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200" name="Freihandform: Form 199">
              <a:extLst>
                <a:ext uri="{FF2B5EF4-FFF2-40B4-BE49-F238E27FC236}">
                  <a16:creationId xmlns:a16="http://schemas.microsoft.com/office/drawing/2014/main" xmlns="" id="{B8D1CDCF-8DB0-4B01-BCE2-73A05137079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201" name="Freihandform: Form 200">
              <a:extLst>
                <a:ext uri="{FF2B5EF4-FFF2-40B4-BE49-F238E27FC236}">
                  <a16:creationId xmlns:a16="http://schemas.microsoft.com/office/drawing/2014/main" xmlns="" id="{AFED5B51-1BF1-4AAB-B974-0CF48A17B9E7}"/>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202" name="Freihandform: Form 201">
              <a:extLst>
                <a:ext uri="{FF2B5EF4-FFF2-40B4-BE49-F238E27FC236}">
                  <a16:creationId xmlns:a16="http://schemas.microsoft.com/office/drawing/2014/main" xmlns="" id="{CA7B8A5A-41C8-45D9-AD77-6F61F320A75D}"/>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203" name="Freihandform: Form 202">
              <a:extLst>
                <a:ext uri="{FF2B5EF4-FFF2-40B4-BE49-F238E27FC236}">
                  <a16:creationId xmlns:a16="http://schemas.microsoft.com/office/drawing/2014/main" xmlns="" id="{E44E31C6-9FAA-4861-B808-B74E41C902D6}"/>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204" name="Freihandform: Form 203">
              <a:extLst>
                <a:ext uri="{FF2B5EF4-FFF2-40B4-BE49-F238E27FC236}">
                  <a16:creationId xmlns:a16="http://schemas.microsoft.com/office/drawing/2014/main" xmlns="" id="{8E16F161-EA96-4DC0-802C-5D6C07762101}"/>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205" name="Freihandform: Form 204">
              <a:extLst>
                <a:ext uri="{FF2B5EF4-FFF2-40B4-BE49-F238E27FC236}">
                  <a16:creationId xmlns:a16="http://schemas.microsoft.com/office/drawing/2014/main" xmlns="" id="{A303754B-F142-47ED-A967-8D8D79C9DF7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206" name="Freihandform: Form 205">
              <a:extLst>
                <a:ext uri="{FF2B5EF4-FFF2-40B4-BE49-F238E27FC236}">
                  <a16:creationId xmlns:a16="http://schemas.microsoft.com/office/drawing/2014/main" xmlns="" id="{18039B65-95A6-4BA9-9953-1F04A0403628}"/>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207" name="Freihandform: Form 206">
              <a:extLst>
                <a:ext uri="{FF2B5EF4-FFF2-40B4-BE49-F238E27FC236}">
                  <a16:creationId xmlns:a16="http://schemas.microsoft.com/office/drawing/2014/main" xmlns="" id="{07D9EC82-782C-47BC-8522-066791D10FCE}"/>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208" name="Freihandform: Form 207">
              <a:extLst>
                <a:ext uri="{FF2B5EF4-FFF2-40B4-BE49-F238E27FC236}">
                  <a16:creationId xmlns:a16="http://schemas.microsoft.com/office/drawing/2014/main" xmlns="" id="{E4F0B24B-C153-40B6-94EB-8573750B6717}"/>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209" name="Freihandform: Form 208">
              <a:extLst>
                <a:ext uri="{FF2B5EF4-FFF2-40B4-BE49-F238E27FC236}">
                  <a16:creationId xmlns:a16="http://schemas.microsoft.com/office/drawing/2014/main" xmlns="" id="{0F0EDFED-E4B5-4FCE-BCDD-94505B3F5D78}"/>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210" name="Freihandform: Form 209">
              <a:extLst>
                <a:ext uri="{FF2B5EF4-FFF2-40B4-BE49-F238E27FC236}">
                  <a16:creationId xmlns:a16="http://schemas.microsoft.com/office/drawing/2014/main" xmlns="" id="{EA2BA535-394A-4CC2-B938-713A39F7308E}"/>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211" name="Freihandform: Form 210">
              <a:extLst>
                <a:ext uri="{FF2B5EF4-FFF2-40B4-BE49-F238E27FC236}">
                  <a16:creationId xmlns:a16="http://schemas.microsoft.com/office/drawing/2014/main" xmlns="" id="{F346FA33-D2C7-4996-88F7-6C044BB58511}"/>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212" name="Freihandform: Form 211">
              <a:extLst>
                <a:ext uri="{FF2B5EF4-FFF2-40B4-BE49-F238E27FC236}">
                  <a16:creationId xmlns:a16="http://schemas.microsoft.com/office/drawing/2014/main" xmlns="" id="{0192CDAA-B4FF-4252-A240-97D067CA55FC}"/>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213" name="Freihandform: Form 212">
              <a:extLst>
                <a:ext uri="{FF2B5EF4-FFF2-40B4-BE49-F238E27FC236}">
                  <a16:creationId xmlns:a16="http://schemas.microsoft.com/office/drawing/2014/main" xmlns="" id="{BA565EC4-0490-4439-B839-316665F6377F}"/>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214" name="Freihandform: Form 213">
              <a:extLst>
                <a:ext uri="{FF2B5EF4-FFF2-40B4-BE49-F238E27FC236}">
                  <a16:creationId xmlns:a16="http://schemas.microsoft.com/office/drawing/2014/main" xmlns="" id="{EC058CC5-237D-41AF-B72F-31DDDB8E71A9}"/>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215" name="Freihandform: Form 214">
              <a:extLst>
                <a:ext uri="{FF2B5EF4-FFF2-40B4-BE49-F238E27FC236}">
                  <a16:creationId xmlns:a16="http://schemas.microsoft.com/office/drawing/2014/main" xmlns="" id="{3FCCD164-4B9D-40C7-A94C-E10CDE51E2C2}"/>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216" name="Freihandform: Form 215">
              <a:extLst>
                <a:ext uri="{FF2B5EF4-FFF2-40B4-BE49-F238E27FC236}">
                  <a16:creationId xmlns:a16="http://schemas.microsoft.com/office/drawing/2014/main" xmlns="" id="{7CC7F12D-CDC9-4236-B7F1-594C40CD3BAD}"/>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217" name="Freihandform: Form 216">
              <a:extLst>
                <a:ext uri="{FF2B5EF4-FFF2-40B4-BE49-F238E27FC236}">
                  <a16:creationId xmlns:a16="http://schemas.microsoft.com/office/drawing/2014/main" xmlns="" id="{4AAE1567-EE4C-4503-8B98-48D9ED5E710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218" name="Freihandform: Form 217">
              <a:extLst>
                <a:ext uri="{FF2B5EF4-FFF2-40B4-BE49-F238E27FC236}">
                  <a16:creationId xmlns:a16="http://schemas.microsoft.com/office/drawing/2014/main" xmlns="" id="{D560F1F0-9C2A-4536-A95E-7879F6CC49E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219" name="Freihandform: Form 218">
              <a:extLst>
                <a:ext uri="{FF2B5EF4-FFF2-40B4-BE49-F238E27FC236}">
                  <a16:creationId xmlns:a16="http://schemas.microsoft.com/office/drawing/2014/main" xmlns="" id="{D11C4832-F6A4-45C0-88E3-77BE1DCADC91}"/>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220" name="Freihandform: Form 219">
              <a:extLst>
                <a:ext uri="{FF2B5EF4-FFF2-40B4-BE49-F238E27FC236}">
                  <a16:creationId xmlns:a16="http://schemas.microsoft.com/office/drawing/2014/main" xmlns="" id="{1030A332-7304-4C39-B1B2-7467A31D037C}"/>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221" name="Freihandform: Form 220">
              <a:extLst>
                <a:ext uri="{FF2B5EF4-FFF2-40B4-BE49-F238E27FC236}">
                  <a16:creationId xmlns:a16="http://schemas.microsoft.com/office/drawing/2014/main" xmlns="" id="{D4F82292-72F8-43D6-BE54-28B960222BCD}"/>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222" name="Freihandform: Form 221">
              <a:extLst>
                <a:ext uri="{FF2B5EF4-FFF2-40B4-BE49-F238E27FC236}">
                  <a16:creationId xmlns:a16="http://schemas.microsoft.com/office/drawing/2014/main" xmlns="" id="{C0079640-4CC3-4093-80E5-8D92373CA8DE}"/>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223" name="Freihandform: Form 222">
              <a:extLst>
                <a:ext uri="{FF2B5EF4-FFF2-40B4-BE49-F238E27FC236}">
                  <a16:creationId xmlns:a16="http://schemas.microsoft.com/office/drawing/2014/main" xmlns="" id="{CB3032A1-2B7B-4CB3-98C4-102D3636D1D0}"/>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224" name="Freihandform: Form 223">
              <a:extLst>
                <a:ext uri="{FF2B5EF4-FFF2-40B4-BE49-F238E27FC236}">
                  <a16:creationId xmlns:a16="http://schemas.microsoft.com/office/drawing/2014/main" xmlns="" id="{F79A320B-B7D1-4027-B67F-1DFA6C6249CD}"/>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225" name="Freihandform: Form 224">
              <a:extLst>
                <a:ext uri="{FF2B5EF4-FFF2-40B4-BE49-F238E27FC236}">
                  <a16:creationId xmlns:a16="http://schemas.microsoft.com/office/drawing/2014/main" xmlns="" id="{A3926CA4-3570-48A8-AF10-7DD3EAA0709E}"/>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226" name="Freihandform: Form 225">
              <a:extLst>
                <a:ext uri="{FF2B5EF4-FFF2-40B4-BE49-F238E27FC236}">
                  <a16:creationId xmlns:a16="http://schemas.microsoft.com/office/drawing/2014/main" xmlns="" id="{F6FDAE98-EEA4-4828-A0FD-37F0028B7BD0}"/>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227" name="Freihandform: Form 226">
              <a:extLst>
                <a:ext uri="{FF2B5EF4-FFF2-40B4-BE49-F238E27FC236}">
                  <a16:creationId xmlns:a16="http://schemas.microsoft.com/office/drawing/2014/main" xmlns="" id="{C3AB46EA-5171-4058-A310-925C510A7D97}"/>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228" name="Freihandform: Form 227">
              <a:extLst>
                <a:ext uri="{FF2B5EF4-FFF2-40B4-BE49-F238E27FC236}">
                  <a16:creationId xmlns:a16="http://schemas.microsoft.com/office/drawing/2014/main" xmlns="" id="{08AEF205-07FF-4C55-8794-88C0AA612ED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229" name="Freihandform: Form 228">
              <a:extLst>
                <a:ext uri="{FF2B5EF4-FFF2-40B4-BE49-F238E27FC236}">
                  <a16:creationId xmlns:a16="http://schemas.microsoft.com/office/drawing/2014/main" xmlns="" id="{D301E0A1-5EFB-4384-A6E7-46B66F3AE5A6}"/>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230" name="Freihandform: Form 229">
              <a:extLst>
                <a:ext uri="{FF2B5EF4-FFF2-40B4-BE49-F238E27FC236}">
                  <a16:creationId xmlns:a16="http://schemas.microsoft.com/office/drawing/2014/main" xmlns="" id="{7A23D4DF-2039-4FB2-BD55-ECA4C3F111EC}"/>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231" name="Freihandform: Form 230">
              <a:extLst>
                <a:ext uri="{FF2B5EF4-FFF2-40B4-BE49-F238E27FC236}">
                  <a16:creationId xmlns:a16="http://schemas.microsoft.com/office/drawing/2014/main" xmlns="" id="{DF02ED2A-2160-49A5-9C9C-78B4489A68C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232" name="Freihandform: Form 231">
              <a:extLst>
                <a:ext uri="{FF2B5EF4-FFF2-40B4-BE49-F238E27FC236}">
                  <a16:creationId xmlns:a16="http://schemas.microsoft.com/office/drawing/2014/main" xmlns="" id="{32ABC0ED-7FEB-4B68-94E7-AD93775BA45F}"/>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233" name="Freihandform: Form 232">
              <a:extLst>
                <a:ext uri="{FF2B5EF4-FFF2-40B4-BE49-F238E27FC236}">
                  <a16:creationId xmlns:a16="http://schemas.microsoft.com/office/drawing/2014/main" xmlns="" id="{5829E1EB-B38A-420B-B10D-5FDC87420651}"/>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234" name="Freihandform: Form 233">
              <a:extLst>
                <a:ext uri="{FF2B5EF4-FFF2-40B4-BE49-F238E27FC236}">
                  <a16:creationId xmlns:a16="http://schemas.microsoft.com/office/drawing/2014/main" xmlns="" id="{CC96298F-D5FF-4465-A4E5-4F22207BDEDC}"/>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235" name="Freihandform: Form 234">
              <a:extLst>
                <a:ext uri="{FF2B5EF4-FFF2-40B4-BE49-F238E27FC236}">
                  <a16:creationId xmlns:a16="http://schemas.microsoft.com/office/drawing/2014/main" xmlns="" id="{80B88F80-8416-4FB0-A33F-37ED664030C0}"/>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236" name="Freihandform: Form 235">
              <a:extLst>
                <a:ext uri="{FF2B5EF4-FFF2-40B4-BE49-F238E27FC236}">
                  <a16:creationId xmlns:a16="http://schemas.microsoft.com/office/drawing/2014/main" xmlns="" id="{D86E3CDA-3555-4558-A705-1AAF19284CB1}"/>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237" name="Freihandform: Form 236">
              <a:extLst>
                <a:ext uri="{FF2B5EF4-FFF2-40B4-BE49-F238E27FC236}">
                  <a16:creationId xmlns:a16="http://schemas.microsoft.com/office/drawing/2014/main" xmlns="" id="{D2AB20A7-E6A0-4E8C-A8CB-157F4906E49E}"/>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238" name="Freihandform: Form 237">
              <a:extLst>
                <a:ext uri="{FF2B5EF4-FFF2-40B4-BE49-F238E27FC236}">
                  <a16:creationId xmlns:a16="http://schemas.microsoft.com/office/drawing/2014/main" xmlns="" id="{D3D4CC9F-53B5-4887-8190-CD61730C2E05}"/>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239" name="Freihandform: Form 238">
              <a:extLst>
                <a:ext uri="{FF2B5EF4-FFF2-40B4-BE49-F238E27FC236}">
                  <a16:creationId xmlns:a16="http://schemas.microsoft.com/office/drawing/2014/main" xmlns="" id="{740915A4-13E4-4FD6-80F0-9056E58C9478}"/>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240" name="Freihandform: Form 239">
              <a:extLst>
                <a:ext uri="{FF2B5EF4-FFF2-40B4-BE49-F238E27FC236}">
                  <a16:creationId xmlns:a16="http://schemas.microsoft.com/office/drawing/2014/main" xmlns="" id="{2B50FC7B-0272-4A8A-8FA2-ADF860A91846}"/>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241" name="Freihandform: Form 240">
              <a:extLst>
                <a:ext uri="{FF2B5EF4-FFF2-40B4-BE49-F238E27FC236}">
                  <a16:creationId xmlns:a16="http://schemas.microsoft.com/office/drawing/2014/main" xmlns="" id="{F000F903-B51F-4FD9-882E-D50D8DA581C9}"/>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242" name="Freihandform: Form 241">
              <a:extLst>
                <a:ext uri="{FF2B5EF4-FFF2-40B4-BE49-F238E27FC236}">
                  <a16:creationId xmlns:a16="http://schemas.microsoft.com/office/drawing/2014/main" xmlns="" id="{17020BBD-D5B5-469D-9EF6-692EAA8C063B}"/>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243" name="Freihandform: Form 242">
              <a:extLst>
                <a:ext uri="{FF2B5EF4-FFF2-40B4-BE49-F238E27FC236}">
                  <a16:creationId xmlns:a16="http://schemas.microsoft.com/office/drawing/2014/main" xmlns="" id="{33112041-72EA-4A83-B45B-822F5A9FE535}"/>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244" name="Freihandform: Form 243">
              <a:extLst>
                <a:ext uri="{FF2B5EF4-FFF2-40B4-BE49-F238E27FC236}">
                  <a16:creationId xmlns:a16="http://schemas.microsoft.com/office/drawing/2014/main" xmlns="" id="{A6C6BBB3-F456-4003-A197-C34C52A3B3A2}"/>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245" name="Freihandform: Form 244">
              <a:extLst>
                <a:ext uri="{FF2B5EF4-FFF2-40B4-BE49-F238E27FC236}">
                  <a16:creationId xmlns:a16="http://schemas.microsoft.com/office/drawing/2014/main" xmlns="" id="{AB388643-D5B8-4006-968D-AC664A42C71E}"/>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246" name="Freihandform: Form 245">
              <a:extLst>
                <a:ext uri="{FF2B5EF4-FFF2-40B4-BE49-F238E27FC236}">
                  <a16:creationId xmlns:a16="http://schemas.microsoft.com/office/drawing/2014/main" xmlns="" id="{1ABDD9B9-AAB0-4BE9-98B7-E134F80079B5}"/>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247" name="Freihandform: Form 246">
              <a:extLst>
                <a:ext uri="{FF2B5EF4-FFF2-40B4-BE49-F238E27FC236}">
                  <a16:creationId xmlns:a16="http://schemas.microsoft.com/office/drawing/2014/main" xmlns="" id="{C2E97170-D51C-4EAD-80CF-06357D9C6C97}"/>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248" name="Freihandform: Form 247">
              <a:extLst>
                <a:ext uri="{FF2B5EF4-FFF2-40B4-BE49-F238E27FC236}">
                  <a16:creationId xmlns:a16="http://schemas.microsoft.com/office/drawing/2014/main" xmlns="" id="{9BF45486-5E14-4E9E-91B2-29E7A16BB370}"/>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249" name="Freihandform: Form 248">
              <a:extLst>
                <a:ext uri="{FF2B5EF4-FFF2-40B4-BE49-F238E27FC236}">
                  <a16:creationId xmlns:a16="http://schemas.microsoft.com/office/drawing/2014/main" xmlns="" id="{16C19F7A-CD92-4FDC-856D-98AE4C89D060}"/>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250" name="Freihandform: Form 249">
              <a:extLst>
                <a:ext uri="{FF2B5EF4-FFF2-40B4-BE49-F238E27FC236}">
                  <a16:creationId xmlns:a16="http://schemas.microsoft.com/office/drawing/2014/main" xmlns="" id="{73C5456B-1E19-46DB-8841-CE0B663C42E0}"/>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251" name="Freihandform: Form 250">
              <a:extLst>
                <a:ext uri="{FF2B5EF4-FFF2-40B4-BE49-F238E27FC236}">
                  <a16:creationId xmlns:a16="http://schemas.microsoft.com/office/drawing/2014/main" xmlns="" id="{48AD06F8-6CFA-4CA6-AB97-D9DD85C8F24D}"/>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252" name="Freihandform: Form 251">
              <a:extLst>
                <a:ext uri="{FF2B5EF4-FFF2-40B4-BE49-F238E27FC236}">
                  <a16:creationId xmlns:a16="http://schemas.microsoft.com/office/drawing/2014/main" xmlns="" id="{822E1ED3-8065-439D-B3E2-4C3BD73F51F2}"/>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253" name="Freihandform: Form 252">
              <a:extLst>
                <a:ext uri="{FF2B5EF4-FFF2-40B4-BE49-F238E27FC236}">
                  <a16:creationId xmlns:a16="http://schemas.microsoft.com/office/drawing/2014/main" xmlns="" id="{5BACB112-8901-42C3-8D1D-2D988B2CDDCD}"/>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254" name="Freihandform: Form 253">
              <a:extLst>
                <a:ext uri="{FF2B5EF4-FFF2-40B4-BE49-F238E27FC236}">
                  <a16:creationId xmlns:a16="http://schemas.microsoft.com/office/drawing/2014/main" xmlns="" id="{F6FAE1D5-C4A0-47CB-8FCE-28CD2CEDA8F4}"/>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255" name="Freihandform: Form 254">
              <a:extLst>
                <a:ext uri="{FF2B5EF4-FFF2-40B4-BE49-F238E27FC236}">
                  <a16:creationId xmlns:a16="http://schemas.microsoft.com/office/drawing/2014/main" xmlns="" id="{3E9FCEDC-40C1-4463-89D0-97541F98C4BA}"/>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256" name="Freihandform: Form 255">
              <a:extLst>
                <a:ext uri="{FF2B5EF4-FFF2-40B4-BE49-F238E27FC236}">
                  <a16:creationId xmlns:a16="http://schemas.microsoft.com/office/drawing/2014/main" xmlns="" id="{92DF0D51-63A0-4C52-B709-89102696D667}"/>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257" name="Freihandform: Form 256">
              <a:extLst>
                <a:ext uri="{FF2B5EF4-FFF2-40B4-BE49-F238E27FC236}">
                  <a16:creationId xmlns:a16="http://schemas.microsoft.com/office/drawing/2014/main" xmlns="" id="{EBB35284-7ACD-4C74-B579-9791A8DFE03C}"/>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258" name="Freihandform: Form 257">
              <a:extLst>
                <a:ext uri="{FF2B5EF4-FFF2-40B4-BE49-F238E27FC236}">
                  <a16:creationId xmlns:a16="http://schemas.microsoft.com/office/drawing/2014/main" xmlns="" id="{5C8A9992-C6B1-4D27-A4E9-FED3AF530C7C}"/>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259" name="Freihandform: Form 258">
              <a:extLst>
                <a:ext uri="{FF2B5EF4-FFF2-40B4-BE49-F238E27FC236}">
                  <a16:creationId xmlns:a16="http://schemas.microsoft.com/office/drawing/2014/main" xmlns="" id="{A8DBAEFB-F0DE-4788-9DC9-8CB55126EFBB}"/>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260" name="Freihandform: Form 259">
              <a:extLst>
                <a:ext uri="{FF2B5EF4-FFF2-40B4-BE49-F238E27FC236}">
                  <a16:creationId xmlns:a16="http://schemas.microsoft.com/office/drawing/2014/main" xmlns="" id="{02B37BAB-6100-44E6-A65B-AC02FA508153}"/>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261" name="Freihandform: Form 260">
              <a:extLst>
                <a:ext uri="{FF2B5EF4-FFF2-40B4-BE49-F238E27FC236}">
                  <a16:creationId xmlns:a16="http://schemas.microsoft.com/office/drawing/2014/main" xmlns="" id="{D203E19F-B61C-444D-A826-9A618691E95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262" name="Freihandform: Form 261">
              <a:extLst>
                <a:ext uri="{FF2B5EF4-FFF2-40B4-BE49-F238E27FC236}">
                  <a16:creationId xmlns:a16="http://schemas.microsoft.com/office/drawing/2014/main" xmlns="" id="{83FEF7EF-3528-4DF6-AD28-8882499F0108}"/>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263" name="Freihandform: Form 262">
              <a:extLst>
                <a:ext uri="{FF2B5EF4-FFF2-40B4-BE49-F238E27FC236}">
                  <a16:creationId xmlns:a16="http://schemas.microsoft.com/office/drawing/2014/main" xmlns="" id="{1CAC800B-1E75-4DB2-B2C6-0DFF7FBE3B79}"/>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264" name="Freihandform: Form 263">
              <a:extLst>
                <a:ext uri="{FF2B5EF4-FFF2-40B4-BE49-F238E27FC236}">
                  <a16:creationId xmlns:a16="http://schemas.microsoft.com/office/drawing/2014/main" xmlns="" id="{BE3625E5-7E19-46A7-A139-977A9E4F05EE}"/>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265" name="Freihandform: Form 264">
              <a:extLst>
                <a:ext uri="{FF2B5EF4-FFF2-40B4-BE49-F238E27FC236}">
                  <a16:creationId xmlns:a16="http://schemas.microsoft.com/office/drawing/2014/main" xmlns="" id="{138C69F7-292C-4165-8167-AD23734C0803}"/>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266" name="Freihandform: Form 265">
              <a:extLst>
                <a:ext uri="{FF2B5EF4-FFF2-40B4-BE49-F238E27FC236}">
                  <a16:creationId xmlns:a16="http://schemas.microsoft.com/office/drawing/2014/main" xmlns="" id="{B460199A-1F11-415F-966A-491F5F6A3A93}"/>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267" name="Freihandform: Form 266">
              <a:extLst>
                <a:ext uri="{FF2B5EF4-FFF2-40B4-BE49-F238E27FC236}">
                  <a16:creationId xmlns:a16="http://schemas.microsoft.com/office/drawing/2014/main" xmlns="" id="{E5DFAE50-B805-4C07-B9A3-FDE34C8502D5}"/>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268" name="Freihandform: Form 267">
              <a:extLst>
                <a:ext uri="{FF2B5EF4-FFF2-40B4-BE49-F238E27FC236}">
                  <a16:creationId xmlns:a16="http://schemas.microsoft.com/office/drawing/2014/main" xmlns="" id="{73C64952-C8CA-4CDC-8D11-162B6873DDEC}"/>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269" name="Freihandform: Form 268">
              <a:extLst>
                <a:ext uri="{FF2B5EF4-FFF2-40B4-BE49-F238E27FC236}">
                  <a16:creationId xmlns:a16="http://schemas.microsoft.com/office/drawing/2014/main" xmlns="" id="{428493B9-29B6-4D14-8AB5-3E1057E80F71}"/>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270" name="Freihandform: Form 269">
              <a:extLst>
                <a:ext uri="{FF2B5EF4-FFF2-40B4-BE49-F238E27FC236}">
                  <a16:creationId xmlns:a16="http://schemas.microsoft.com/office/drawing/2014/main" xmlns="" id="{D1EA59AC-7A07-4E5C-925C-AB2D0D967087}"/>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271" name="Freihandform: Form 270">
              <a:extLst>
                <a:ext uri="{FF2B5EF4-FFF2-40B4-BE49-F238E27FC236}">
                  <a16:creationId xmlns:a16="http://schemas.microsoft.com/office/drawing/2014/main" xmlns="" id="{706D4514-342C-41A7-9067-687BE8949A00}"/>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272" name="Freihandform: Form 271">
              <a:extLst>
                <a:ext uri="{FF2B5EF4-FFF2-40B4-BE49-F238E27FC236}">
                  <a16:creationId xmlns:a16="http://schemas.microsoft.com/office/drawing/2014/main" xmlns="" id="{C992DBA3-FCCF-448A-8158-BEC45FF252C3}"/>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273" name="Freihandform: Form 272">
              <a:extLst>
                <a:ext uri="{FF2B5EF4-FFF2-40B4-BE49-F238E27FC236}">
                  <a16:creationId xmlns:a16="http://schemas.microsoft.com/office/drawing/2014/main" xmlns="" id="{086ED8D5-BC31-4329-84BC-852225307A54}"/>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274" name="Freihandform: Form 273">
              <a:extLst>
                <a:ext uri="{FF2B5EF4-FFF2-40B4-BE49-F238E27FC236}">
                  <a16:creationId xmlns:a16="http://schemas.microsoft.com/office/drawing/2014/main" xmlns="" id="{02DC789F-1CA2-49A9-81E6-BBDF87AC4B15}"/>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275" name="Freihandform: Form 274">
              <a:extLst>
                <a:ext uri="{FF2B5EF4-FFF2-40B4-BE49-F238E27FC236}">
                  <a16:creationId xmlns:a16="http://schemas.microsoft.com/office/drawing/2014/main" xmlns="" id="{A89E47DE-2CAE-4A46-878B-1FE5A1EC96F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276" name="Freihandform: Form 275">
              <a:extLst>
                <a:ext uri="{FF2B5EF4-FFF2-40B4-BE49-F238E27FC236}">
                  <a16:creationId xmlns:a16="http://schemas.microsoft.com/office/drawing/2014/main" xmlns="" id="{2FE8B78F-A5F4-4922-BC3E-F43CFE68B0BE}"/>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277" name="Freihandform: Form 276">
              <a:extLst>
                <a:ext uri="{FF2B5EF4-FFF2-40B4-BE49-F238E27FC236}">
                  <a16:creationId xmlns:a16="http://schemas.microsoft.com/office/drawing/2014/main" xmlns="" id="{DB4CEE40-5116-4354-BBA2-27D1D336C00C}"/>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278" name="Freihandform: Form 277">
              <a:extLst>
                <a:ext uri="{FF2B5EF4-FFF2-40B4-BE49-F238E27FC236}">
                  <a16:creationId xmlns:a16="http://schemas.microsoft.com/office/drawing/2014/main" xmlns="" id="{9CA49869-A5B7-4B34-BF54-BB52878A8BE9}"/>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279" name="Freihandform: Form 278">
              <a:extLst>
                <a:ext uri="{FF2B5EF4-FFF2-40B4-BE49-F238E27FC236}">
                  <a16:creationId xmlns:a16="http://schemas.microsoft.com/office/drawing/2014/main" xmlns="" id="{7DA5E02F-704D-4B49-9BCC-7C3F3B5E9431}"/>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280" name="Freihandform: Form 279">
              <a:extLst>
                <a:ext uri="{FF2B5EF4-FFF2-40B4-BE49-F238E27FC236}">
                  <a16:creationId xmlns:a16="http://schemas.microsoft.com/office/drawing/2014/main" xmlns="" id="{FEF638BB-FD49-4FC2-962C-D21FFD42EB25}"/>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281" name="Freihandform: Form 280">
              <a:extLst>
                <a:ext uri="{FF2B5EF4-FFF2-40B4-BE49-F238E27FC236}">
                  <a16:creationId xmlns:a16="http://schemas.microsoft.com/office/drawing/2014/main" xmlns="" id="{147DD31D-249B-46CC-93E6-DFAEC7C94EA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282" name="Freihandform: Form 281">
              <a:extLst>
                <a:ext uri="{FF2B5EF4-FFF2-40B4-BE49-F238E27FC236}">
                  <a16:creationId xmlns:a16="http://schemas.microsoft.com/office/drawing/2014/main" xmlns="" id="{65D17D34-56A6-4D70-87C2-9F65B9D0995D}"/>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283" name="Freihandform: Form 282">
              <a:extLst>
                <a:ext uri="{FF2B5EF4-FFF2-40B4-BE49-F238E27FC236}">
                  <a16:creationId xmlns:a16="http://schemas.microsoft.com/office/drawing/2014/main" xmlns="" id="{F08C5B47-C42B-4E42-BAA6-F8E26EA9041E}"/>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284" name="Freihandform: Form 283">
              <a:extLst>
                <a:ext uri="{FF2B5EF4-FFF2-40B4-BE49-F238E27FC236}">
                  <a16:creationId xmlns:a16="http://schemas.microsoft.com/office/drawing/2014/main" xmlns="" id="{845D30F5-E397-4912-99C3-9DF084235F22}"/>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285" name="Freihandform: Form 284">
              <a:extLst>
                <a:ext uri="{FF2B5EF4-FFF2-40B4-BE49-F238E27FC236}">
                  <a16:creationId xmlns:a16="http://schemas.microsoft.com/office/drawing/2014/main" xmlns="" id="{B9916581-1407-4990-8651-28C648C85AE7}"/>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286" name="Freihandform: Form 285">
              <a:extLst>
                <a:ext uri="{FF2B5EF4-FFF2-40B4-BE49-F238E27FC236}">
                  <a16:creationId xmlns:a16="http://schemas.microsoft.com/office/drawing/2014/main" xmlns="" id="{F4B62435-8DB7-40D2-A46F-C7DFE842909E}"/>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287" name="Freihandform: Form 286">
              <a:extLst>
                <a:ext uri="{FF2B5EF4-FFF2-40B4-BE49-F238E27FC236}">
                  <a16:creationId xmlns:a16="http://schemas.microsoft.com/office/drawing/2014/main" xmlns="" id="{9FB42FF3-0484-4340-991B-CDA54F3FB16B}"/>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288" name="Freihandform: Form 287">
              <a:extLst>
                <a:ext uri="{FF2B5EF4-FFF2-40B4-BE49-F238E27FC236}">
                  <a16:creationId xmlns:a16="http://schemas.microsoft.com/office/drawing/2014/main" xmlns="" id="{C787C88F-19A4-4EBF-9B7A-48F62F8CC705}"/>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289" name="Freihandform: Form 288">
              <a:extLst>
                <a:ext uri="{FF2B5EF4-FFF2-40B4-BE49-F238E27FC236}">
                  <a16:creationId xmlns:a16="http://schemas.microsoft.com/office/drawing/2014/main" xmlns="" id="{FAD3A188-C574-476D-B3D0-EC5746E6D05A}"/>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290" name="Freihandform: Form 289">
              <a:extLst>
                <a:ext uri="{FF2B5EF4-FFF2-40B4-BE49-F238E27FC236}">
                  <a16:creationId xmlns:a16="http://schemas.microsoft.com/office/drawing/2014/main" xmlns="" id="{2F47A9F8-69A6-4D9D-B034-DABED1D5C72C}"/>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291" name="Freihandform: Form 290">
              <a:extLst>
                <a:ext uri="{FF2B5EF4-FFF2-40B4-BE49-F238E27FC236}">
                  <a16:creationId xmlns:a16="http://schemas.microsoft.com/office/drawing/2014/main" xmlns="" id="{8D505114-040E-4093-B26F-10D30D2F500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292" name="Freihandform: Form 291">
              <a:extLst>
                <a:ext uri="{FF2B5EF4-FFF2-40B4-BE49-F238E27FC236}">
                  <a16:creationId xmlns:a16="http://schemas.microsoft.com/office/drawing/2014/main" xmlns="" id="{38B8EBE3-F531-4770-9F7C-BE585783579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293" name="Freihandform: Form 292">
              <a:extLst>
                <a:ext uri="{FF2B5EF4-FFF2-40B4-BE49-F238E27FC236}">
                  <a16:creationId xmlns:a16="http://schemas.microsoft.com/office/drawing/2014/main" xmlns="" id="{5294DD18-702C-485A-8F74-A41B085ECDD7}"/>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294" name="Freihandform: Form 293">
              <a:extLst>
                <a:ext uri="{FF2B5EF4-FFF2-40B4-BE49-F238E27FC236}">
                  <a16:creationId xmlns:a16="http://schemas.microsoft.com/office/drawing/2014/main" xmlns="" id="{179F7992-A645-4608-B1DB-1B71C5895D21}"/>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295" name="Freihandform: Form 294">
              <a:extLst>
                <a:ext uri="{FF2B5EF4-FFF2-40B4-BE49-F238E27FC236}">
                  <a16:creationId xmlns:a16="http://schemas.microsoft.com/office/drawing/2014/main" xmlns="" id="{CEFE0AEB-D8A7-4817-9C8F-C42E68FA86F7}"/>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296" name="Freihandform: Form 295">
              <a:extLst>
                <a:ext uri="{FF2B5EF4-FFF2-40B4-BE49-F238E27FC236}">
                  <a16:creationId xmlns:a16="http://schemas.microsoft.com/office/drawing/2014/main" xmlns="" id="{5988E8F4-9BD9-4F51-9C3B-97D97BEBE9E6}"/>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297" name="Freihandform: Form 296">
              <a:extLst>
                <a:ext uri="{FF2B5EF4-FFF2-40B4-BE49-F238E27FC236}">
                  <a16:creationId xmlns:a16="http://schemas.microsoft.com/office/drawing/2014/main" xmlns="" id="{81AAE1BB-DCA6-434E-ADD5-2DFDB6CBCFE7}"/>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0" name="Pfeil: gestreift nach rechts 299">
            <a:extLst>
              <a:ext uri="{FF2B5EF4-FFF2-40B4-BE49-F238E27FC236}">
                <a16:creationId xmlns:a16="http://schemas.microsoft.com/office/drawing/2014/main" xmlns="" id="{135C4295-8EAC-404E-B29B-6D4261F0A645}"/>
              </a:ext>
            </a:extLst>
          </p:cNvPr>
          <p:cNvSpPr/>
          <p:nvPr/>
        </p:nvSpPr>
        <p:spPr>
          <a:xfrm>
            <a:off x="6604281" y="4008334"/>
            <a:ext cx="1253968" cy="697353"/>
          </a:xfrm>
          <a:prstGeom prst="stripedRightArrow">
            <a:avLst>
              <a:gd name="adj1" fmla="val 53642"/>
              <a:gd name="adj2" fmla="val 50000"/>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2249975" cy="923330"/>
          </a:xfrm>
          <a:prstGeom prst="rect">
            <a:avLst/>
          </a:prstGeom>
          <a:noFill/>
        </p:spPr>
        <p:txBody>
          <a:bodyPr wrap="none" rtlCol="0">
            <a:spAutoFit/>
          </a:bodyPr>
          <a:lstStyle/>
          <a:p>
            <a:r>
              <a:rPr lang="en-GB">
                <a:solidFill>
                  <a:srgbClr val="C00000"/>
                </a:solidFill>
              </a:rPr>
              <a:t>We are safe as long as</a:t>
            </a:r>
            <a:br>
              <a:rPr lang="en-GB">
                <a:solidFill>
                  <a:srgbClr val="C00000"/>
                </a:solidFill>
              </a:rPr>
            </a:br>
            <a:r>
              <a:rPr lang="en-GB">
                <a:solidFill>
                  <a:srgbClr val="C00000"/>
                </a:solidFill>
              </a:rPr>
              <a:t>we have as little as </a:t>
            </a:r>
            <a:br>
              <a:rPr lang="en-GB">
                <a:solidFill>
                  <a:srgbClr val="C00000"/>
                </a:solidFill>
              </a:rPr>
            </a:br>
            <a:r>
              <a:rPr lang="en-GB">
                <a:solidFill>
                  <a:srgbClr val="C00000"/>
                </a:solidFill>
              </a:rPr>
              <a:t>possible of this</a:t>
            </a:r>
            <a:endParaRPr lang="en-GB" dirty="0">
              <a:solidFill>
                <a:srgbClr val="C00000"/>
              </a:solidFill>
            </a:endParaRP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6" name="Textfeld 305">
            <a:extLst>
              <a:ext uri="{FF2B5EF4-FFF2-40B4-BE49-F238E27FC236}">
                <a16:creationId xmlns:a16="http://schemas.microsoft.com/office/drawing/2014/main" xmlns="" id="{2D7A01F5-A2B6-4801-884B-9896E5B8BB4C}"/>
              </a:ext>
            </a:extLst>
          </p:cNvPr>
          <p:cNvSpPr txBox="1"/>
          <p:nvPr/>
        </p:nvSpPr>
        <p:spPr>
          <a:xfrm>
            <a:off x="10106131" y="3719050"/>
            <a:ext cx="1843774" cy="1200329"/>
          </a:xfrm>
          <a:prstGeom prst="rect">
            <a:avLst/>
          </a:prstGeom>
          <a:noFill/>
        </p:spPr>
        <p:txBody>
          <a:bodyPr wrap="none" rtlCol="0">
            <a:spAutoFit/>
          </a:bodyPr>
          <a:lstStyle/>
          <a:p>
            <a:r>
              <a:rPr lang="en-GB">
                <a:solidFill>
                  <a:schemeClr val="accent6"/>
                </a:solidFill>
              </a:rPr>
              <a:t>We are safe as</a:t>
            </a:r>
            <a:br>
              <a:rPr lang="en-GB">
                <a:solidFill>
                  <a:schemeClr val="accent6"/>
                </a:solidFill>
              </a:rPr>
            </a:br>
            <a:r>
              <a:rPr lang="en-GB">
                <a:solidFill>
                  <a:schemeClr val="accent6"/>
                </a:solidFill>
              </a:rPr>
              <a:t>long as we </a:t>
            </a:r>
            <a:br>
              <a:rPr lang="en-GB">
                <a:solidFill>
                  <a:schemeClr val="accent6"/>
                </a:solidFill>
              </a:rPr>
            </a:br>
            <a:r>
              <a:rPr lang="en-GB">
                <a:solidFill>
                  <a:schemeClr val="accent6"/>
                </a:solidFill>
              </a:rPr>
              <a:t>have as much</a:t>
            </a:r>
            <a:br>
              <a:rPr lang="en-GB">
                <a:solidFill>
                  <a:schemeClr val="accent6"/>
                </a:solidFill>
              </a:rPr>
            </a:br>
            <a:r>
              <a:rPr lang="en-GB">
                <a:solidFill>
                  <a:schemeClr val="accent6"/>
                </a:solidFill>
              </a:rPr>
              <a:t>as possible of this</a:t>
            </a:r>
            <a:endParaRPr lang="en-GB" dirty="0">
              <a:solidFill>
                <a:schemeClr val="accent6"/>
              </a:solidFill>
            </a:endParaRPr>
          </a:p>
        </p:txBody>
      </p:sp>
      <p:cxnSp>
        <p:nvCxnSpPr>
          <p:cNvPr id="307" name="Gerade Verbindung mit Pfeil 306">
            <a:extLst>
              <a:ext uri="{FF2B5EF4-FFF2-40B4-BE49-F238E27FC236}">
                <a16:creationId xmlns:a16="http://schemas.microsoft.com/office/drawing/2014/main" xmlns="" id="{29CA4F02-D46F-41C4-95C8-48DA0B21EE04}"/>
              </a:ext>
            </a:extLst>
          </p:cNvPr>
          <p:cNvCxnSpPr>
            <a:cxnSpLocks/>
            <a:stCxn id="306" idx="1"/>
          </p:cNvCxnSpPr>
          <p:nvPr/>
        </p:nvCxnSpPr>
        <p:spPr>
          <a:xfrm flipH="1" flipV="1">
            <a:off x="9912233" y="4180715"/>
            <a:ext cx="193898" cy="1385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02" name="Textfeld 301">
            <a:extLst>
              <a:ext uri="{FF2B5EF4-FFF2-40B4-BE49-F238E27FC236}">
                <a16:creationId xmlns:a16="http://schemas.microsoft.com/office/drawing/2014/main" xmlns="" id="{0E060F7D-C638-4CFD-808E-4120765E4439}"/>
              </a:ext>
            </a:extLst>
          </p:cNvPr>
          <p:cNvSpPr txBox="1"/>
          <p:nvPr/>
        </p:nvSpPr>
        <p:spPr>
          <a:xfrm>
            <a:off x="4424865" y="1915110"/>
            <a:ext cx="1362874" cy="369332"/>
          </a:xfrm>
          <a:prstGeom prst="rect">
            <a:avLst/>
          </a:prstGeom>
          <a:noFill/>
        </p:spPr>
        <p:txBody>
          <a:bodyPr wrap="none" rtlCol="0">
            <a:spAutoFit/>
          </a:bodyPr>
          <a:lstStyle/>
          <a:p>
            <a:r>
              <a:rPr lang="en-GB" b="1">
                <a:solidFill>
                  <a:srgbClr val="C00000"/>
                </a:solidFill>
              </a:rPr>
              <a:t>Old Mindset</a:t>
            </a:r>
            <a:endParaRPr lang="en-GB" b="1" dirty="0">
              <a:solidFill>
                <a:srgbClr val="C00000"/>
              </a:solidFill>
            </a:endParaRPr>
          </a:p>
        </p:txBody>
      </p:sp>
      <p:sp>
        <p:nvSpPr>
          <p:cNvPr id="304" name="Textfeld 303">
            <a:extLst>
              <a:ext uri="{FF2B5EF4-FFF2-40B4-BE49-F238E27FC236}">
                <a16:creationId xmlns:a16="http://schemas.microsoft.com/office/drawing/2014/main" xmlns="" id="{0BCF57E5-222C-44AE-803E-E8895CB75702}"/>
              </a:ext>
            </a:extLst>
          </p:cNvPr>
          <p:cNvSpPr txBox="1"/>
          <p:nvPr/>
        </p:nvSpPr>
        <p:spPr>
          <a:xfrm>
            <a:off x="8310244" y="1915110"/>
            <a:ext cx="1465914" cy="369332"/>
          </a:xfrm>
          <a:prstGeom prst="rect">
            <a:avLst/>
          </a:prstGeom>
          <a:noFill/>
        </p:spPr>
        <p:txBody>
          <a:bodyPr wrap="none" rtlCol="0">
            <a:spAutoFit/>
          </a:bodyPr>
          <a:lstStyle/>
          <a:p>
            <a:r>
              <a:rPr lang="en-GB" b="1">
                <a:solidFill>
                  <a:schemeClr val="accent6"/>
                </a:solidFill>
              </a:rPr>
              <a:t>New Mindset</a:t>
            </a:r>
            <a:endParaRPr lang="en-GB" b="1" dirty="0">
              <a:solidFill>
                <a:schemeClr val="accent6"/>
              </a:solidFill>
            </a:endParaRPr>
          </a:p>
        </p:txBody>
      </p:sp>
    </p:spTree>
    <p:extLst>
      <p:ext uri="{BB962C8B-B14F-4D97-AF65-F5344CB8AC3E}">
        <p14:creationId xmlns:p14="http://schemas.microsoft.com/office/powerpoint/2010/main" val="381846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a:t>The Business Continuity Management Cycle</a:t>
            </a:r>
          </a:p>
        </p:txBody>
      </p:sp>
    </p:spTree>
    <p:extLst>
      <p:ext uri="{BB962C8B-B14F-4D97-AF65-F5344CB8AC3E}">
        <p14:creationId xmlns:p14="http://schemas.microsoft.com/office/powerpoint/2010/main" val="193561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4262171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321" name="Gleichschenkliges Dreieck 320">
            <a:extLst>
              <a:ext uri="{FF2B5EF4-FFF2-40B4-BE49-F238E27FC236}">
                <a16:creationId xmlns:a16="http://schemas.microsoft.com/office/drawing/2014/main" xmlns="" id="{D6762457-5FC6-4F7C-919D-748B19B57DBC}"/>
              </a:ext>
            </a:extLst>
          </p:cNvPr>
          <p:cNvSpPr/>
          <p:nvPr/>
        </p:nvSpPr>
        <p:spPr>
          <a:xfrm rot="6744925">
            <a:off x="8253750" y="3847393"/>
            <a:ext cx="547902" cy="160824"/>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Gleichschenkliges Dreieck 319">
            <a:extLst>
              <a:ext uri="{FF2B5EF4-FFF2-40B4-BE49-F238E27FC236}">
                <a16:creationId xmlns:a16="http://schemas.microsoft.com/office/drawing/2014/main" xmlns="" id="{6022375E-ECD4-43C4-9AB0-FE8C50F6A9C3}"/>
              </a:ext>
            </a:extLst>
          </p:cNvPr>
          <p:cNvSpPr/>
          <p:nvPr/>
        </p:nvSpPr>
        <p:spPr>
          <a:xfrm rot="2277494">
            <a:off x="8523561" y="4800671"/>
            <a:ext cx="547902" cy="160824"/>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Gleichschenkliges Dreieck 318">
            <a:extLst>
              <a:ext uri="{FF2B5EF4-FFF2-40B4-BE49-F238E27FC236}">
                <a16:creationId xmlns:a16="http://schemas.microsoft.com/office/drawing/2014/main" xmlns="" id="{7834DA7E-E721-4891-9C1D-BB8D841F1F38}"/>
              </a:ext>
            </a:extLst>
          </p:cNvPr>
          <p:cNvSpPr/>
          <p:nvPr/>
        </p:nvSpPr>
        <p:spPr>
          <a:xfrm rot="19361863">
            <a:off x="9497477" y="4821692"/>
            <a:ext cx="547902" cy="160824"/>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Gleichschenkliges Dreieck 317">
            <a:extLst>
              <a:ext uri="{FF2B5EF4-FFF2-40B4-BE49-F238E27FC236}">
                <a16:creationId xmlns:a16="http://schemas.microsoft.com/office/drawing/2014/main" xmlns="" id="{B3566BA1-1276-463A-BF3E-EF4315C89BCD}"/>
              </a:ext>
            </a:extLst>
          </p:cNvPr>
          <p:cNvSpPr/>
          <p:nvPr/>
        </p:nvSpPr>
        <p:spPr>
          <a:xfrm rot="14949942">
            <a:off x="9788339" y="3877272"/>
            <a:ext cx="547902" cy="16082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Gleichschenkliges Dreieck 316">
            <a:extLst>
              <a:ext uri="{FF2B5EF4-FFF2-40B4-BE49-F238E27FC236}">
                <a16:creationId xmlns:a16="http://schemas.microsoft.com/office/drawing/2014/main" xmlns="" id="{72B9FF83-D6A9-4B21-8BB3-E2EA293DCBE6}"/>
              </a:ext>
            </a:extLst>
          </p:cNvPr>
          <p:cNvSpPr/>
          <p:nvPr/>
        </p:nvSpPr>
        <p:spPr>
          <a:xfrm rot="10800000">
            <a:off x="9016641" y="3324773"/>
            <a:ext cx="547902" cy="160824"/>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7706" y="551661"/>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6442" y="1829010"/>
            <a:ext cx="4643065" cy="38834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b="1" dirty="0">
                <a:latin typeface="+mj-lt"/>
              </a:rPr>
              <a:t>Business continuity planning </a:t>
            </a:r>
            <a:r>
              <a:rPr lang="en-GB" altLang="de-DE" sz="2200" dirty="0">
                <a:latin typeface="+mj-lt"/>
              </a:rPr>
              <a:t>is the process of creating systems of prevention and recovery to deal with potential threats to a company. In addition to prevention, the goal is to enable ongoing operations before and during execution of disaster recovery.</a:t>
            </a:r>
            <a:endParaRPr lang="en-US" dirty="0"/>
          </a:p>
          <a:p>
            <a:pPr algn="l">
              <a:lnSpc>
                <a:spcPct val="100000"/>
              </a:lnSpc>
              <a:spcBef>
                <a:spcPts val="600"/>
              </a:spcBef>
            </a:pPr>
            <a:r>
              <a:rPr lang="en-GB" altLang="de-DE" sz="2200" dirty="0">
                <a:latin typeface="+mj-lt"/>
              </a:rPr>
              <a:t>Disasters can be external events (such as the Covid-19 pandemic), system failures, human errors (e.g. in health care) or a substantial business crisis</a:t>
            </a:r>
          </a:p>
        </p:txBody>
      </p:sp>
      <p:grpSp>
        <p:nvGrpSpPr>
          <p:cNvPr id="24" name="Gruppieren 23">
            <a:extLst>
              <a:ext uri="{FF2B5EF4-FFF2-40B4-BE49-F238E27FC236}">
                <a16:creationId xmlns:a16="http://schemas.microsoft.com/office/drawing/2014/main" xmlns="" id="{272239DA-1B06-425C-A5B2-EC9059DF8DDC}"/>
              </a:ext>
            </a:extLst>
          </p:cNvPr>
          <p:cNvGrpSpPr/>
          <p:nvPr/>
        </p:nvGrpSpPr>
        <p:grpSpPr>
          <a:xfrm>
            <a:off x="7203111" y="1895503"/>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6" name="Gleichschenkliges Dreieck 5">
            <a:extLst>
              <a:ext uri="{FF2B5EF4-FFF2-40B4-BE49-F238E27FC236}">
                <a16:creationId xmlns:a16="http://schemas.microsoft.com/office/drawing/2014/main" xmlns="" id="{BBA9848B-032B-4EEC-9174-79BE01349E70}"/>
              </a:ext>
            </a:extLst>
          </p:cNvPr>
          <p:cNvSpPr/>
          <p:nvPr/>
        </p:nvSpPr>
        <p:spPr>
          <a:xfrm rot="3377529">
            <a:off x="8365857" y="3063543"/>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Gleichschenkliges Dreieck 312">
            <a:extLst>
              <a:ext uri="{FF2B5EF4-FFF2-40B4-BE49-F238E27FC236}">
                <a16:creationId xmlns:a16="http://schemas.microsoft.com/office/drawing/2014/main" xmlns="" id="{D3C96D78-034A-4AE1-997D-9641BDDBBEA0}"/>
              </a:ext>
            </a:extLst>
          </p:cNvPr>
          <p:cNvSpPr/>
          <p:nvPr/>
        </p:nvSpPr>
        <p:spPr>
          <a:xfrm rot="7510862">
            <a:off x="9762774" y="3159412"/>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Gleichschenkliges Dreieck 313">
            <a:extLst>
              <a:ext uri="{FF2B5EF4-FFF2-40B4-BE49-F238E27FC236}">
                <a16:creationId xmlns:a16="http://schemas.microsoft.com/office/drawing/2014/main" xmlns="" id="{D68A5E81-DA1B-42FE-B43B-D14B61068E38}"/>
              </a:ext>
            </a:extLst>
          </p:cNvPr>
          <p:cNvSpPr/>
          <p:nvPr/>
        </p:nvSpPr>
        <p:spPr>
          <a:xfrm rot="11958181">
            <a:off x="10147451" y="4555309"/>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Gleichschenkliges Dreieck 314">
            <a:extLst>
              <a:ext uri="{FF2B5EF4-FFF2-40B4-BE49-F238E27FC236}">
                <a16:creationId xmlns:a16="http://schemas.microsoft.com/office/drawing/2014/main" xmlns="" id="{E4B09A26-4CEF-4668-94D5-B8D066A9C381}"/>
              </a:ext>
            </a:extLst>
          </p:cNvPr>
          <p:cNvSpPr/>
          <p:nvPr/>
        </p:nvSpPr>
        <p:spPr>
          <a:xfrm rot="16200000">
            <a:off x="8951220" y="5397784"/>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Gleichschenkliges Dreieck 315">
            <a:extLst>
              <a:ext uri="{FF2B5EF4-FFF2-40B4-BE49-F238E27FC236}">
                <a16:creationId xmlns:a16="http://schemas.microsoft.com/office/drawing/2014/main" xmlns="" id="{212944E4-8AD2-4A48-9960-92968A31B693}"/>
              </a:ext>
            </a:extLst>
          </p:cNvPr>
          <p:cNvSpPr/>
          <p:nvPr/>
        </p:nvSpPr>
        <p:spPr>
          <a:xfrm rot="20444859">
            <a:off x="7856399" y="4442751"/>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Textfeld 321">
            <a:extLst>
              <a:ext uri="{FF2B5EF4-FFF2-40B4-BE49-F238E27FC236}">
                <a16:creationId xmlns:a16="http://schemas.microsoft.com/office/drawing/2014/main" xmlns="" id="{405EBF34-AAB8-4815-BBBD-7BB65CA0E7D2}"/>
              </a:ext>
            </a:extLst>
          </p:cNvPr>
          <p:cNvSpPr txBox="1"/>
          <p:nvPr/>
        </p:nvSpPr>
        <p:spPr>
          <a:xfrm>
            <a:off x="8707708" y="3756522"/>
            <a:ext cx="1165768" cy="738664"/>
          </a:xfrm>
          <a:prstGeom prst="rect">
            <a:avLst/>
          </a:prstGeom>
          <a:noFill/>
        </p:spPr>
        <p:txBody>
          <a:bodyPr wrap="none" rtlCol="0">
            <a:spAutoFit/>
          </a:bodyPr>
          <a:lstStyle/>
          <a:p>
            <a:pPr algn="ctr"/>
            <a:r>
              <a:rPr lang="en-GB" sz="1400"/>
              <a:t>BCM</a:t>
            </a:r>
            <a:br>
              <a:rPr lang="en-GB" sz="1400"/>
            </a:br>
            <a:r>
              <a:rPr lang="en-GB" sz="1400"/>
              <a:t>Program</a:t>
            </a:r>
            <a:br>
              <a:rPr lang="en-GB" sz="1400"/>
            </a:br>
            <a:r>
              <a:rPr lang="en-GB" sz="1400"/>
              <a:t>Management</a:t>
            </a:r>
            <a:endParaRPr lang="en-GB" sz="1400" dirty="0"/>
          </a:p>
        </p:txBody>
      </p:sp>
      <p:sp>
        <p:nvSpPr>
          <p:cNvPr id="323" name="Gleichschenkliges Dreieck 322">
            <a:extLst>
              <a:ext uri="{FF2B5EF4-FFF2-40B4-BE49-F238E27FC236}">
                <a16:creationId xmlns:a16="http://schemas.microsoft.com/office/drawing/2014/main" xmlns="" id="{3036C30B-D9D5-43A0-AA62-2BA386B5ABB6}"/>
              </a:ext>
            </a:extLst>
          </p:cNvPr>
          <p:cNvSpPr/>
          <p:nvPr/>
        </p:nvSpPr>
        <p:spPr>
          <a:xfrm rot="17954094">
            <a:off x="8591295" y="3920439"/>
            <a:ext cx="295974" cy="169770"/>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Gleichschenkliges Dreieck 323">
            <a:extLst>
              <a:ext uri="{FF2B5EF4-FFF2-40B4-BE49-F238E27FC236}">
                <a16:creationId xmlns:a16="http://schemas.microsoft.com/office/drawing/2014/main" xmlns="" id="{792EC749-0C25-4BE2-88F5-30195DBF355A}"/>
              </a:ext>
            </a:extLst>
          </p:cNvPr>
          <p:cNvSpPr/>
          <p:nvPr/>
        </p:nvSpPr>
        <p:spPr>
          <a:xfrm>
            <a:off x="9142605" y="3559005"/>
            <a:ext cx="295974" cy="169770"/>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Gleichschenkliges Dreieck 324">
            <a:extLst>
              <a:ext uri="{FF2B5EF4-FFF2-40B4-BE49-F238E27FC236}">
                <a16:creationId xmlns:a16="http://schemas.microsoft.com/office/drawing/2014/main" xmlns="" id="{DB4B24A3-D136-4457-BAD5-6D252671AB65}"/>
              </a:ext>
            </a:extLst>
          </p:cNvPr>
          <p:cNvSpPr/>
          <p:nvPr/>
        </p:nvSpPr>
        <p:spPr>
          <a:xfrm rot="4113044">
            <a:off x="9710455" y="3933356"/>
            <a:ext cx="295974" cy="16977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Gleichschenkliges Dreieck 325">
            <a:extLst>
              <a:ext uri="{FF2B5EF4-FFF2-40B4-BE49-F238E27FC236}">
                <a16:creationId xmlns:a16="http://schemas.microsoft.com/office/drawing/2014/main" xmlns="" id="{D011D404-DAE2-44FE-9D73-1FBA5914D269}"/>
              </a:ext>
            </a:extLst>
          </p:cNvPr>
          <p:cNvSpPr/>
          <p:nvPr/>
        </p:nvSpPr>
        <p:spPr>
          <a:xfrm rot="8312684">
            <a:off x="9483761" y="4639612"/>
            <a:ext cx="295974" cy="16977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Gleichschenkliges Dreieck 326">
            <a:extLst>
              <a:ext uri="{FF2B5EF4-FFF2-40B4-BE49-F238E27FC236}">
                <a16:creationId xmlns:a16="http://schemas.microsoft.com/office/drawing/2014/main" xmlns="" id="{2EDA9C4D-9EE9-451A-8C60-EB4F101C759F}"/>
              </a:ext>
            </a:extLst>
          </p:cNvPr>
          <p:cNvSpPr/>
          <p:nvPr/>
        </p:nvSpPr>
        <p:spPr>
          <a:xfrm rot="13143450">
            <a:off x="8795683" y="4624185"/>
            <a:ext cx="295974" cy="169770"/>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Textfeld 327">
            <a:extLst>
              <a:ext uri="{FF2B5EF4-FFF2-40B4-BE49-F238E27FC236}">
                <a16:creationId xmlns:a16="http://schemas.microsoft.com/office/drawing/2014/main" xmlns="" id="{D2F72392-6049-458D-8F95-A810DDF677B7}"/>
              </a:ext>
            </a:extLst>
          </p:cNvPr>
          <p:cNvSpPr txBox="1"/>
          <p:nvPr/>
        </p:nvSpPr>
        <p:spPr>
          <a:xfrm>
            <a:off x="8769874" y="2437627"/>
            <a:ext cx="1041439" cy="738664"/>
          </a:xfrm>
          <a:prstGeom prst="rect">
            <a:avLst/>
          </a:prstGeom>
          <a:noFill/>
        </p:spPr>
        <p:txBody>
          <a:bodyPr wrap="none" rtlCol="0">
            <a:spAutoFit/>
          </a:bodyPr>
          <a:lstStyle/>
          <a:p>
            <a:pPr algn="ctr"/>
            <a:r>
              <a:rPr lang="en-GB" sz="1400">
                <a:solidFill>
                  <a:schemeClr val="bg1"/>
                </a:solidFill>
              </a:rPr>
              <a:t>Understand</a:t>
            </a:r>
            <a:br>
              <a:rPr lang="en-GB" sz="1400">
                <a:solidFill>
                  <a:schemeClr val="bg1"/>
                </a:solidFill>
              </a:rPr>
            </a:br>
            <a:r>
              <a:rPr lang="en-GB" sz="1400">
                <a:solidFill>
                  <a:schemeClr val="bg1"/>
                </a:solidFill>
              </a:rPr>
              <a:t>your</a:t>
            </a:r>
            <a:br>
              <a:rPr lang="en-GB" sz="1400">
                <a:solidFill>
                  <a:schemeClr val="bg1"/>
                </a:solidFill>
              </a:rPr>
            </a:br>
            <a:r>
              <a:rPr lang="en-GB" sz="1400">
                <a:solidFill>
                  <a:schemeClr val="bg1"/>
                </a:solidFill>
              </a:rPr>
              <a:t>business</a:t>
            </a:r>
            <a:endParaRPr lang="en-GB" sz="1400" dirty="0">
              <a:solidFill>
                <a:schemeClr val="bg1"/>
              </a:solidFill>
            </a:endParaRPr>
          </a:p>
        </p:txBody>
      </p:sp>
      <p:sp>
        <p:nvSpPr>
          <p:cNvPr id="329" name="Textfeld 328">
            <a:extLst>
              <a:ext uri="{FF2B5EF4-FFF2-40B4-BE49-F238E27FC236}">
                <a16:creationId xmlns:a16="http://schemas.microsoft.com/office/drawing/2014/main" xmlns="" id="{98BE6618-6792-4FAC-BD18-914C2DFFA89E}"/>
              </a:ext>
            </a:extLst>
          </p:cNvPr>
          <p:cNvSpPr txBox="1"/>
          <p:nvPr/>
        </p:nvSpPr>
        <p:spPr>
          <a:xfrm>
            <a:off x="10126737" y="3367681"/>
            <a:ext cx="922112" cy="738664"/>
          </a:xfrm>
          <a:prstGeom prst="rect">
            <a:avLst/>
          </a:prstGeom>
          <a:noFill/>
        </p:spPr>
        <p:txBody>
          <a:bodyPr wrap="none" rtlCol="0">
            <a:spAutoFit/>
          </a:bodyPr>
          <a:lstStyle/>
          <a:p>
            <a:pPr algn="ctr"/>
            <a:r>
              <a:rPr lang="en-GB" sz="1400">
                <a:solidFill>
                  <a:schemeClr val="bg1"/>
                </a:solidFill>
              </a:rPr>
              <a:t>Business</a:t>
            </a:r>
            <a:br>
              <a:rPr lang="en-GB" sz="1400">
                <a:solidFill>
                  <a:schemeClr val="bg1"/>
                </a:solidFill>
              </a:rPr>
            </a:br>
            <a:r>
              <a:rPr lang="en-GB" sz="1400">
                <a:solidFill>
                  <a:schemeClr val="bg1"/>
                </a:solidFill>
              </a:rPr>
              <a:t>continuity</a:t>
            </a:r>
            <a:br>
              <a:rPr lang="en-GB" sz="1400">
                <a:solidFill>
                  <a:schemeClr val="bg1"/>
                </a:solidFill>
              </a:rPr>
            </a:br>
            <a:r>
              <a:rPr lang="en-GB" sz="1400">
                <a:solidFill>
                  <a:schemeClr val="bg1"/>
                </a:solidFill>
              </a:rPr>
              <a:t>strategies</a:t>
            </a:r>
            <a:endParaRPr lang="en-GB" sz="1400" dirty="0">
              <a:solidFill>
                <a:schemeClr val="bg1"/>
              </a:solidFill>
            </a:endParaRPr>
          </a:p>
        </p:txBody>
      </p:sp>
      <p:sp>
        <p:nvSpPr>
          <p:cNvPr id="330" name="Textfeld 329">
            <a:extLst>
              <a:ext uri="{FF2B5EF4-FFF2-40B4-BE49-F238E27FC236}">
                <a16:creationId xmlns:a16="http://schemas.microsoft.com/office/drawing/2014/main" xmlns="" id="{73178C06-3DC1-4C3C-A7D8-76ADEBC81685}"/>
              </a:ext>
            </a:extLst>
          </p:cNvPr>
          <p:cNvSpPr txBox="1"/>
          <p:nvPr/>
        </p:nvSpPr>
        <p:spPr>
          <a:xfrm>
            <a:off x="9462583" y="4992191"/>
            <a:ext cx="1297085" cy="954107"/>
          </a:xfrm>
          <a:prstGeom prst="rect">
            <a:avLst/>
          </a:prstGeom>
          <a:noFill/>
        </p:spPr>
        <p:txBody>
          <a:bodyPr wrap="none" rtlCol="0">
            <a:spAutoFit/>
          </a:bodyPr>
          <a:lstStyle/>
          <a:p>
            <a:pPr algn="ctr"/>
            <a:r>
              <a:rPr lang="en-GB" sz="1400">
                <a:solidFill>
                  <a:schemeClr val="bg1"/>
                </a:solidFill>
              </a:rPr>
              <a:t>Develop</a:t>
            </a:r>
            <a:br>
              <a:rPr lang="en-GB" sz="1400">
                <a:solidFill>
                  <a:schemeClr val="bg1"/>
                </a:solidFill>
              </a:rPr>
            </a:br>
            <a:r>
              <a:rPr lang="en-GB" sz="1400">
                <a:solidFill>
                  <a:schemeClr val="bg1"/>
                </a:solidFill>
              </a:rPr>
              <a:t>and implement</a:t>
            </a:r>
            <a:br>
              <a:rPr lang="en-GB" sz="1400">
                <a:solidFill>
                  <a:schemeClr val="bg1"/>
                </a:solidFill>
              </a:rPr>
            </a:br>
            <a:r>
              <a:rPr lang="en-GB" sz="1400">
                <a:solidFill>
                  <a:schemeClr val="bg1"/>
                </a:solidFill>
              </a:rPr>
              <a:t>a BCM </a:t>
            </a:r>
            <a:br>
              <a:rPr lang="en-GB" sz="1400">
                <a:solidFill>
                  <a:schemeClr val="bg1"/>
                </a:solidFill>
              </a:rPr>
            </a:br>
            <a:r>
              <a:rPr lang="en-GB" sz="1400">
                <a:solidFill>
                  <a:schemeClr val="bg1"/>
                </a:solidFill>
              </a:rPr>
              <a:t>response</a:t>
            </a:r>
            <a:endParaRPr lang="en-GB" sz="1400" dirty="0">
              <a:solidFill>
                <a:schemeClr val="bg1"/>
              </a:solidFill>
            </a:endParaRPr>
          </a:p>
        </p:txBody>
      </p:sp>
      <p:sp>
        <p:nvSpPr>
          <p:cNvPr id="331" name="Textfeld 330">
            <a:extLst>
              <a:ext uri="{FF2B5EF4-FFF2-40B4-BE49-F238E27FC236}">
                <a16:creationId xmlns:a16="http://schemas.microsoft.com/office/drawing/2014/main" xmlns="" id="{B3DB0BFF-6847-48FE-937B-4223CD90FC7E}"/>
              </a:ext>
            </a:extLst>
          </p:cNvPr>
          <p:cNvSpPr txBox="1"/>
          <p:nvPr/>
        </p:nvSpPr>
        <p:spPr>
          <a:xfrm>
            <a:off x="7987861" y="4975157"/>
            <a:ext cx="1091966" cy="954107"/>
          </a:xfrm>
          <a:prstGeom prst="rect">
            <a:avLst/>
          </a:prstGeom>
          <a:noFill/>
        </p:spPr>
        <p:txBody>
          <a:bodyPr wrap="none" rtlCol="0">
            <a:spAutoFit/>
          </a:bodyPr>
          <a:lstStyle/>
          <a:p>
            <a:pPr algn="ctr"/>
            <a:r>
              <a:rPr lang="en-GB" sz="1400">
                <a:solidFill>
                  <a:schemeClr val="bg1"/>
                </a:solidFill>
              </a:rPr>
              <a:t>Building and</a:t>
            </a:r>
            <a:br>
              <a:rPr lang="en-GB" sz="1400">
                <a:solidFill>
                  <a:schemeClr val="bg1"/>
                </a:solidFill>
              </a:rPr>
            </a:br>
            <a:r>
              <a:rPr lang="en-GB" sz="1400">
                <a:solidFill>
                  <a:schemeClr val="bg1"/>
                </a:solidFill>
              </a:rPr>
              <a:t>embedding</a:t>
            </a:r>
            <a:br>
              <a:rPr lang="en-GB" sz="1400">
                <a:solidFill>
                  <a:schemeClr val="bg1"/>
                </a:solidFill>
              </a:rPr>
            </a:br>
            <a:r>
              <a:rPr lang="en-GB" sz="1400">
                <a:solidFill>
                  <a:schemeClr val="bg1"/>
                </a:solidFill>
              </a:rPr>
              <a:t>BCM </a:t>
            </a:r>
            <a:br>
              <a:rPr lang="en-GB" sz="1400">
                <a:solidFill>
                  <a:schemeClr val="bg1"/>
                </a:solidFill>
              </a:rPr>
            </a:br>
            <a:r>
              <a:rPr lang="en-GB" sz="1400">
                <a:solidFill>
                  <a:schemeClr val="bg1"/>
                </a:solidFill>
              </a:rPr>
              <a:t>culture</a:t>
            </a:r>
            <a:endParaRPr lang="en-GB" sz="1400" dirty="0">
              <a:solidFill>
                <a:schemeClr val="bg1"/>
              </a:solidFill>
            </a:endParaRPr>
          </a:p>
        </p:txBody>
      </p:sp>
      <p:sp>
        <p:nvSpPr>
          <p:cNvPr id="332" name="Textfeld 331">
            <a:extLst>
              <a:ext uri="{FF2B5EF4-FFF2-40B4-BE49-F238E27FC236}">
                <a16:creationId xmlns:a16="http://schemas.microsoft.com/office/drawing/2014/main" xmlns="" id="{9D25CA16-057A-4DEE-A444-8B2D76F19D52}"/>
              </a:ext>
            </a:extLst>
          </p:cNvPr>
          <p:cNvSpPr txBox="1"/>
          <p:nvPr/>
        </p:nvSpPr>
        <p:spPr>
          <a:xfrm>
            <a:off x="7375475" y="3330212"/>
            <a:ext cx="1138068" cy="738664"/>
          </a:xfrm>
          <a:prstGeom prst="rect">
            <a:avLst/>
          </a:prstGeom>
          <a:noFill/>
        </p:spPr>
        <p:txBody>
          <a:bodyPr wrap="none" rtlCol="0">
            <a:spAutoFit/>
          </a:bodyPr>
          <a:lstStyle/>
          <a:p>
            <a:pPr algn="ctr"/>
            <a:r>
              <a:rPr lang="en-GB" sz="1400">
                <a:solidFill>
                  <a:schemeClr val="bg1"/>
                </a:solidFill>
              </a:rPr>
              <a:t>Exercising,</a:t>
            </a:r>
            <a:br>
              <a:rPr lang="en-GB" sz="1400">
                <a:solidFill>
                  <a:schemeClr val="bg1"/>
                </a:solidFill>
              </a:rPr>
            </a:br>
            <a:r>
              <a:rPr lang="en-GB" sz="1400">
                <a:solidFill>
                  <a:schemeClr val="bg1"/>
                </a:solidFill>
              </a:rPr>
              <a:t>maintenance</a:t>
            </a:r>
            <a:br>
              <a:rPr lang="en-GB" sz="1400">
                <a:solidFill>
                  <a:schemeClr val="bg1"/>
                </a:solidFill>
              </a:rPr>
            </a:br>
            <a:r>
              <a:rPr lang="en-GB" sz="1400">
                <a:solidFill>
                  <a:schemeClr val="bg1"/>
                </a:solidFill>
              </a:rPr>
              <a:t>and audit</a:t>
            </a:r>
            <a:endParaRPr lang="en-GB" sz="1400" dirty="0">
              <a:solidFill>
                <a:schemeClr val="bg1"/>
              </a:solidFill>
            </a:endParaRPr>
          </a:p>
        </p:txBody>
      </p:sp>
      <p:sp>
        <p:nvSpPr>
          <p:cNvPr id="22" name="Ellipse 21">
            <a:extLst>
              <a:ext uri="{FF2B5EF4-FFF2-40B4-BE49-F238E27FC236}">
                <a16:creationId xmlns:a16="http://schemas.microsoft.com/office/drawing/2014/main" xmlns="" id="{DF4A991F-96D6-4A69-9300-C89426EC4D70}"/>
              </a:ext>
            </a:extLst>
          </p:cNvPr>
          <p:cNvSpPr/>
          <p:nvPr/>
        </p:nvSpPr>
        <p:spPr>
          <a:xfrm>
            <a:off x="8657250" y="178870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endParaRPr lang="en-GB" dirty="0"/>
          </a:p>
        </p:txBody>
      </p:sp>
      <p:sp>
        <p:nvSpPr>
          <p:cNvPr id="333" name="Ellipse 332">
            <a:extLst>
              <a:ext uri="{FF2B5EF4-FFF2-40B4-BE49-F238E27FC236}">
                <a16:creationId xmlns:a16="http://schemas.microsoft.com/office/drawing/2014/main" xmlns="" id="{FFD38BDD-8FBD-4F18-A58C-94200D67C3FE}"/>
              </a:ext>
            </a:extLst>
          </p:cNvPr>
          <p:cNvSpPr/>
          <p:nvPr/>
        </p:nvSpPr>
        <p:spPr>
          <a:xfrm>
            <a:off x="11167198" y="330559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endParaRPr lang="en-GB" dirty="0"/>
          </a:p>
        </p:txBody>
      </p:sp>
      <p:sp>
        <p:nvSpPr>
          <p:cNvPr id="334" name="Ellipse 333">
            <a:extLst>
              <a:ext uri="{FF2B5EF4-FFF2-40B4-BE49-F238E27FC236}">
                <a16:creationId xmlns:a16="http://schemas.microsoft.com/office/drawing/2014/main" xmlns="" id="{81F2C67B-6030-4CDE-9029-62E9FC87E443}"/>
              </a:ext>
            </a:extLst>
          </p:cNvPr>
          <p:cNvSpPr/>
          <p:nvPr/>
        </p:nvSpPr>
        <p:spPr>
          <a:xfrm>
            <a:off x="10346534" y="58724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endParaRPr lang="en-GB" dirty="0"/>
          </a:p>
        </p:txBody>
      </p:sp>
      <p:sp>
        <p:nvSpPr>
          <p:cNvPr id="335" name="Ellipse 334">
            <a:extLst>
              <a:ext uri="{FF2B5EF4-FFF2-40B4-BE49-F238E27FC236}">
                <a16:creationId xmlns:a16="http://schemas.microsoft.com/office/drawing/2014/main" xmlns="" id="{DAA0B68B-466C-4190-8E58-CF08293FE1A8}"/>
              </a:ext>
            </a:extLst>
          </p:cNvPr>
          <p:cNvSpPr/>
          <p:nvPr/>
        </p:nvSpPr>
        <p:spPr>
          <a:xfrm>
            <a:off x="7883847" y="586665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a:t>
            </a:r>
            <a:endParaRPr lang="en-GB" dirty="0"/>
          </a:p>
        </p:txBody>
      </p:sp>
      <p:sp>
        <p:nvSpPr>
          <p:cNvPr id="336" name="Ellipse 335">
            <a:extLst>
              <a:ext uri="{FF2B5EF4-FFF2-40B4-BE49-F238E27FC236}">
                <a16:creationId xmlns:a16="http://schemas.microsoft.com/office/drawing/2014/main" xmlns="" id="{577B148F-849C-4BF2-8981-D4F469501C00}"/>
              </a:ext>
            </a:extLst>
          </p:cNvPr>
          <p:cNvSpPr/>
          <p:nvPr/>
        </p:nvSpPr>
        <p:spPr>
          <a:xfrm>
            <a:off x="7029349" y="333006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a:t>
            </a:r>
            <a:endParaRPr lang="en-GB" dirty="0"/>
          </a:p>
        </p:txBody>
      </p:sp>
      <p:sp>
        <p:nvSpPr>
          <p:cNvPr id="337" name="Ellipse 336">
            <a:extLst>
              <a:ext uri="{FF2B5EF4-FFF2-40B4-BE49-F238E27FC236}">
                <a16:creationId xmlns:a16="http://schemas.microsoft.com/office/drawing/2014/main" xmlns="" id="{3E91C6DF-FE73-461F-9D96-56B13D7CFB9C}"/>
              </a:ext>
            </a:extLst>
          </p:cNvPr>
          <p:cNvSpPr/>
          <p:nvPr/>
        </p:nvSpPr>
        <p:spPr>
          <a:xfrm>
            <a:off x="9115875" y="4482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a:t>
            </a:r>
            <a:endParaRPr lang="en-GB" dirty="0"/>
          </a:p>
        </p:txBody>
      </p:sp>
      <p:sp>
        <p:nvSpPr>
          <p:cNvPr id="338" name="Ellipse 337">
            <a:extLst>
              <a:ext uri="{FF2B5EF4-FFF2-40B4-BE49-F238E27FC236}">
                <a16:creationId xmlns:a16="http://schemas.microsoft.com/office/drawing/2014/main" xmlns="" id="{947155E0-3C9B-4F5F-9E35-5861DE4DB4D8}"/>
              </a:ext>
            </a:extLst>
          </p:cNvPr>
          <p:cNvSpPr/>
          <p:nvPr/>
        </p:nvSpPr>
        <p:spPr>
          <a:xfrm>
            <a:off x="4906362" y="58915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a:t>
            </a:r>
            <a:endParaRPr lang="en-GB" dirty="0"/>
          </a:p>
        </p:txBody>
      </p:sp>
      <p:sp>
        <p:nvSpPr>
          <p:cNvPr id="340" name="Textfeld 339">
            <a:extLst>
              <a:ext uri="{FF2B5EF4-FFF2-40B4-BE49-F238E27FC236}">
                <a16:creationId xmlns:a16="http://schemas.microsoft.com/office/drawing/2014/main" xmlns="" id="{D67B6B15-862D-4272-A252-8484BFA541DC}"/>
              </a:ext>
            </a:extLst>
          </p:cNvPr>
          <p:cNvSpPr txBox="1"/>
          <p:nvPr/>
        </p:nvSpPr>
        <p:spPr>
          <a:xfrm>
            <a:off x="5290973" y="5809892"/>
            <a:ext cx="1614481" cy="523220"/>
          </a:xfrm>
          <a:prstGeom prst="rect">
            <a:avLst/>
          </a:prstGeom>
          <a:noFill/>
        </p:spPr>
        <p:txBody>
          <a:bodyPr wrap="none" rtlCol="0">
            <a:spAutoFit/>
          </a:bodyPr>
          <a:lstStyle/>
          <a:p>
            <a:r>
              <a:rPr lang="en-GB" sz="1400"/>
              <a:t>Business Continuity</a:t>
            </a:r>
            <a:br>
              <a:rPr lang="en-GB" sz="1400"/>
            </a:br>
            <a:r>
              <a:rPr lang="en-GB" sz="1400"/>
              <a:t>Maturity Level</a:t>
            </a:r>
            <a:endParaRPr lang="en-GB" sz="1400" dirty="0"/>
          </a:p>
        </p:txBody>
      </p:sp>
    </p:spTree>
    <p:extLst>
      <p:ext uri="{BB962C8B-B14F-4D97-AF65-F5344CB8AC3E}">
        <p14:creationId xmlns:p14="http://schemas.microsoft.com/office/powerpoint/2010/main" val="382571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96288" y="489489"/>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30986" y="1939934"/>
            <a:ext cx="2719697" cy="336019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t>To better understand your business, you should</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Conduct a business impact analysis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Implement Risk assessment and control measures</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0687"/>
            <a:ext cx="1425467" cy="1430646"/>
            <a:chOff x="5230592" y="1865866"/>
            <a:chExt cx="4175999" cy="4191169"/>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38073" y="186586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1</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235974" y="1256524"/>
            <a:ext cx="9086941" cy="4982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rgbClr val="E53292"/>
                </a:solidFill>
              </a:rPr>
              <a:t>Stage 1: Understand your business</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22812" y="3669480"/>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746570" y="4881296"/>
            <a:ext cx="2065758"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Business outputs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and deliverables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(Services and Products)</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548174" y="4881296"/>
            <a:ext cx="2222468"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Organizational Strategy /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Operational and business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objectives</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367755" y="2107412"/>
            <a:ext cx="1703351" cy="1323439"/>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Define and analyze</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 critical business </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factors</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(Mission critical </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activities)</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648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What you will learn from Module 08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6309420"/>
          </a:xfrm>
          <a:prstGeom prst="rect">
            <a:avLst/>
          </a:prstGeom>
          <a:noFill/>
        </p:spPr>
        <p:txBody>
          <a:bodyPr wrap="square">
            <a:spAutoFit/>
          </a:bodyPr>
          <a:lstStyle/>
          <a:p>
            <a:pPr algn="l">
              <a:lnSpc>
                <a:spcPct val="100000"/>
              </a:lnSpc>
              <a:spcBef>
                <a:spcPts val="600"/>
              </a:spcBef>
            </a:pPr>
            <a:endParaRPr lang="en-GB" sz="1100" dirty="0">
              <a:solidFill>
                <a:schemeClr val="bg1"/>
              </a:solidFill>
              <a:latin typeface="+mj-lt"/>
            </a:endParaRPr>
          </a:p>
          <a:p>
            <a:pPr algn="l">
              <a:lnSpc>
                <a:spcPct val="100000"/>
              </a:lnSpc>
              <a:spcBef>
                <a:spcPts val="600"/>
              </a:spcBef>
            </a:pPr>
            <a:r>
              <a:rPr lang="en-GB" sz="2200" dirty="0">
                <a:solidFill>
                  <a:schemeClr val="bg1"/>
                </a:solidFill>
                <a:latin typeface="+mj-lt"/>
              </a:rPr>
              <a:t>In this Module, y</a:t>
            </a:r>
            <a:r>
              <a:rPr lang="en-IE" sz="2200" dirty="0" err="1">
                <a:solidFill>
                  <a:schemeClr val="bg1"/>
                </a:solidFill>
                <a:latin typeface="+mj-lt"/>
              </a:rPr>
              <a:t>ou</a:t>
            </a:r>
            <a:r>
              <a:rPr lang="en-IE" sz="2200" dirty="0">
                <a:solidFill>
                  <a:schemeClr val="bg1"/>
                </a:solidFill>
                <a:latin typeface="+mj-lt"/>
              </a:rPr>
              <a:t> will benefit from learning to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Recognise the harsh realities of crisis </a:t>
            </a:r>
          </a:p>
          <a:p>
            <a:pPr marL="285750" indent="-285750">
              <a:buFont typeface="Arial" panose="020B0604020202020204" pitchFamily="34" charset="0"/>
              <a:buChar char="•"/>
            </a:pPr>
            <a:r>
              <a:rPr lang="en-GB" sz="2200" dirty="0">
                <a:solidFill>
                  <a:schemeClr val="bg1"/>
                </a:solidFill>
                <a:latin typeface="+mj-lt"/>
              </a:rPr>
              <a:t>Understand the crisis resilience ladder and there actually IS Glory in Prevention</a:t>
            </a:r>
          </a:p>
          <a:p>
            <a:pPr marL="285750" indent="-285750">
              <a:buFont typeface="Arial" panose="020B0604020202020204" pitchFamily="34" charset="0"/>
              <a:buChar char="•"/>
            </a:pPr>
            <a:r>
              <a:rPr lang="en-GB" sz="2200" dirty="0">
                <a:solidFill>
                  <a:schemeClr val="bg1"/>
                </a:solidFill>
                <a:latin typeface="+mj-lt"/>
              </a:rPr>
              <a:t>Appreciate the types of crisis resilience </a:t>
            </a:r>
          </a:p>
          <a:p>
            <a:endParaRPr lang="en-GB" sz="2200" dirty="0">
              <a:solidFill>
                <a:schemeClr val="bg1"/>
              </a:solidFill>
              <a:latin typeface="+mj-lt"/>
            </a:endParaRPr>
          </a:p>
          <a:p>
            <a:r>
              <a:rPr lang="en-GB" sz="2400" dirty="0">
                <a:solidFill>
                  <a:schemeClr val="bg1"/>
                </a:solidFill>
                <a:latin typeface="+mj-lt"/>
              </a:rPr>
              <a:t>We twist the learning approach to focus and value the learning from what goes right. </a:t>
            </a:r>
            <a:endParaRPr lang="en-GB" sz="2200" dirty="0">
              <a:solidFill>
                <a:schemeClr val="bg1"/>
              </a:solidFill>
              <a:latin typeface="+mj-lt"/>
            </a:endParaRP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And finally, we take you on a learning journey  through the Business Continuity Management Cycle.</a:t>
            </a:r>
          </a:p>
          <a:p>
            <a:endParaRPr lang="en-GB" sz="2200" dirty="0">
              <a:solidFill>
                <a:schemeClr val="bg1"/>
              </a:solidFill>
              <a:latin typeface="+mj-lt"/>
            </a:endParaRPr>
          </a:p>
          <a:p>
            <a:r>
              <a:rPr lang="en-GB" sz="2200" dirty="0">
                <a:solidFill>
                  <a:schemeClr val="bg1"/>
                </a:solidFill>
                <a:latin typeface="+mj-lt"/>
              </a:rPr>
              <a:t>This brings you SMART UP learning experience to a conclusion and we wish you</a:t>
            </a:r>
          </a:p>
          <a:p>
            <a:r>
              <a:rPr lang="en-GB" sz="2200" dirty="0">
                <a:solidFill>
                  <a:schemeClr val="bg1"/>
                </a:solidFill>
                <a:latin typeface="+mj-lt"/>
              </a:rPr>
              <a:t> only the very best in the future. </a:t>
            </a:r>
          </a:p>
          <a:p>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7906" y="428874"/>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1480" y="2108732"/>
            <a:ext cx="3626380" cy="343714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Business Continuity Strategies consist of 3 different levels:</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Organisation (corporate) Business Continuity Management strategy</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Process Level BCM Strategy</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Resource recovery BCM Strategy</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45227" cy="1425468"/>
            <a:chOff x="5230592" y="1881035"/>
            <a:chExt cx="42338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9104480" y="3216594"/>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2</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Stage 2: Business Continuity Strategies</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991575" y="4881296"/>
            <a:ext cx="1575752" cy="553998"/>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Resource</a:t>
            </a:r>
            <a:r>
              <a:rPr lang="en-GB" sz="1400" b="1" dirty="0">
                <a:solidFill>
                  <a:schemeClr val="tx2"/>
                </a:solidFill>
                <a:latin typeface="+mj-lt"/>
                <a:ea typeface="League Spartan" charset="0"/>
                <a:cs typeface="Poppins" pitchFamily="2" charset="77"/>
              </a:rPr>
              <a:t> recovery</a:t>
            </a:r>
            <a:r>
              <a:rPr lang="en-GB" sz="1400" b="1" dirty="0">
                <a:latin typeface="+mj-lt"/>
                <a:ea typeface="League Spartan" charset="0"/>
                <a:cs typeface="Poppins" pitchFamily="2" charset="77"/>
              </a:rPr>
              <a:t/>
            </a:r>
            <a:br>
              <a:rPr lang="en-GB" sz="1400" b="1" dirty="0">
                <a:latin typeface="+mj-lt"/>
                <a:ea typeface="League Spartan" charset="0"/>
                <a:cs typeface="Poppins" pitchFamily="2" charset="77"/>
              </a:rPr>
            </a:br>
            <a:r>
              <a:rPr lang="en-GB" sz="1400" b="1" dirty="0">
                <a:solidFill>
                  <a:schemeClr val="tx2"/>
                </a:solidFill>
                <a:latin typeface="+mj-lt"/>
                <a:ea typeface="League Spartan" charset="0"/>
                <a:cs typeface="Poppins" pitchFamily="2" charset="77"/>
              </a:rPr>
              <a:t>BCM Strategy</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897214" y="4881296"/>
            <a:ext cx="1524393" cy="830997"/>
          </a:xfrm>
          <a:prstGeom prst="rect">
            <a:avLst/>
          </a:prstGeom>
          <a:noFill/>
        </p:spPr>
        <p:txBody>
          <a:bodyPr wrap="non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Organisation</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(corporate) BCM</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Strategy</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82080" y="2759266"/>
            <a:ext cx="1274708" cy="584775"/>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Process Level</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BCM Strategy</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73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99525" y="448354"/>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71214" y="2029940"/>
            <a:ext cx="5924786" cy="366797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BCM considers a comprehensive approach to be prepared for the unexpected:</a:t>
            </a: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Plans and planning</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External bodies and organizations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Crisis/BSM event/incident management</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Emergency response and operations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Communications</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Public relations and media</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41525"/>
            <a:chOff x="5230592" y="1881035"/>
            <a:chExt cx="4175999" cy="422304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8434064" y="5744076"/>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3</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328103" y="1124471"/>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Stage 3: Develop and Implement a BCM response</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50669"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160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42015"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310689"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160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16631"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70710"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160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76651"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645996" y="4881296"/>
            <a:ext cx="1734514"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Crisis Management</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Plan</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884288" y="4881296"/>
            <a:ext cx="1017844"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Business</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Continuity</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Plans</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085048" y="2759266"/>
            <a:ext cx="1736373" cy="584775"/>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Resource recovery</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solutions and plans</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94270" y="3863927"/>
            <a:ext cx="397866" cy="607859"/>
          </a:xfrm>
          <a:prstGeom prst="rect">
            <a:avLst/>
          </a:prstGeom>
          <a:noFill/>
        </p:spPr>
        <p:txBody>
          <a:bodyPr wrap="none" rtlCol="0" anchor="ctr">
            <a:spAutoFit/>
          </a:bodyPr>
          <a:lstStyle/>
          <a:p>
            <a:pPr algn="ctr"/>
            <a:r>
              <a:rPr lang="en-GB" sz="3350" b="1">
                <a:solidFill>
                  <a:schemeClr val="accent1"/>
                </a:solidFill>
                <a:latin typeface="+mj-lt"/>
                <a:cs typeface="Poppins" pitchFamily="2" charset="77"/>
              </a:rPr>
              <a:t>1</a:t>
            </a:r>
            <a:endParaRPr lang="en-GB" sz="3350"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54291" y="3863927"/>
            <a:ext cx="397866" cy="607859"/>
          </a:xfrm>
          <a:prstGeom prst="rect">
            <a:avLst/>
          </a:prstGeom>
          <a:noFill/>
        </p:spPr>
        <p:txBody>
          <a:bodyPr wrap="none" rtlCol="0" anchor="ctr">
            <a:spAutoFit/>
          </a:bodyPr>
          <a:lstStyle/>
          <a:p>
            <a:pPr algn="ctr"/>
            <a:r>
              <a:rPr lang="en-GB" sz="3350" b="1">
                <a:solidFill>
                  <a:schemeClr val="accent2"/>
                </a:solidFill>
                <a:latin typeface="+mj-lt"/>
                <a:cs typeface="Poppins" pitchFamily="2" charset="77"/>
              </a:rPr>
              <a:t>2</a:t>
            </a:r>
            <a:endParaRPr lang="en-GB" sz="3350"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314311" y="3863927"/>
            <a:ext cx="397866" cy="607859"/>
          </a:xfrm>
          <a:prstGeom prst="rect">
            <a:avLst/>
          </a:prstGeom>
          <a:noFill/>
        </p:spPr>
        <p:txBody>
          <a:bodyPr wrap="none" rtlCol="0" anchor="ctr">
            <a:spAutoFit/>
          </a:bodyPr>
          <a:lstStyle/>
          <a:p>
            <a:pPr algn="ctr"/>
            <a:r>
              <a:rPr lang="en-GB" sz="3350" b="1">
                <a:solidFill>
                  <a:schemeClr val="accent3"/>
                </a:solidFill>
                <a:latin typeface="+mj-lt"/>
                <a:cs typeface="Poppins" pitchFamily="2" charset="77"/>
              </a:rPr>
              <a:t>3</a:t>
            </a:r>
            <a:endParaRPr lang="en-GB" sz="3350"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98674"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38679"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Tree>
    <p:extLst>
      <p:ext uri="{BB962C8B-B14F-4D97-AF65-F5344CB8AC3E}">
        <p14:creationId xmlns:p14="http://schemas.microsoft.com/office/powerpoint/2010/main" val="230669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356645" y="396349"/>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620279" cy="294469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To reach a stage of effective crisis resilience, it is important to implement and “live” a risk culture:</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An ongoing program of education, awareness and training</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37004"/>
            <a:chOff x="5230592" y="1881035"/>
            <a:chExt cx="4175999" cy="4209794"/>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961396" y="5730830"/>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4</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3126623" y="960257"/>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solidFill>
                  <a:srgbClr val="E53292"/>
                </a:solidFill>
              </a:rPr>
              <a:t>Stage 4: Building and embedding a BCM Culture</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343310" y="4881296"/>
            <a:ext cx="872291"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BCM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training</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program</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966820" y="4881296"/>
            <a:ext cx="1385187" cy="830997"/>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BCM culture</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and awareness</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program</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474590" y="2513044"/>
            <a:ext cx="1489703" cy="830997"/>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Education and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culture building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activities</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517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69910" y="251240"/>
            <a:ext cx="8852375" cy="697353"/>
          </a:xfrm>
        </p:spPr>
        <p:txBody>
          <a:bodyPr>
            <a:normAutofit/>
          </a:bodyPr>
          <a:lstStyle/>
          <a:p>
            <a:r>
              <a:rPr lang="en-GB" dirty="0"/>
              <a:t>The Business Continuity Management Cycle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6087" y="1829447"/>
            <a:ext cx="4459711" cy="392958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To be prepared, staff needs to be trained and plans and systems need to be update regularly:</a:t>
            </a:r>
            <a:endParaRPr lang="en-US" dirty="0">
              <a:solidFill>
                <a:srgbClr val="245473"/>
              </a:solidFill>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Exercising of BCM plans</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Rehearsal of staff, BCM teams</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Testing of technology and BCM systems</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BCM maintenance</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BCM audit</a:t>
            </a:r>
            <a:endParaRPr lang="en-GB" altLang="de-DE" sz="2200" dirty="0">
              <a:solidFill>
                <a:srgbClr val="245473"/>
              </a:solidFill>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33020" y="5265865"/>
            <a:ext cx="1457345" cy="1425468"/>
            <a:chOff x="5137203" y="1881035"/>
            <a:chExt cx="42693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137203" y="3304223"/>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5</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046714" y="937624"/>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Stage 5: Exercising, Maintenance and Audit</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150120" y="4881296"/>
            <a:ext cx="1258678" cy="338554"/>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Audit of BCM</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5169793" y="4881296"/>
            <a:ext cx="979242"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Exercising</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of BCM</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96098" y="2759266"/>
            <a:ext cx="1246688" cy="584775"/>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Maintenance</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of BCM</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494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995365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87649" y="329688"/>
            <a:ext cx="8852375" cy="697353"/>
          </a:xfrm>
        </p:spPr>
        <p:txBody>
          <a:bodyPr>
            <a:normAutofit/>
          </a:bodyPr>
          <a:lstStyle/>
          <a:p>
            <a:r>
              <a:rPr lang="en-GB" dirty="0"/>
              <a:t>The Business Continuity Management Cycle</a:t>
            </a: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25468"/>
            <a:chOff x="5230592" y="1881035"/>
            <a:chExt cx="4175999"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56234" y="4022998"/>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6</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4953816" y="1061141"/>
            <a:ext cx="8852375" cy="3307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Stage 6: The BCM Program</a:t>
            </a: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38793"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30139"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298813"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04755"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58834"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64775"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868166" y="4881296"/>
            <a:ext cx="1266437"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BCM Change</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Management</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732185" y="4881296"/>
            <a:ext cx="1298305"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BCM Program</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Management</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400834" y="3005487"/>
            <a:ext cx="1081065" cy="338554"/>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BCM Policy</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79187"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39208"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299228"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86798"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26803"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49943" y="1875831"/>
            <a:ext cx="5062087" cy="51299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900" dirty="0">
                <a:latin typeface="+mj-lt"/>
              </a:rPr>
              <a:t>The BCM Management should be backed by TOP-Management:</a:t>
            </a:r>
            <a:endParaRPr lang="en-US" sz="1900" dirty="0"/>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Board commitment and proactive participation</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BCM Strategy</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BCM Policy</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BCM Framework</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Roles, accountability, responsibility and authority</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Finance</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Resources</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Assurance</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Change management</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Management information / Metrics</a:t>
            </a:r>
            <a:endParaRPr lang="en-GB" altLang="de-DE" sz="1800" dirty="0">
              <a:solidFill>
                <a:schemeClr val="tx2"/>
              </a:solidFill>
              <a:latin typeface="+mj-lt"/>
            </a:endParaRPr>
          </a:p>
          <a:p>
            <a:pPr algn="l">
              <a:lnSpc>
                <a:spcPct val="100000"/>
              </a:lnSpc>
              <a:spcBef>
                <a:spcPts val="600"/>
              </a:spcBef>
            </a:pPr>
            <a:endParaRPr lang="en-GB" altLang="de-DE" sz="1900" dirty="0">
              <a:latin typeface="+mj-lt"/>
            </a:endParaRPr>
          </a:p>
        </p:txBody>
      </p:sp>
    </p:spTree>
    <p:extLst>
      <p:ext uri="{BB962C8B-B14F-4D97-AF65-F5344CB8AC3E}">
        <p14:creationId xmlns:p14="http://schemas.microsoft.com/office/powerpoint/2010/main" val="218366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1832508"/>
            <a:ext cx="3497767" cy="697353"/>
          </a:xfrm>
        </p:spPr>
        <p:txBody>
          <a:bodyPr/>
          <a:lstStyle/>
          <a:p>
            <a:r>
              <a:rPr lang="en-GB" sz="2800" dirty="0">
                <a:latin typeface="+mj-lt"/>
              </a:rPr>
              <a:t>You have now completed our learning journey, we wish you only the very best in the future. </a:t>
            </a:r>
          </a:p>
          <a:p>
            <a:r>
              <a:rPr lang="en-GB" sz="2800" dirty="0">
                <a:latin typeface="+mj-lt"/>
              </a:rPr>
              <a:t>Please share this course with your counterparts and within your network.</a:t>
            </a:r>
          </a:p>
        </p:txBody>
      </p:sp>
    </p:spTree>
    <p:extLst>
      <p:ext uri="{BB962C8B-B14F-4D97-AF65-F5344CB8AC3E}">
        <p14:creationId xmlns:p14="http://schemas.microsoft.com/office/powerpoint/2010/main" val="43336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a:t>Crisis Resilience – Business Continuity </a:t>
            </a:r>
          </a:p>
        </p:txBody>
      </p:sp>
    </p:spTree>
    <p:extLst>
      <p:ext uri="{BB962C8B-B14F-4D97-AF65-F5344CB8AC3E}">
        <p14:creationId xmlns:p14="http://schemas.microsoft.com/office/powerpoint/2010/main" val="401748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33487" y="526914"/>
            <a:ext cx="8852375" cy="697353"/>
          </a:xfrm>
        </p:spPr>
        <p:txBody>
          <a:bodyPr>
            <a:normAutofit/>
          </a:bodyPr>
          <a:lstStyle/>
          <a:p>
            <a:r>
              <a:rPr lang="en-GB" dirty="0"/>
              <a:t>Harsh Realities of Crises</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259555" y="2079821"/>
            <a:ext cx="2784260" cy="3806475"/>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The hard truth about corporate crises is In almost all cases, they could have been prevented. Most situations can be predicted - and if you can predict them, you can prevent them - or at least minimize their effects. </a:t>
            </a:r>
            <a:endParaRPr lang="en-GB" sz="2200" dirty="0">
              <a:latin typeface="+mj-lt"/>
              <a:ea typeface="Open Sans Light" panose="020B0306030504020204" pitchFamily="34" charset="0"/>
              <a:cs typeface="Open Sans Light" panose="020B0306030504020204" pitchFamily="34" charset="0"/>
            </a:endParaRPr>
          </a:p>
        </p:txBody>
      </p:sp>
      <p:sp>
        <p:nvSpPr>
          <p:cNvPr id="41" name="Rectangle 3">
            <a:extLst>
              <a:ext uri="{FF2B5EF4-FFF2-40B4-BE49-F238E27FC236}">
                <a16:creationId xmlns:a16="http://schemas.microsoft.com/office/drawing/2014/main" xmlns="" id="{B539AA11-91F1-491D-A2BC-2EA7CE318D36}"/>
              </a:ext>
            </a:extLst>
          </p:cNvPr>
          <p:cNvSpPr/>
          <p:nvPr/>
        </p:nvSpPr>
        <p:spPr>
          <a:xfrm>
            <a:off x="9376619" y="4268134"/>
            <a:ext cx="428040" cy="428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43" name="TextBox 5">
            <a:extLst>
              <a:ext uri="{FF2B5EF4-FFF2-40B4-BE49-F238E27FC236}">
                <a16:creationId xmlns:a16="http://schemas.microsoft.com/office/drawing/2014/main" xmlns="" id="{1AC21BAA-1520-480F-83E2-57CE88C23D40}"/>
              </a:ext>
            </a:extLst>
          </p:cNvPr>
          <p:cNvSpPr txBox="1"/>
          <p:nvPr/>
        </p:nvSpPr>
        <p:spPr>
          <a:xfrm>
            <a:off x="10006208" y="4199734"/>
            <a:ext cx="1975966" cy="1477328"/>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t>MANAGEMENT DENIAL is the biggest obstacle to effective crisis management</a:t>
            </a:r>
          </a:p>
        </p:txBody>
      </p:sp>
      <p:sp>
        <p:nvSpPr>
          <p:cNvPr id="50" name="Rectangle 6">
            <a:extLst>
              <a:ext uri="{FF2B5EF4-FFF2-40B4-BE49-F238E27FC236}">
                <a16:creationId xmlns:a16="http://schemas.microsoft.com/office/drawing/2014/main" xmlns="" id="{A274DE0E-7F97-48F1-8F7D-D51F79CE4156}"/>
              </a:ext>
            </a:extLst>
          </p:cNvPr>
          <p:cNvSpPr/>
          <p:nvPr/>
        </p:nvSpPr>
        <p:spPr>
          <a:xfrm>
            <a:off x="9376619" y="2289553"/>
            <a:ext cx="428040" cy="428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2" name="TextBox 8">
            <a:extLst>
              <a:ext uri="{FF2B5EF4-FFF2-40B4-BE49-F238E27FC236}">
                <a16:creationId xmlns:a16="http://schemas.microsoft.com/office/drawing/2014/main" xmlns="" id="{C74C5934-CCD7-43E4-9DC3-6AF7375AFCCD}"/>
              </a:ext>
            </a:extLst>
          </p:cNvPr>
          <p:cNvSpPr txBox="1"/>
          <p:nvPr/>
        </p:nvSpPr>
        <p:spPr>
          <a:xfrm>
            <a:off x="9955723" y="2212182"/>
            <a:ext cx="2076935" cy="1754326"/>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2">
                    <a:lumMod val="75000"/>
                  </a:schemeClr>
                </a:solidFill>
              </a:rPr>
              <a:t>Serious problems don’t become a “crisis” until the PROBLEM “ESCAPES” MANAGEMENT</a:t>
            </a:r>
          </a:p>
        </p:txBody>
      </p:sp>
      <p:sp>
        <p:nvSpPr>
          <p:cNvPr id="53" name="Rectangle 9">
            <a:extLst>
              <a:ext uri="{FF2B5EF4-FFF2-40B4-BE49-F238E27FC236}">
                <a16:creationId xmlns:a16="http://schemas.microsoft.com/office/drawing/2014/main" xmlns="" id="{E34AB1B9-A13B-46C4-954B-E611529E963E}"/>
              </a:ext>
            </a:extLst>
          </p:cNvPr>
          <p:cNvSpPr/>
          <p:nvPr/>
        </p:nvSpPr>
        <p:spPr>
          <a:xfrm>
            <a:off x="3673518" y="4268134"/>
            <a:ext cx="428040" cy="428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5" name="TextBox 11">
            <a:extLst>
              <a:ext uri="{FF2B5EF4-FFF2-40B4-BE49-F238E27FC236}">
                <a16:creationId xmlns:a16="http://schemas.microsoft.com/office/drawing/2014/main" xmlns="" id="{D599777F-ACEB-4DC9-B4EF-B3601DEB238F}"/>
              </a:ext>
            </a:extLst>
          </p:cNvPr>
          <p:cNvSpPr txBox="1"/>
          <p:nvPr/>
        </p:nvSpPr>
        <p:spPr>
          <a:xfrm>
            <a:off x="4210875" y="4122790"/>
            <a:ext cx="2208010" cy="230832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4">
                    <a:lumMod val="75000"/>
                  </a:schemeClr>
                </a:solidFill>
              </a:rPr>
              <a:t>The longer a crisis goes on, the MORE DAMAGE to attendance, earnings, stock price, morale, competitive position and trust in management</a:t>
            </a:r>
          </a:p>
        </p:txBody>
      </p:sp>
      <p:sp>
        <p:nvSpPr>
          <p:cNvPr id="56" name="Rectangle 12">
            <a:extLst>
              <a:ext uri="{FF2B5EF4-FFF2-40B4-BE49-F238E27FC236}">
                <a16:creationId xmlns:a16="http://schemas.microsoft.com/office/drawing/2014/main" xmlns="" id="{5D198D0A-20E8-4AA3-9F23-1E1642FDDFFB}"/>
              </a:ext>
            </a:extLst>
          </p:cNvPr>
          <p:cNvSpPr/>
          <p:nvPr/>
        </p:nvSpPr>
        <p:spPr>
          <a:xfrm>
            <a:off x="3673518" y="2289553"/>
            <a:ext cx="428040" cy="428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8" name="TextBox 14">
            <a:extLst>
              <a:ext uri="{FF2B5EF4-FFF2-40B4-BE49-F238E27FC236}">
                <a16:creationId xmlns:a16="http://schemas.microsoft.com/office/drawing/2014/main" xmlns="" id="{D763D76E-3438-40E1-97DC-943C7E8C743F}"/>
              </a:ext>
            </a:extLst>
          </p:cNvPr>
          <p:cNvSpPr txBox="1"/>
          <p:nvPr/>
        </p:nvSpPr>
        <p:spPr>
          <a:xfrm>
            <a:off x="4303107" y="1978839"/>
            <a:ext cx="1975966" cy="2031325"/>
          </a:xfrm>
          <a:prstGeom prst="rect">
            <a:avLst/>
          </a:prstGeom>
          <a:noFill/>
        </p:spPr>
        <p:txBody>
          <a:bodyPr wrap="square" rtlCol="0">
            <a:spAutoFit/>
          </a:bodyPr>
          <a:lstStyle/>
          <a:p>
            <a:r>
              <a:rPr lang="en-GB" dirty="0">
                <a:solidFill>
                  <a:srgbClr val="0070C0"/>
                </a:solidFill>
                <a:latin typeface="+mj-lt"/>
                <a:ea typeface="Lato Light" charset="0"/>
                <a:cs typeface="Lato Light" charset="0"/>
              </a:rPr>
              <a:t>Most crisis situations can be PREDICTED and PREVENTED; those that can’t be avoided can be minimized</a:t>
            </a:r>
          </a:p>
        </p:txBody>
      </p:sp>
      <p:grpSp>
        <p:nvGrpSpPr>
          <p:cNvPr id="63" name="Group 19">
            <a:extLst>
              <a:ext uri="{FF2B5EF4-FFF2-40B4-BE49-F238E27FC236}">
                <a16:creationId xmlns:a16="http://schemas.microsoft.com/office/drawing/2014/main" xmlns="" id="{B1B0889B-6B0E-4DC3-A067-00059C7DEAB2}"/>
              </a:ext>
            </a:extLst>
          </p:cNvPr>
          <p:cNvGrpSpPr/>
          <p:nvPr/>
        </p:nvGrpSpPr>
        <p:grpSpPr>
          <a:xfrm>
            <a:off x="6631138" y="1786510"/>
            <a:ext cx="2038007" cy="2909664"/>
            <a:chOff x="4949891" y="7807875"/>
            <a:chExt cx="2085433" cy="2977376"/>
          </a:xfrm>
        </p:grpSpPr>
        <p:sp>
          <p:nvSpPr>
            <p:cNvPr id="64" name="Freeform 25">
              <a:extLst>
                <a:ext uri="{FF2B5EF4-FFF2-40B4-BE49-F238E27FC236}">
                  <a16:creationId xmlns:a16="http://schemas.microsoft.com/office/drawing/2014/main" xmlns="" id="{AD609CC2-5CD0-4B45-9602-D739F799FE02}"/>
                </a:ext>
              </a:extLst>
            </p:cNvPr>
            <p:cNvSpPr>
              <a:spLocks/>
            </p:cNvSpPr>
            <p:nvPr/>
          </p:nvSpPr>
          <p:spPr bwMode="auto">
            <a:xfrm>
              <a:off x="4949891" y="8042765"/>
              <a:ext cx="2021949" cy="2599649"/>
            </a:xfrm>
            <a:custGeom>
              <a:avLst/>
              <a:gdLst>
                <a:gd name="T0" fmla="*/ 552 w 552"/>
                <a:gd name="T1" fmla="*/ 701 h 708"/>
                <a:gd name="T2" fmla="*/ 545 w 552"/>
                <a:gd name="T3" fmla="*/ 708 h 708"/>
                <a:gd name="T4" fmla="*/ 7 w 552"/>
                <a:gd name="T5" fmla="*/ 708 h 708"/>
                <a:gd name="T6" fmla="*/ 0 w 552"/>
                <a:gd name="T7" fmla="*/ 701 h 708"/>
                <a:gd name="T8" fmla="*/ 0 w 552"/>
                <a:gd name="T9" fmla="*/ 7 h 708"/>
                <a:gd name="T10" fmla="*/ 7 w 552"/>
                <a:gd name="T11" fmla="*/ 0 h 708"/>
                <a:gd name="T12" fmla="*/ 545 w 552"/>
                <a:gd name="T13" fmla="*/ 0 h 708"/>
                <a:gd name="T14" fmla="*/ 552 w 552"/>
                <a:gd name="T15" fmla="*/ 7 h 708"/>
                <a:gd name="T16" fmla="*/ 552 w 552"/>
                <a:gd name="T17" fmla="*/ 70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708">
                  <a:moveTo>
                    <a:pt x="552" y="701"/>
                  </a:moveTo>
                  <a:cubicBezTo>
                    <a:pt x="552" y="705"/>
                    <a:pt x="549" y="708"/>
                    <a:pt x="545" y="708"/>
                  </a:cubicBezTo>
                  <a:cubicBezTo>
                    <a:pt x="7" y="708"/>
                    <a:pt x="7" y="708"/>
                    <a:pt x="7" y="708"/>
                  </a:cubicBezTo>
                  <a:cubicBezTo>
                    <a:pt x="3" y="708"/>
                    <a:pt x="0" y="705"/>
                    <a:pt x="0" y="701"/>
                  </a:cubicBezTo>
                  <a:cubicBezTo>
                    <a:pt x="0" y="7"/>
                    <a:pt x="0" y="7"/>
                    <a:pt x="0" y="7"/>
                  </a:cubicBezTo>
                  <a:cubicBezTo>
                    <a:pt x="0" y="3"/>
                    <a:pt x="3" y="0"/>
                    <a:pt x="7" y="0"/>
                  </a:cubicBezTo>
                  <a:cubicBezTo>
                    <a:pt x="545" y="0"/>
                    <a:pt x="545" y="0"/>
                    <a:pt x="545" y="0"/>
                  </a:cubicBezTo>
                  <a:cubicBezTo>
                    <a:pt x="549" y="0"/>
                    <a:pt x="552" y="3"/>
                    <a:pt x="552" y="7"/>
                  </a:cubicBezTo>
                  <a:lnTo>
                    <a:pt x="552" y="701"/>
                  </a:ln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5" name="Rectangle 26">
              <a:extLst>
                <a:ext uri="{FF2B5EF4-FFF2-40B4-BE49-F238E27FC236}">
                  <a16:creationId xmlns:a16="http://schemas.microsoft.com/office/drawing/2014/main" xmlns="" id="{AA8CFB47-0154-4658-952A-7C61EA59913F}"/>
                </a:ext>
              </a:extLst>
            </p:cNvPr>
            <p:cNvSpPr>
              <a:spLocks noChangeArrowheads="1"/>
            </p:cNvSpPr>
            <p:nvPr/>
          </p:nvSpPr>
          <p:spPr bwMode="auto">
            <a:xfrm>
              <a:off x="5108601" y="8204648"/>
              <a:ext cx="1707705" cy="2275883"/>
            </a:xfrm>
            <a:prstGeom prst="rect">
              <a:avLst/>
            </a:prstGeom>
            <a:solidFill>
              <a:srgbClr val="F9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6" name="Freeform 27">
              <a:extLst>
                <a:ext uri="{FF2B5EF4-FFF2-40B4-BE49-F238E27FC236}">
                  <a16:creationId xmlns:a16="http://schemas.microsoft.com/office/drawing/2014/main" xmlns="" id="{2A6389A4-E087-4544-8D22-C159A3AA3C42}"/>
                </a:ext>
              </a:extLst>
            </p:cNvPr>
            <p:cNvSpPr>
              <a:spLocks noEditPoints="1"/>
            </p:cNvSpPr>
            <p:nvPr/>
          </p:nvSpPr>
          <p:spPr bwMode="auto">
            <a:xfrm>
              <a:off x="5514895" y="7807875"/>
              <a:ext cx="895117" cy="282502"/>
            </a:xfrm>
            <a:custGeom>
              <a:avLst/>
              <a:gdLst>
                <a:gd name="T0" fmla="*/ 237 w 244"/>
                <a:gd name="T1" fmla="*/ 38 h 77"/>
                <a:gd name="T2" fmla="*/ 154 w 244"/>
                <a:gd name="T3" fmla="*/ 38 h 77"/>
                <a:gd name="T4" fmla="*/ 154 w 244"/>
                <a:gd name="T5" fmla="*/ 33 h 77"/>
                <a:gd name="T6" fmla="*/ 122 w 244"/>
                <a:gd name="T7" fmla="*/ 0 h 77"/>
                <a:gd name="T8" fmla="*/ 89 w 244"/>
                <a:gd name="T9" fmla="*/ 33 h 77"/>
                <a:gd name="T10" fmla="*/ 90 w 244"/>
                <a:gd name="T11" fmla="*/ 38 h 77"/>
                <a:gd name="T12" fmla="*/ 6 w 244"/>
                <a:gd name="T13" fmla="*/ 38 h 77"/>
                <a:gd name="T14" fmla="*/ 0 w 244"/>
                <a:gd name="T15" fmla="*/ 44 h 77"/>
                <a:gd name="T16" fmla="*/ 0 w 244"/>
                <a:gd name="T17" fmla="*/ 71 h 77"/>
                <a:gd name="T18" fmla="*/ 6 w 244"/>
                <a:gd name="T19" fmla="*/ 77 h 77"/>
                <a:gd name="T20" fmla="*/ 237 w 244"/>
                <a:gd name="T21" fmla="*/ 77 h 77"/>
                <a:gd name="T22" fmla="*/ 244 w 244"/>
                <a:gd name="T23" fmla="*/ 71 h 77"/>
                <a:gd name="T24" fmla="*/ 244 w 244"/>
                <a:gd name="T25" fmla="*/ 44 h 77"/>
                <a:gd name="T26" fmla="*/ 237 w 244"/>
                <a:gd name="T27" fmla="*/ 38 h 77"/>
                <a:gd name="T28" fmla="*/ 122 w 244"/>
                <a:gd name="T29" fmla="*/ 48 h 77"/>
                <a:gd name="T30" fmla="*/ 106 w 244"/>
                <a:gd name="T31" fmla="*/ 32 h 77"/>
                <a:gd name="T32" fmla="*/ 122 w 244"/>
                <a:gd name="T33" fmla="*/ 16 h 77"/>
                <a:gd name="T34" fmla="*/ 138 w 244"/>
                <a:gd name="T35" fmla="*/ 32 h 77"/>
                <a:gd name="T36" fmla="*/ 122 w 244"/>
                <a:gd name="T3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77">
                  <a:moveTo>
                    <a:pt x="237" y="38"/>
                  </a:moveTo>
                  <a:cubicBezTo>
                    <a:pt x="154" y="38"/>
                    <a:pt x="154" y="38"/>
                    <a:pt x="154" y="38"/>
                  </a:cubicBezTo>
                  <a:cubicBezTo>
                    <a:pt x="154" y="36"/>
                    <a:pt x="154" y="34"/>
                    <a:pt x="154" y="33"/>
                  </a:cubicBezTo>
                  <a:cubicBezTo>
                    <a:pt x="154" y="15"/>
                    <a:pt x="140" y="0"/>
                    <a:pt x="122" y="0"/>
                  </a:cubicBezTo>
                  <a:cubicBezTo>
                    <a:pt x="104" y="0"/>
                    <a:pt x="89" y="15"/>
                    <a:pt x="89" y="33"/>
                  </a:cubicBezTo>
                  <a:cubicBezTo>
                    <a:pt x="89" y="34"/>
                    <a:pt x="89" y="36"/>
                    <a:pt x="90" y="38"/>
                  </a:cubicBezTo>
                  <a:cubicBezTo>
                    <a:pt x="6" y="38"/>
                    <a:pt x="6" y="38"/>
                    <a:pt x="6" y="38"/>
                  </a:cubicBezTo>
                  <a:cubicBezTo>
                    <a:pt x="3" y="38"/>
                    <a:pt x="0" y="41"/>
                    <a:pt x="0" y="44"/>
                  </a:cubicBezTo>
                  <a:cubicBezTo>
                    <a:pt x="0" y="71"/>
                    <a:pt x="0" y="71"/>
                    <a:pt x="0" y="71"/>
                  </a:cubicBezTo>
                  <a:cubicBezTo>
                    <a:pt x="0" y="74"/>
                    <a:pt x="3" y="77"/>
                    <a:pt x="6" y="77"/>
                  </a:cubicBezTo>
                  <a:cubicBezTo>
                    <a:pt x="237" y="77"/>
                    <a:pt x="237" y="77"/>
                    <a:pt x="237" y="77"/>
                  </a:cubicBezTo>
                  <a:cubicBezTo>
                    <a:pt x="241" y="77"/>
                    <a:pt x="244" y="74"/>
                    <a:pt x="244" y="71"/>
                  </a:cubicBezTo>
                  <a:cubicBezTo>
                    <a:pt x="244" y="44"/>
                    <a:pt x="244" y="44"/>
                    <a:pt x="244" y="44"/>
                  </a:cubicBezTo>
                  <a:cubicBezTo>
                    <a:pt x="244" y="41"/>
                    <a:pt x="241" y="38"/>
                    <a:pt x="237" y="38"/>
                  </a:cubicBezTo>
                  <a:close/>
                  <a:moveTo>
                    <a:pt x="122" y="48"/>
                  </a:moveTo>
                  <a:cubicBezTo>
                    <a:pt x="113" y="48"/>
                    <a:pt x="106" y="40"/>
                    <a:pt x="106" y="32"/>
                  </a:cubicBezTo>
                  <a:cubicBezTo>
                    <a:pt x="106" y="23"/>
                    <a:pt x="113" y="16"/>
                    <a:pt x="122" y="16"/>
                  </a:cubicBezTo>
                  <a:cubicBezTo>
                    <a:pt x="131" y="16"/>
                    <a:pt x="138" y="23"/>
                    <a:pt x="138" y="32"/>
                  </a:cubicBezTo>
                  <a:cubicBezTo>
                    <a:pt x="138" y="40"/>
                    <a:pt x="131" y="48"/>
                    <a:pt x="122" y="48"/>
                  </a:cubicBez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7" name="Freeform 28">
              <a:extLst>
                <a:ext uri="{FF2B5EF4-FFF2-40B4-BE49-F238E27FC236}">
                  <a16:creationId xmlns:a16="http://schemas.microsoft.com/office/drawing/2014/main" xmlns="" id="{D7BB94CE-4F13-43DA-973C-999C6F3331F1}"/>
                </a:ext>
              </a:extLst>
            </p:cNvPr>
            <p:cNvSpPr>
              <a:spLocks/>
            </p:cNvSpPr>
            <p:nvPr/>
          </p:nvSpPr>
          <p:spPr bwMode="auto">
            <a:xfrm>
              <a:off x="6270347" y="8344312"/>
              <a:ext cx="279327" cy="279327"/>
            </a:xfrm>
            <a:custGeom>
              <a:avLst/>
              <a:gdLst>
                <a:gd name="T0" fmla="*/ 72 w 76"/>
                <a:gd name="T1" fmla="*/ 27 h 76"/>
                <a:gd name="T2" fmla="*/ 49 w 76"/>
                <a:gd name="T3" fmla="*/ 27 h 76"/>
                <a:gd name="T4" fmla="*/ 49 w 76"/>
                <a:gd name="T5" fmla="*/ 4 h 76"/>
                <a:gd name="T6" fmla="*/ 46 w 76"/>
                <a:gd name="T7" fmla="*/ 0 h 76"/>
                <a:gd name="T8" fmla="*/ 30 w 76"/>
                <a:gd name="T9" fmla="*/ 0 h 76"/>
                <a:gd name="T10" fmla="*/ 26 w 76"/>
                <a:gd name="T11" fmla="*/ 4 h 76"/>
                <a:gd name="T12" fmla="*/ 26 w 76"/>
                <a:gd name="T13" fmla="*/ 27 h 76"/>
                <a:gd name="T14" fmla="*/ 3 w 76"/>
                <a:gd name="T15" fmla="*/ 27 h 76"/>
                <a:gd name="T16" fmla="*/ 0 w 76"/>
                <a:gd name="T17" fmla="*/ 30 h 76"/>
                <a:gd name="T18" fmla="*/ 0 w 76"/>
                <a:gd name="T19" fmla="*/ 46 h 76"/>
                <a:gd name="T20" fmla="*/ 3 w 76"/>
                <a:gd name="T21" fmla="*/ 50 h 76"/>
                <a:gd name="T22" fmla="*/ 26 w 76"/>
                <a:gd name="T23" fmla="*/ 50 h 76"/>
                <a:gd name="T24" fmla="*/ 26 w 76"/>
                <a:gd name="T25" fmla="*/ 73 h 76"/>
                <a:gd name="T26" fmla="*/ 30 w 76"/>
                <a:gd name="T27" fmla="*/ 76 h 76"/>
                <a:gd name="T28" fmla="*/ 46 w 76"/>
                <a:gd name="T29" fmla="*/ 76 h 76"/>
                <a:gd name="T30" fmla="*/ 49 w 76"/>
                <a:gd name="T31" fmla="*/ 73 h 76"/>
                <a:gd name="T32" fmla="*/ 49 w 76"/>
                <a:gd name="T33" fmla="*/ 50 h 76"/>
                <a:gd name="T34" fmla="*/ 72 w 76"/>
                <a:gd name="T35" fmla="*/ 50 h 76"/>
                <a:gd name="T36" fmla="*/ 76 w 76"/>
                <a:gd name="T37" fmla="*/ 46 h 76"/>
                <a:gd name="T38" fmla="*/ 76 w 76"/>
                <a:gd name="T39" fmla="*/ 30 h 76"/>
                <a:gd name="T40" fmla="*/ 72 w 76"/>
                <a:gd name="T4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72" y="27"/>
                  </a:moveTo>
                  <a:cubicBezTo>
                    <a:pt x="49" y="27"/>
                    <a:pt x="49" y="27"/>
                    <a:pt x="49" y="27"/>
                  </a:cubicBezTo>
                  <a:cubicBezTo>
                    <a:pt x="49" y="4"/>
                    <a:pt x="49" y="4"/>
                    <a:pt x="49" y="4"/>
                  </a:cubicBezTo>
                  <a:cubicBezTo>
                    <a:pt x="49" y="2"/>
                    <a:pt x="48" y="0"/>
                    <a:pt x="46" y="0"/>
                  </a:cubicBezTo>
                  <a:cubicBezTo>
                    <a:pt x="30" y="0"/>
                    <a:pt x="30" y="0"/>
                    <a:pt x="30" y="0"/>
                  </a:cubicBezTo>
                  <a:cubicBezTo>
                    <a:pt x="28" y="0"/>
                    <a:pt x="26" y="2"/>
                    <a:pt x="26" y="4"/>
                  </a:cubicBezTo>
                  <a:cubicBezTo>
                    <a:pt x="26" y="27"/>
                    <a:pt x="26" y="27"/>
                    <a:pt x="26" y="27"/>
                  </a:cubicBezTo>
                  <a:cubicBezTo>
                    <a:pt x="3" y="27"/>
                    <a:pt x="3" y="27"/>
                    <a:pt x="3" y="27"/>
                  </a:cubicBezTo>
                  <a:cubicBezTo>
                    <a:pt x="1" y="27"/>
                    <a:pt x="0" y="28"/>
                    <a:pt x="0" y="30"/>
                  </a:cubicBezTo>
                  <a:cubicBezTo>
                    <a:pt x="0" y="46"/>
                    <a:pt x="0" y="46"/>
                    <a:pt x="0" y="46"/>
                  </a:cubicBezTo>
                  <a:cubicBezTo>
                    <a:pt x="0" y="48"/>
                    <a:pt x="1" y="50"/>
                    <a:pt x="3" y="50"/>
                  </a:cubicBezTo>
                  <a:cubicBezTo>
                    <a:pt x="26" y="50"/>
                    <a:pt x="26" y="50"/>
                    <a:pt x="26" y="50"/>
                  </a:cubicBezTo>
                  <a:cubicBezTo>
                    <a:pt x="26" y="73"/>
                    <a:pt x="26" y="73"/>
                    <a:pt x="26" y="73"/>
                  </a:cubicBezTo>
                  <a:cubicBezTo>
                    <a:pt x="26" y="75"/>
                    <a:pt x="28" y="76"/>
                    <a:pt x="30" y="76"/>
                  </a:cubicBezTo>
                  <a:cubicBezTo>
                    <a:pt x="46" y="76"/>
                    <a:pt x="46" y="76"/>
                    <a:pt x="46" y="76"/>
                  </a:cubicBezTo>
                  <a:cubicBezTo>
                    <a:pt x="48" y="76"/>
                    <a:pt x="49" y="75"/>
                    <a:pt x="49" y="73"/>
                  </a:cubicBezTo>
                  <a:cubicBezTo>
                    <a:pt x="49" y="50"/>
                    <a:pt x="49" y="50"/>
                    <a:pt x="49" y="50"/>
                  </a:cubicBezTo>
                  <a:cubicBezTo>
                    <a:pt x="72" y="50"/>
                    <a:pt x="72" y="50"/>
                    <a:pt x="72" y="50"/>
                  </a:cubicBezTo>
                  <a:cubicBezTo>
                    <a:pt x="74" y="50"/>
                    <a:pt x="76" y="48"/>
                    <a:pt x="76" y="46"/>
                  </a:cubicBezTo>
                  <a:cubicBezTo>
                    <a:pt x="76" y="30"/>
                    <a:pt x="76" y="30"/>
                    <a:pt x="76" y="30"/>
                  </a:cubicBezTo>
                  <a:cubicBezTo>
                    <a:pt x="76" y="28"/>
                    <a:pt x="74" y="27"/>
                    <a:pt x="72" y="2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9" name="Rectangle 29">
              <a:extLst>
                <a:ext uri="{FF2B5EF4-FFF2-40B4-BE49-F238E27FC236}">
                  <a16:creationId xmlns:a16="http://schemas.microsoft.com/office/drawing/2014/main" xmlns="" id="{54CC5CFC-700E-4CAE-9FF5-E9F1315FFF7B}"/>
                </a:ext>
              </a:extLst>
            </p:cNvPr>
            <p:cNvSpPr>
              <a:spLocks noChangeArrowheads="1"/>
            </p:cNvSpPr>
            <p:nvPr/>
          </p:nvSpPr>
          <p:spPr bwMode="auto">
            <a:xfrm>
              <a:off x="6137033" y="8693471"/>
              <a:ext cx="542785"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0" name="Rectangle 30">
              <a:extLst>
                <a:ext uri="{FF2B5EF4-FFF2-40B4-BE49-F238E27FC236}">
                  <a16:creationId xmlns:a16="http://schemas.microsoft.com/office/drawing/2014/main" xmlns="" id="{01FD99B6-DA9B-45CB-8500-66E69829FCF7}"/>
                </a:ext>
              </a:extLst>
            </p:cNvPr>
            <p:cNvSpPr>
              <a:spLocks noChangeArrowheads="1"/>
            </p:cNvSpPr>
            <p:nvPr/>
          </p:nvSpPr>
          <p:spPr bwMode="auto">
            <a:xfrm>
              <a:off x="5245088" y="906484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5" name="Rectangle 31">
              <a:extLst>
                <a:ext uri="{FF2B5EF4-FFF2-40B4-BE49-F238E27FC236}">
                  <a16:creationId xmlns:a16="http://schemas.microsoft.com/office/drawing/2014/main" xmlns="" id="{71C1676D-FDC7-4DD3-9B29-B2DC84D1809C}"/>
                </a:ext>
              </a:extLst>
            </p:cNvPr>
            <p:cNvSpPr>
              <a:spLocks noChangeArrowheads="1"/>
            </p:cNvSpPr>
            <p:nvPr/>
          </p:nvSpPr>
          <p:spPr bwMode="auto">
            <a:xfrm>
              <a:off x="5245088" y="927751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6" name="Rectangle 32">
              <a:extLst>
                <a:ext uri="{FF2B5EF4-FFF2-40B4-BE49-F238E27FC236}">
                  <a16:creationId xmlns:a16="http://schemas.microsoft.com/office/drawing/2014/main" xmlns="" id="{1A2FB049-CDD3-42A7-92A6-757C0F8DFB9B}"/>
                </a:ext>
              </a:extLst>
            </p:cNvPr>
            <p:cNvSpPr>
              <a:spLocks noChangeArrowheads="1"/>
            </p:cNvSpPr>
            <p:nvPr/>
          </p:nvSpPr>
          <p:spPr bwMode="auto">
            <a:xfrm>
              <a:off x="5245088" y="9490187"/>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7" name="Rectangle 33">
              <a:extLst>
                <a:ext uri="{FF2B5EF4-FFF2-40B4-BE49-F238E27FC236}">
                  <a16:creationId xmlns:a16="http://schemas.microsoft.com/office/drawing/2014/main" xmlns="" id="{B55C7927-C0C7-4817-B2F8-4A8516A1A577}"/>
                </a:ext>
              </a:extLst>
            </p:cNvPr>
            <p:cNvSpPr>
              <a:spLocks noChangeArrowheads="1"/>
            </p:cNvSpPr>
            <p:nvPr/>
          </p:nvSpPr>
          <p:spPr bwMode="auto">
            <a:xfrm>
              <a:off x="5245088" y="9702858"/>
              <a:ext cx="1434726"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8" name="Rectangle 34">
              <a:extLst>
                <a:ext uri="{FF2B5EF4-FFF2-40B4-BE49-F238E27FC236}">
                  <a16:creationId xmlns:a16="http://schemas.microsoft.com/office/drawing/2014/main" xmlns="" id="{0EA0D933-C2ED-412B-9E35-FA90131E9C53}"/>
                </a:ext>
              </a:extLst>
            </p:cNvPr>
            <p:cNvSpPr>
              <a:spLocks noChangeArrowheads="1"/>
            </p:cNvSpPr>
            <p:nvPr/>
          </p:nvSpPr>
          <p:spPr bwMode="auto">
            <a:xfrm>
              <a:off x="5245088" y="9918701"/>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9" name="Freeform 35">
              <a:extLst>
                <a:ext uri="{FF2B5EF4-FFF2-40B4-BE49-F238E27FC236}">
                  <a16:creationId xmlns:a16="http://schemas.microsoft.com/office/drawing/2014/main" xmlns="" id="{8A7A6AFA-7899-47B4-92CA-2ADDDE739582}"/>
                </a:ext>
              </a:extLst>
            </p:cNvPr>
            <p:cNvSpPr>
              <a:spLocks/>
            </p:cNvSpPr>
            <p:nvPr/>
          </p:nvSpPr>
          <p:spPr bwMode="auto">
            <a:xfrm>
              <a:off x="6397315" y="9626677"/>
              <a:ext cx="565003" cy="1158574"/>
            </a:xfrm>
            <a:custGeom>
              <a:avLst/>
              <a:gdLst>
                <a:gd name="T0" fmla="*/ 27 w 154"/>
                <a:gd name="T1" fmla="*/ 311 h 316"/>
                <a:gd name="T2" fmla="*/ 19 w 154"/>
                <a:gd name="T3" fmla="*/ 314 h 316"/>
                <a:gd name="T4" fmla="*/ 5 w 154"/>
                <a:gd name="T5" fmla="*/ 309 h 316"/>
                <a:gd name="T6" fmla="*/ 2 w 154"/>
                <a:gd name="T7" fmla="*/ 300 h 316"/>
                <a:gd name="T8" fmla="*/ 127 w 154"/>
                <a:gd name="T9" fmla="*/ 5 h 316"/>
                <a:gd name="T10" fmla="*/ 135 w 154"/>
                <a:gd name="T11" fmla="*/ 2 h 316"/>
                <a:gd name="T12" fmla="*/ 149 w 154"/>
                <a:gd name="T13" fmla="*/ 7 h 316"/>
                <a:gd name="T14" fmla="*/ 152 w 154"/>
                <a:gd name="T15" fmla="*/ 16 h 316"/>
                <a:gd name="T16" fmla="*/ 27 w 154"/>
                <a:gd name="T17" fmla="*/ 3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16">
                  <a:moveTo>
                    <a:pt x="27" y="311"/>
                  </a:moveTo>
                  <a:cubicBezTo>
                    <a:pt x="26" y="314"/>
                    <a:pt x="22" y="316"/>
                    <a:pt x="19" y="314"/>
                  </a:cubicBezTo>
                  <a:cubicBezTo>
                    <a:pt x="5" y="309"/>
                    <a:pt x="5" y="309"/>
                    <a:pt x="5" y="309"/>
                  </a:cubicBezTo>
                  <a:cubicBezTo>
                    <a:pt x="2" y="307"/>
                    <a:pt x="0" y="304"/>
                    <a:pt x="2" y="300"/>
                  </a:cubicBezTo>
                  <a:cubicBezTo>
                    <a:pt x="127" y="5"/>
                    <a:pt x="127" y="5"/>
                    <a:pt x="127" y="5"/>
                  </a:cubicBezTo>
                  <a:cubicBezTo>
                    <a:pt x="128" y="2"/>
                    <a:pt x="132" y="0"/>
                    <a:pt x="135" y="2"/>
                  </a:cubicBezTo>
                  <a:cubicBezTo>
                    <a:pt x="149" y="7"/>
                    <a:pt x="149" y="7"/>
                    <a:pt x="149" y="7"/>
                  </a:cubicBezTo>
                  <a:cubicBezTo>
                    <a:pt x="152" y="9"/>
                    <a:pt x="154" y="13"/>
                    <a:pt x="152" y="16"/>
                  </a:cubicBezTo>
                  <a:lnTo>
                    <a:pt x="27" y="311"/>
                  </a:lnTo>
                  <a:close/>
                </a:path>
              </a:pathLst>
            </a:custGeom>
            <a:solidFill>
              <a:srgbClr val="16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80" name="Freeform 36">
              <a:extLst>
                <a:ext uri="{FF2B5EF4-FFF2-40B4-BE49-F238E27FC236}">
                  <a16:creationId xmlns:a16="http://schemas.microsoft.com/office/drawing/2014/main" xmlns="" id="{0DD1B481-53A5-4E09-9157-645DBB902A85}"/>
                </a:ext>
              </a:extLst>
            </p:cNvPr>
            <p:cNvSpPr>
              <a:spLocks/>
            </p:cNvSpPr>
            <p:nvPr/>
          </p:nvSpPr>
          <p:spPr bwMode="auto">
            <a:xfrm>
              <a:off x="6752822" y="9474317"/>
              <a:ext cx="282502" cy="447559"/>
            </a:xfrm>
            <a:custGeom>
              <a:avLst/>
              <a:gdLst>
                <a:gd name="T0" fmla="*/ 34 w 77"/>
                <a:gd name="T1" fmla="*/ 118 h 122"/>
                <a:gd name="T2" fmla="*/ 25 w 77"/>
                <a:gd name="T3" fmla="*/ 121 h 122"/>
                <a:gd name="T4" fmla="*/ 4 w 77"/>
                <a:gd name="T5" fmla="*/ 112 h 122"/>
                <a:gd name="T6" fmla="*/ 1 w 77"/>
                <a:gd name="T7" fmla="*/ 104 h 122"/>
                <a:gd name="T8" fmla="*/ 43 w 77"/>
                <a:gd name="T9" fmla="*/ 5 h 122"/>
                <a:gd name="T10" fmla="*/ 51 w 77"/>
                <a:gd name="T11" fmla="*/ 1 h 122"/>
                <a:gd name="T12" fmla="*/ 72 w 77"/>
                <a:gd name="T13" fmla="*/ 10 h 122"/>
                <a:gd name="T14" fmla="*/ 76 w 77"/>
                <a:gd name="T15" fmla="*/ 19 h 122"/>
                <a:gd name="T16" fmla="*/ 34 w 77"/>
                <a:gd name="T1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2">
                  <a:moveTo>
                    <a:pt x="34" y="118"/>
                  </a:moveTo>
                  <a:cubicBezTo>
                    <a:pt x="32" y="121"/>
                    <a:pt x="29" y="122"/>
                    <a:pt x="25" y="121"/>
                  </a:cubicBezTo>
                  <a:cubicBezTo>
                    <a:pt x="4" y="112"/>
                    <a:pt x="4" y="112"/>
                    <a:pt x="4" y="112"/>
                  </a:cubicBezTo>
                  <a:cubicBezTo>
                    <a:pt x="1" y="111"/>
                    <a:pt x="0" y="107"/>
                    <a:pt x="1" y="104"/>
                  </a:cubicBezTo>
                  <a:cubicBezTo>
                    <a:pt x="43" y="5"/>
                    <a:pt x="43" y="5"/>
                    <a:pt x="43" y="5"/>
                  </a:cubicBezTo>
                  <a:cubicBezTo>
                    <a:pt x="44" y="2"/>
                    <a:pt x="48" y="0"/>
                    <a:pt x="51" y="1"/>
                  </a:cubicBezTo>
                  <a:cubicBezTo>
                    <a:pt x="72" y="10"/>
                    <a:pt x="72" y="10"/>
                    <a:pt x="72" y="10"/>
                  </a:cubicBezTo>
                  <a:cubicBezTo>
                    <a:pt x="76" y="12"/>
                    <a:pt x="77" y="16"/>
                    <a:pt x="76" y="19"/>
                  </a:cubicBezTo>
                  <a:lnTo>
                    <a:pt x="34" y="118"/>
                  </a:ln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grpSp>
      <p:sp>
        <p:nvSpPr>
          <p:cNvPr id="81" name="Rectangle 9">
            <a:extLst>
              <a:ext uri="{FF2B5EF4-FFF2-40B4-BE49-F238E27FC236}">
                <a16:creationId xmlns:a16="http://schemas.microsoft.com/office/drawing/2014/main" xmlns="" id="{69DBEFF0-FF74-4DC1-879D-BE53C3FE7CBA}"/>
              </a:ext>
            </a:extLst>
          </p:cNvPr>
          <p:cNvSpPr/>
          <p:nvPr/>
        </p:nvSpPr>
        <p:spPr>
          <a:xfrm>
            <a:off x="6662514" y="5062932"/>
            <a:ext cx="428040" cy="428040"/>
          </a:xfrm>
          <a:prstGeom prst="rect">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82" name="TextBox 11">
            <a:extLst>
              <a:ext uri="{FF2B5EF4-FFF2-40B4-BE49-F238E27FC236}">
                <a16:creationId xmlns:a16="http://schemas.microsoft.com/office/drawing/2014/main" xmlns="" id="{172370D8-FB72-4EFA-BE6D-14411BC28BBD}"/>
              </a:ext>
            </a:extLst>
          </p:cNvPr>
          <p:cNvSpPr txBox="1"/>
          <p:nvPr/>
        </p:nvSpPr>
        <p:spPr>
          <a:xfrm>
            <a:off x="7058877" y="5003459"/>
            <a:ext cx="2861559" cy="1477328"/>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rgbClr val="E53292"/>
                </a:solidFill>
              </a:rPr>
              <a:t>For Crisis Resilience Organizations need to learn from what goes right – and not only from what went wrong</a:t>
            </a:r>
          </a:p>
        </p:txBody>
      </p:sp>
    </p:spTree>
    <p:extLst>
      <p:ext uri="{BB962C8B-B14F-4D97-AF65-F5344CB8AC3E}">
        <p14:creationId xmlns:p14="http://schemas.microsoft.com/office/powerpoint/2010/main" val="1319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9089" y="446348"/>
            <a:ext cx="8852375" cy="697353"/>
          </a:xfrm>
        </p:spPr>
        <p:txBody>
          <a:bodyPr>
            <a:normAutofit/>
          </a:bodyPr>
          <a:lstStyle/>
          <a:p>
            <a:r>
              <a:rPr lang="en-GB" dirty="0"/>
              <a:t>The Crisis Resilience Ladder</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188570" y="1896531"/>
            <a:ext cx="2340036" cy="4637472"/>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There are different levels of crisis resilience of companies. The aim should be not only to react to crises when they occur, but to anticipate them before they occur. </a:t>
            </a:r>
            <a:endParaRPr lang="en-US" dirty="0"/>
          </a:p>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There actually </a:t>
            </a:r>
            <a:r>
              <a:rPr lang="en-US" sz="2200" b="1" dirty="0">
                <a:latin typeface="+mj-lt"/>
                <a:ea typeface="Open Sans Light" panose="020B0306030504020204" pitchFamily="34" charset="0"/>
                <a:cs typeface="Open Sans Light" panose="020B0306030504020204" pitchFamily="34" charset="0"/>
              </a:rPr>
              <a:t>IS</a:t>
            </a:r>
            <a:r>
              <a:rPr lang="en-US" sz="2200" dirty="0">
                <a:latin typeface="+mj-lt"/>
                <a:ea typeface="Open Sans Light" panose="020B0306030504020204" pitchFamily="34" charset="0"/>
                <a:cs typeface="Open Sans Light" panose="020B0306030504020204" pitchFamily="34" charset="0"/>
              </a:rPr>
              <a:t> Glory in Prevention</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sp>
        <p:nvSpPr>
          <p:cNvPr id="28" name="Freeform 6">
            <a:extLst>
              <a:ext uri="{FF2B5EF4-FFF2-40B4-BE49-F238E27FC236}">
                <a16:creationId xmlns:a16="http://schemas.microsoft.com/office/drawing/2014/main" xmlns="" id="{E26E0D75-0A1F-4C4B-B72F-F3395E1C72DB}"/>
              </a:ext>
            </a:extLst>
          </p:cNvPr>
          <p:cNvSpPr>
            <a:spLocks noChangeArrowheads="1"/>
          </p:cNvSpPr>
          <p:nvPr/>
        </p:nvSpPr>
        <p:spPr bwMode="auto">
          <a:xfrm>
            <a:off x="4571074" y="4287025"/>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rgbClr val="E94EA1"/>
          </a:solidFill>
          <a:ln>
            <a:noFill/>
          </a:ln>
          <a:effectLst/>
        </p:spPr>
        <p:txBody>
          <a:bodyPr wrap="none" anchor="ctr"/>
          <a:lstStyle/>
          <a:p>
            <a:endParaRPr lang="en-GB" sz="1600" dirty="0">
              <a:latin typeface="+mj-lt"/>
            </a:endParaRPr>
          </a:p>
        </p:txBody>
      </p:sp>
      <p:sp>
        <p:nvSpPr>
          <p:cNvPr id="29" name="Freeform 7">
            <a:extLst>
              <a:ext uri="{FF2B5EF4-FFF2-40B4-BE49-F238E27FC236}">
                <a16:creationId xmlns:a16="http://schemas.microsoft.com/office/drawing/2014/main" xmlns="" id="{098B0517-E3A9-4F66-81F9-910AA9111569}"/>
              </a:ext>
            </a:extLst>
          </p:cNvPr>
          <p:cNvSpPr>
            <a:spLocks noChangeArrowheads="1"/>
          </p:cNvSpPr>
          <p:nvPr/>
        </p:nvSpPr>
        <p:spPr bwMode="auto">
          <a:xfrm>
            <a:off x="6229083" y="3935794"/>
            <a:ext cx="212229" cy="210987"/>
          </a:xfrm>
          <a:custGeom>
            <a:avLst/>
            <a:gdLst>
              <a:gd name="T0" fmla="*/ 0 w 755"/>
              <a:gd name="T1" fmla="*/ 750 h 751"/>
              <a:gd name="T2" fmla="*/ 754 w 755"/>
              <a:gd name="T3" fmla="*/ 750 h 751"/>
              <a:gd name="T4" fmla="*/ 754 w 755"/>
              <a:gd name="T5" fmla="*/ 0 h 751"/>
              <a:gd name="T6" fmla="*/ 750 w 755"/>
              <a:gd name="T7" fmla="*/ 0 h 751"/>
              <a:gd name="T8" fmla="*/ 0 w 755"/>
              <a:gd name="T9" fmla="*/ 750 h 751"/>
            </a:gdLst>
            <a:ahLst/>
            <a:cxnLst>
              <a:cxn ang="0">
                <a:pos x="T0" y="T1"/>
              </a:cxn>
              <a:cxn ang="0">
                <a:pos x="T2" y="T3"/>
              </a:cxn>
              <a:cxn ang="0">
                <a:pos x="T4" y="T5"/>
              </a:cxn>
              <a:cxn ang="0">
                <a:pos x="T6" y="T7"/>
              </a:cxn>
              <a:cxn ang="0">
                <a:pos x="T8" y="T9"/>
              </a:cxn>
            </a:cxnLst>
            <a:rect l="0" t="0" r="r" b="b"/>
            <a:pathLst>
              <a:path w="755" h="751">
                <a:moveTo>
                  <a:pt x="0" y="750"/>
                </a:moveTo>
                <a:lnTo>
                  <a:pt x="754" y="750"/>
                </a:lnTo>
                <a:lnTo>
                  <a:pt x="754" y="0"/>
                </a:lnTo>
                <a:lnTo>
                  <a:pt x="750" y="0"/>
                </a:lnTo>
                <a:lnTo>
                  <a:pt x="0" y="750"/>
                </a:lnTo>
              </a:path>
            </a:pathLst>
          </a:custGeom>
          <a:solidFill>
            <a:schemeClr val="accent2"/>
          </a:solidFill>
          <a:ln>
            <a:noFill/>
          </a:ln>
          <a:effectLst/>
        </p:spPr>
        <p:txBody>
          <a:bodyPr wrap="none" anchor="ctr"/>
          <a:lstStyle/>
          <a:p>
            <a:endParaRPr lang="en-GB" sz="1600" dirty="0">
              <a:latin typeface="+mj-lt"/>
            </a:endParaRPr>
          </a:p>
        </p:txBody>
      </p:sp>
      <p:sp>
        <p:nvSpPr>
          <p:cNvPr id="30" name="Freeform 8">
            <a:extLst>
              <a:ext uri="{FF2B5EF4-FFF2-40B4-BE49-F238E27FC236}">
                <a16:creationId xmlns:a16="http://schemas.microsoft.com/office/drawing/2014/main" xmlns="" id="{AE75622C-143C-4B50-93EB-C811994B19AE}"/>
              </a:ext>
            </a:extLst>
          </p:cNvPr>
          <p:cNvSpPr>
            <a:spLocks noChangeArrowheads="1"/>
          </p:cNvSpPr>
          <p:nvPr/>
        </p:nvSpPr>
        <p:spPr bwMode="auto">
          <a:xfrm>
            <a:off x="7847082" y="3610006"/>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3"/>
          </a:solidFill>
          <a:ln>
            <a:noFill/>
          </a:ln>
          <a:effectLst/>
        </p:spPr>
        <p:txBody>
          <a:bodyPr wrap="none" anchor="ctr"/>
          <a:lstStyle/>
          <a:p>
            <a:endParaRPr lang="en-GB" sz="1600" dirty="0">
              <a:latin typeface="+mj-lt"/>
            </a:endParaRPr>
          </a:p>
        </p:txBody>
      </p:sp>
      <p:sp>
        <p:nvSpPr>
          <p:cNvPr id="31" name="Freeform 77">
            <a:extLst>
              <a:ext uri="{FF2B5EF4-FFF2-40B4-BE49-F238E27FC236}">
                <a16:creationId xmlns:a16="http://schemas.microsoft.com/office/drawing/2014/main" xmlns="" id="{02EC414A-3974-4282-8310-1E217C95B8F1}"/>
              </a:ext>
            </a:extLst>
          </p:cNvPr>
          <p:cNvSpPr>
            <a:spLocks noChangeArrowheads="1"/>
          </p:cNvSpPr>
          <p:nvPr/>
        </p:nvSpPr>
        <p:spPr bwMode="auto">
          <a:xfrm>
            <a:off x="5334377" y="2901299"/>
            <a:ext cx="232808" cy="147772"/>
          </a:xfrm>
          <a:custGeom>
            <a:avLst/>
            <a:gdLst>
              <a:gd name="connsiteX0" fmla="*/ 408053 w 620659"/>
              <a:gd name="connsiteY0" fmla="*/ 0 h 393956"/>
              <a:gd name="connsiteX1" fmla="*/ 403544 w 620659"/>
              <a:gd name="connsiteY1" fmla="*/ 60159 h 393956"/>
              <a:gd name="connsiteX2" fmla="*/ 290070 w 620659"/>
              <a:gd name="connsiteY2" fmla="*/ 141373 h 393956"/>
              <a:gd name="connsiteX3" fmla="*/ 369751 w 620659"/>
              <a:gd name="connsiteY3" fmla="*/ 152477 h 393956"/>
              <a:gd name="connsiteX4" fmla="*/ 372034 w 620659"/>
              <a:gd name="connsiteY4" fmla="*/ 152509 h 393956"/>
              <a:gd name="connsiteX5" fmla="*/ 571766 w 620659"/>
              <a:gd name="connsiteY5" fmla="*/ 136109 h 393956"/>
              <a:gd name="connsiteX6" fmla="*/ 577036 w 620659"/>
              <a:gd name="connsiteY6" fmla="*/ 192508 h 393956"/>
              <a:gd name="connsiteX7" fmla="*/ 383978 w 620659"/>
              <a:gd name="connsiteY7" fmla="*/ 208361 h 393956"/>
              <a:gd name="connsiteX8" fmla="*/ 384005 w 620659"/>
              <a:gd name="connsiteY8" fmla="*/ 209417 h 393956"/>
              <a:gd name="connsiteX9" fmla="*/ 383837 w 620659"/>
              <a:gd name="connsiteY9" fmla="*/ 215064 h 393956"/>
              <a:gd name="connsiteX10" fmla="*/ 590715 w 620659"/>
              <a:gd name="connsiteY10" fmla="*/ 205889 h 393956"/>
              <a:gd name="connsiteX11" fmla="*/ 593716 w 620659"/>
              <a:gd name="connsiteY11" fmla="*/ 262672 h 393956"/>
              <a:gd name="connsiteX12" fmla="*/ 382070 w 620659"/>
              <a:gd name="connsiteY12" fmla="*/ 272745 h 393956"/>
              <a:gd name="connsiteX13" fmla="*/ 381393 w 620659"/>
              <a:gd name="connsiteY13" fmla="*/ 277934 h 393956"/>
              <a:gd name="connsiteX14" fmla="*/ 580287 w 620659"/>
              <a:gd name="connsiteY14" fmla="*/ 277934 h 393956"/>
              <a:gd name="connsiteX15" fmla="*/ 580287 w 620659"/>
              <a:gd name="connsiteY15" fmla="*/ 333444 h 393956"/>
              <a:gd name="connsiteX16" fmla="*/ 374150 w 620659"/>
              <a:gd name="connsiteY16" fmla="*/ 333444 h 393956"/>
              <a:gd name="connsiteX17" fmla="*/ 374048 w 620659"/>
              <a:gd name="connsiteY17" fmla="*/ 334223 h 393956"/>
              <a:gd name="connsiteX18" fmla="*/ 372905 w 620659"/>
              <a:gd name="connsiteY18" fmla="*/ 337820 h 393956"/>
              <a:gd name="connsiteX19" fmla="*/ 527826 w 620659"/>
              <a:gd name="connsiteY19" fmla="*/ 339683 h 393956"/>
              <a:gd name="connsiteX20" fmla="*/ 527826 w 620659"/>
              <a:gd name="connsiteY20" fmla="*/ 385665 h 393956"/>
              <a:gd name="connsiteX21" fmla="*/ 358134 w 620659"/>
              <a:gd name="connsiteY21" fmla="*/ 384306 h 393956"/>
              <a:gd name="connsiteX22" fmla="*/ 356952 w 620659"/>
              <a:gd name="connsiteY22" fmla="*/ 388026 h 393956"/>
              <a:gd name="connsiteX23" fmla="*/ 130757 w 620659"/>
              <a:gd name="connsiteY23" fmla="*/ 360954 h 393956"/>
              <a:gd name="connsiteX24" fmla="*/ 0 w 620659"/>
              <a:gd name="connsiteY24" fmla="*/ 360954 h 393956"/>
              <a:gd name="connsiteX25" fmla="*/ 12775 w 620659"/>
              <a:gd name="connsiteY25" fmla="*/ 170701 h 393956"/>
              <a:gd name="connsiteX26" fmla="*/ 136017 w 620659"/>
              <a:gd name="connsiteY26" fmla="*/ 157917 h 393956"/>
              <a:gd name="connsiteX27" fmla="*/ 350189 w 620659"/>
              <a:gd name="connsiteY27" fmla="*/ 30079 h 393956"/>
              <a:gd name="connsiteX28" fmla="*/ 408053 w 620659"/>
              <a:gd name="connsiteY28" fmla="*/ 0 h 3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0659" h="393956">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2" name="Freeform 15">
            <a:extLst>
              <a:ext uri="{FF2B5EF4-FFF2-40B4-BE49-F238E27FC236}">
                <a16:creationId xmlns:a16="http://schemas.microsoft.com/office/drawing/2014/main" xmlns="" id="{3766BC47-A2BC-4126-BD94-44EDAFC1F9F7}"/>
              </a:ext>
            </a:extLst>
          </p:cNvPr>
          <p:cNvSpPr>
            <a:spLocks noChangeArrowheads="1"/>
          </p:cNvSpPr>
          <p:nvPr/>
        </p:nvSpPr>
        <p:spPr bwMode="auto">
          <a:xfrm>
            <a:off x="4870205" y="2710170"/>
            <a:ext cx="522504" cy="451760"/>
          </a:xfrm>
          <a:custGeom>
            <a:avLst/>
            <a:gdLst>
              <a:gd name="T0" fmla="*/ 283 w 1858"/>
              <a:gd name="T1" fmla="*/ 0 h 1605"/>
              <a:gd name="T2" fmla="*/ 753 w 1858"/>
              <a:gd name="T3" fmla="*/ 991 h 1605"/>
              <a:gd name="T4" fmla="*/ 1779 w 1858"/>
              <a:gd name="T5" fmla="*/ 805 h 1605"/>
              <a:gd name="T6" fmla="*/ 1857 w 1858"/>
              <a:gd name="T7" fmla="*/ 1258 h 1605"/>
              <a:gd name="T8" fmla="*/ 461 w 1858"/>
              <a:gd name="T9" fmla="*/ 1604 h 1605"/>
              <a:gd name="T10" fmla="*/ 0 w 1858"/>
              <a:gd name="T11" fmla="*/ 752 h 1605"/>
              <a:gd name="T12" fmla="*/ 283 w 1858"/>
              <a:gd name="T13" fmla="*/ 0 h 1605"/>
            </a:gdLst>
            <a:ahLst/>
            <a:cxnLst>
              <a:cxn ang="0">
                <a:pos x="T0" y="T1"/>
              </a:cxn>
              <a:cxn ang="0">
                <a:pos x="T2" y="T3"/>
              </a:cxn>
              <a:cxn ang="0">
                <a:pos x="T4" y="T5"/>
              </a:cxn>
              <a:cxn ang="0">
                <a:pos x="T6" y="T7"/>
              </a:cxn>
              <a:cxn ang="0">
                <a:pos x="T8" y="T9"/>
              </a:cxn>
              <a:cxn ang="0">
                <a:pos x="T10" y="T11"/>
              </a:cxn>
              <a:cxn ang="0">
                <a:pos x="T12" y="T13"/>
              </a:cxn>
            </a:cxnLst>
            <a:rect l="0" t="0" r="r" b="b"/>
            <a:pathLst>
              <a:path w="1858" h="1605">
                <a:moveTo>
                  <a:pt x="283" y="0"/>
                </a:moveTo>
                <a:lnTo>
                  <a:pt x="753" y="991"/>
                </a:lnTo>
                <a:lnTo>
                  <a:pt x="1779" y="805"/>
                </a:lnTo>
                <a:lnTo>
                  <a:pt x="1857" y="1258"/>
                </a:lnTo>
                <a:lnTo>
                  <a:pt x="461" y="1604"/>
                </a:lnTo>
                <a:lnTo>
                  <a:pt x="0" y="752"/>
                </a:lnTo>
                <a:lnTo>
                  <a:pt x="283"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33" name="Freeform 16">
            <a:extLst>
              <a:ext uri="{FF2B5EF4-FFF2-40B4-BE49-F238E27FC236}">
                <a16:creationId xmlns:a16="http://schemas.microsoft.com/office/drawing/2014/main" xmlns="" id="{B44856CA-CFB9-491E-A961-91BE25129ADF}"/>
              </a:ext>
            </a:extLst>
          </p:cNvPr>
          <p:cNvSpPr>
            <a:spLocks noChangeArrowheads="1"/>
          </p:cNvSpPr>
          <p:nvPr/>
        </p:nvSpPr>
        <p:spPr bwMode="auto">
          <a:xfrm>
            <a:off x="3538505" y="2932327"/>
            <a:ext cx="490235" cy="544842"/>
          </a:xfrm>
          <a:custGeom>
            <a:avLst/>
            <a:gdLst>
              <a:gd name="T0" fmla="*/ 1740 w 1741"/>
              <a:gd name="T1" fmla="*/ 1467 h 1936"/>
              <a:gd name="T2" fmla="*/ 1166 w 1741"/>
              <a:gd name="T3" fmla="*/ 1906 h 1936"/>
              <a:gd name="T4" fmla="*/ 1166 w 1741"/>
              <a:gd name="T5" fmla="*/ 1906 h 1936"/>
              <a:gd name="T6" fmla="*/ 1049 w 1741"/>
              <a:gd name="T7" fmla="*/ 1890 h 1936"/>
              <a:gd name="T8" fmla="*/ 29 w 1741"/>
              <a:gd name="T9" fmla="*/ 557 h 1936"/>
              <a:gd name="T10" fmla="*/ 29 w 1741"/>
              <a:gd name="T11" fmla="*/ 557 h 1936"/>
              <a:gd name="T12" fmla="*/ 45 w 1741"/>
              <a:gd name="T13" fmla="*/ 439 h 1936"/>
              <a:gd name="T14" fmla="*/ 619 w 1741"/>
              <a:gd name="T15" fmla="*/ 0 h 1936"/>
              <a:gd name="T16" fmla="*/ 619 w 1741"/>
              <a:gd name="T17" fmla="*/ 0 h 1936"/>
              <a:gd name="T18" fmla="*/ 603 w 1741"/>
              <a:gd name="T19" fmla="*/ 119 h 1936"/>
              <a:gd name="T20" fmla="*/ 1621 w 1741"/>
              <a:gd name="T21" fmla="*/ 1452 h 1936"/>
              <a:gd name="T22" fmla="*/ 1621 w 1741"/>
              <a:gd name="T23" fmla="*/ 1452 h 1936"/>
              <a:gd name="T24" fmla="*/ 1740 w 1741"/>
              <a:gd name="T25" fmla="*/ 14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936">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4" name="Freeform 78">
            <a:extLst>
              <a:ext uri="{FF2B5EF4-FFF2-40B4-BE49-F238E27FC236}">
                <a16:creationId xmlns:a16="http://schemas.microsoft.com/office/drawing/2014/main" xmlns="" id="{3B34E8B4-31AB-47EB-B087-59ACF919E2B6}"/>
              </a:ext>
            </a:extLst>
          </p:cNvPr>
          <p:cNvSpPr>
            <a:spLocks noChangeArrowheads="1"/>
          </p:cNvSpPr>
          <p:nvPr/>
        </p:nvSpPr>
        <p:spPr bwMode="auto">
          <a:xfrm>
            <a:off x="3703063" y="2832458"/>
            <a:ext cx="457564" cy="517207"/>
          </a:xfrm>
          <a:custGeom>
            <a:avLst/>
            <a:gdLst>
              <a:gd name="connsiteX0" fmla="*/ 827635 w 1219852"/>
              <a:gd name="connsiteY0" fmla="*/ 347519 h 1378859"/>
              <a:gd name="connsiteX1" fmla="*/ 811843 w 1219852"/>
              <a:gd name="connsiteY1" fmla="*/ 351753 h 1378859"/>
              <a:gd name="connsiteX2" fmla="*/ 736429 w 1219852"/>
              <a:gd name="connsiteY2" fmla="*/ 409315 h 1378859"/>
              <a:gd name="connsiteX3" fmla="*/ 914342 w 1219852"/>
              <a:gd name="connsiteY3" fmla="*/ 642867 h 1378859"/>
              <a:gd name="connsiteX4" fmla="*/ 990065 w 1219852"/>
              <a:gd name="connsiteY4" fmla="*/ 585069 h 1378859"/>
              <a:gd name="connsiteX5" fmla="*/ 994577 w 1219852"/>
              <a:gd name="connsiteY5" fmla="*/ 554964 h 1378859"/>
              <a:gd name="connsiteX6" fmla="*/ 841171 w 1219852"/>
              <a:gd name="connsiteY6" fmla="*/ 356269 h 1378859"/>
              <a:gd name="connsiteX7" fmla="*/ 827635 w 1219852"/>
              <a:gd name="connsiteY7" fmla="*/ 347519 h 1378859"/>
              <a:gd name="connsiteX8" fmla="*/ 400856 w 1219852"/>
              <a:gd name="connsiteY8" fmla="*/ 628 h 1378859"/>
              <a:gd name="connsiteX9" fmla="*/ 443392 w 1219852"/>
              <a:gd name="connsiteY9" fmla="*/ 24637 h 1378859"/>
              <a:gd name="connsiteX10" fmla="*/ 693116 w 1219852"/>
              <a:gd name="connsiteY10" fmla="*/ 352458 h 1378859"/>
              <a:gd name="connsiteX11" fmla="*/ 768980 w 1219852"/>
              <a:gd name="connsiteY11" fmla="*/ 294553 h 1378859"/>
              <a:gd name="connsiteX12" fmla="*/ 899074 w 1219852"/>
              <a:gd name="connsiteY12" fmla="*/ 311863 h 1378859"/>
              <a:gd name="connsiteX13" fmla="*/ 1052480 w 1219852"/>
              <a:gd name="connsiteY13" fmla="*/ 511311 h 1378859"/>
              <a:gd name="connsiteX14" fmla="*/ 1034432 w 1219852"/>
              <a:gd name="connsiteY14" fmla="*/ 643022 h 1378859"/>
              <a:gd name="connsiteX15" fmla="*/ 958570 w 1219852"/>
              <a:gd name="connsiteY15" fmla="*/ 700926 h 1378859"/>
              <a:gd name="connsiteX16" fmla="*/ 1206410 w 1219852"/>
              <a:gd name="connsiteY16" fmla="*/ 1026273 h 1378859"/>
              <a:gd name="connsiteX17" fmla="*/ 1195167 w 1219852"/>
              <a:gd name="connsiteY17" fmla="*/ 1113307 h 1378859"/>
              <a:gd name="connsiteX18" fmla="*/ 865376 w 1219852"/>
              <a:gd name="connsiteY18" fmla="*/ 1365404 h 1378859"/>
              <a:gd name="connsiteX19" fmla="*/ 776182 w 1219852"/>
              <a:gd name="connsiteY19" fmla="*/ 1354149 h 1378859"/>
              <a:gd name="connsiteX20" fmla="*/ 13163 w 1219852"/>
              <a:gd name="connsiteY20" fmla="*/ 354015 h 1378859"/>
              <a:gd name="connsiteX21" fmla="*/ 25156 w 1219852"/>
              <a:gd name="connsiteY21" fmla="*/ 264730 h 1378859"/>
              <a:gd name="connsiteX22" fmla="*/ 354947 w 1219852"/>
              <a:gd name="connsiteY22" fmla="*/ 12633 h 1378859"/>
              <a:gd name="connsiteX23" fmla="*/ 400856 w 1219852"/>
              <a:gd name="connsiteY23" fmla="*/ 628 h 137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852" h="1378859">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5" name="Freeform 76">
            <a:extLst>
              <a:ext uri="{FF2B5EF4-FFF2-40B4-BE49-F238E27FC236}">
                <a16:creationId xmlns:a16="http://schemas.microsoft.com/office/drawing/2014/main" xmlns="" id="{58D18075-C82F-4C43-8876-2ED4143ED46D}"/>
              </a:ext>
            </a:extLst>
          </p:cNvPr>
          <p:cNvSpPr>
            <a:spLocks noChangeArrowheads="1"/>
          </p:cNvSpPr>
          <p:nvPr/>
        </p:nvSpPr>
        <p:spPr bwMode="auto">
          <a:xfrm>
            <a:off x="3992202" y="2763538"/>
            <a:ext cx="423480" cy="293156"/>
          </a:xfrm>
          <a:custGeom>
            <a:avLst/>
            <a:gdLst>
              <a:gd name="connsiteX0" fmla="*/ 869451 w 1128985"/>
              <a:gd name="connsiteY0" fmla="*/ 0 h 781547"/>
              <a:gd name="connsiteX1" fmla="*/ 1128985 w 1128985"/>
              <a:gd name="connsiteY1" fmla="*/ 139041 h 781547"/>
              <a:gd name="connsiteX2" fmla="*/ 373635 w 1128985"/>
              <a:gd name="connsiteY2" fmla="*/ 541882 h 781547"/>
              <a:gd name="connsiteX3" fmla="*/ 372915 w 1128985"/>
              <a:gd name="connsiteY3" fmla="*/ 540159 h 781547"/>
              <a:gd name="connsiteX4" fmla="*/ 370525 w 1128985"/>
              <a:gd name="connsiteY4" fmla="*/ 541496 h 781547"/>
              <a:gd name="connsiteX5" fmla="*/ 308363 w 1128985"/>
              <a:gd name="connsiteY5" fmla="*/ 760258 h 781547"/>
              <a:gd name="connsiteX6" fmla="*/ 268576 w 1128985"/>
              <a:gd name="connsiteY6" fmla="*/ 736766 h 781547"/>
              <a:gd name="connsiteX7" fmla="*/ 260481 w 1128985"/>
              <a:gd name="connsiteY7" fmla="*/ 726745 h 781547"/>
              <a:gd name="connsiteX8" fmla="*/ 253821 w 1128985"/>
              <a:gd name="connsiteY8" fmla="*/ 732495 h 781547"/>
              <a:gd name="connsiteX9" fmla="*/ 178622 w 1128985"/>
              <a:gd name="connsiteY9" fmla="*/ 774827 h 781547"/>
              <a:gd name="connsiteX10" fmla="*/ 101002 w 1128985"/>
              <a:gd name="connsiteY10" fmla="*/ 716467 h 781547"/>
              <a:gd name="connsiteX11" fmla="*/ 101849 w 1128985"/>
              <a:gd name="connsiteY11" fmla="*/ 714699 h 781547"/>
              <a:gd name="connsiteX12" fmla="*/ 73316 w 1128985"/>
              <a:gd name="connsiteY12" fmla="*/ 690524 h 781547"/>
              <a:gd name="connsiteX13" fmla="*/ 67006 w 1128985"/>
              <a:gd name="connsiteY13" fmla="*/ 653281 h 781547"/>
              <a:gd name="connsiteX14" fmla="*/ 68249 w 1128985"/>
              <a:gd name="connsiteY14" fmla="*/ 650682 h 781547"/>
              <a:gd name="connsiteX15" fmla="*/ 41233 w 1128985"/>
              <a:gd name="connsiteY15" fmla="*/ 628118 h 781547"/>
              <a:gd name="connsiteX16" fmla="*/ 34504 w 1128985"/>
              <a:gd name="connsiteY16" fmla="*/ 590723 h 781547"/>
              <a:gd name="connsiteX17" fmla="*/ 35223 w 1128985"/>
              <a:gd name="connsiteY17" fmla="*/ 589185 h 781547"/>
              <a:gd name="connsiteX18" fmla="*/ 7701 w 1128985"/>
              <a:gd name="connsiteY18" fmla="*/ 566199 h 781547"/>
              <a:gd name="connsiteX19" fmla="*/ 27763 w 1128985"/>
              <a:gd name="connsiteY19" fmla="*/ 495873 h 781547"/>
              <a:gd name="connsiteX20" fmla="*/ 101664 w 1128985"/>
              <a:gd name="connsiteY20" fmla="*/ 455419 h 781547"/>
              <a:gd name="connsiteX21" fmla="*/ 112337 w 1128985"/>
              <a:gd name="connsiteY21" fmla="*/ 451846 h 781547"/>
              <a:gd name="connsiteX22" fmla="*/ 110643 w 1128985"/>
              <a:gd name="connsiteY22" fmla="*/ 448278 h 781547"/>
              <a:gd name="connsiteX23" fmla="*/ 305011 w 1128985"/>
              <a:gd name="connsiteY23" fmla="*/ 340504 h 7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985" h="781547">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6" name="Freeform 21">
            <a:extLst>
              <a:ext uri="{FF2B5EF4-FFF2-40B4-BE49-F238E27FC236}">
                <a16:creationId xmlns:a16="http://schemas.microsoft.com/office/drawing/2014/main" xmlns="" id="{F6810D28-30B9-49D8-9B60-3A1C3931FE5D}"/>
              </a:ext>
            </a:extLst>
          </p:cNvPr>
          <p:cNvSpPr>
            <a:spLocks noChangeArrowheads="1"/>
          </p:cNvSpPr>
          <p:nvPr/>
        </p:nvSpPr>
        <p:spPr bwMode="auto">
          <a:xfrm>
            <a:off x="4384935" y="2592267"/>
            <a:ext cx="601934" cy="783133"/>
          </a:xfrm>
          <a:custGeom>
            <a:avLst/>
            <a:gdLst>
              <a:gd name="T0" fmla="*/ 0 w 2138"/>
              <a:gd name="T1" fmla="*/ 2511 h 2783"/>
              <a:gd name="T2" fmla="*/ 0 w 2138"/>
              <a:gd name="T3" fmla="*/ 2511 h 2783"/>
              <a:gd name="T4" fmla="*/ 1037 w 2138"/>
              <a:gd name="T5" fmla="*/ 311 h 2783"/>
              <a:gd name="T6" fmla="*/ 1688 w 2138"/>
              <a:gd name="T7" fmla="*/ 0 h 2783"/>
              <a:gd name="T8" fmla="*/ 2137 w 2138"/>
              <a:gd name="T9" fmla="*/ 396 h 2783"/>
              <a:gd name="T10" fmla="*/ 2137 w 2138"/>
              <a:gd name="T11" fmla="*/ 396 h 2783"/>
              <a:gd name="T12" fmla="*/ 1916 w 2138"/>
              <a:gd name="T13" fmla="*/ 1261 h 2783"/>
              <a:gd name="T14" fmla="*/ 1181 w 2138"/>
              <a:gd name="T15" fmla="*/ 2782 h 2783"/>
              <a:gd name="T16" fmla="*/ 0 w 2138"/>
              <a:gd name="T17" fmla="*/ 251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8" h="2783">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chemeClr val="bg1">
              <a:lumMod val="75000"/>
            </a:schemeClr>
          </a:solidFill>
          <a:ln>
            <a:noFill/>
          </a:ln>
          <a:effectLst/>
        </p:spPr>
        <p:txBody>
          <a:bodyPr wrap="none" anchor="ctr"/>
          <a:lstStyle/>
          <a:p>
            <a:endParaRPr lang="en-GB" sz="1600" dirty="0">
              <a:latin typeface="+mj-lt"/>
            </a:endParaRPr>
          </a:p>
        </p:txBody>
      </p:sp>
      <p:sp>
        <p:nvSpPr>
          <p:cNvPr id="37" name="Freeform 27">
            <a:extLst>
              <a:ext uri="{FF2B5EF4-FFF2-40B4-BE49-F238E27FC236}">
                <a16:creationId xmlns:a16="http://schemas.microsoft.com/office/drawing/2014/main" xmlns="" id="{CA4715AF-FF70-45F2-A3B1-441E0DCA0476}"/>
              </a:ext>
            </a:extLst>
          </p:cNvPr>
          <p:cNvSpPr>
            <a:spLocks noChangeArrowheads="1"/>
          </p:cNvSpPr>
          <p:nvPr/>
        </p:nvSpPr>
        <p:spPr bwMode="auto">
          <a:xfrm>
            <a:off x="4842902" y="2151676"/>
            <a:ext cx="435627" cy="594487"/>
          </a:xfrm>
          <a:custGeom>
            <a:avLst/>
            <a:gdLst>
              <a:gd name="T0" fmla="*/ 6 w 1549"/>
              <a:gd name="T1" fmla="*/ 889 h 2112"/>
              <a:gd name="T2" fmla="*/ 6 w 1549"/>
              <a:gd name="T3" fmla="*/ 889 h 2112"/>
              <a:gd name="T4" fmla="*/ 137 w 1549"/>
              <a:gd name="T5" fmla="*/ 1347 h 2112"/>
              <a:gd name="T6" fmla="*/ 137 w 1549"/>
              <a:gd name="T7" fmla="*/ 1347 h 2112"/>
              <a:gd name="T8" fmla="*/ 64 w 1549"/>
              <a:gd name="T9" fmla="*/ 1562 h 2112"/>
              <a:gd name="T10" fmla="*/ 480 w 1549"/>
              <a:gd name="T11" fmla="*/ 2111 h 2112"/>
              <a:gd name="T12" fmla="*/ 618 w 1549"/>
              <a:gd name="T13" fmla="*/ 1707 h 2112"/>
              <a:gd name="T14" fmla="*/ 618 w 1549"/>
              <a:gd name="T15" fmla="*/ 1707 h 2112"/>
              <a:gd name="T16" fmla="*/ 799 w 1549"/>
              <a:gd name="T17" fmla="*/ 1819 h 2112"/>
              <a:gd name="T18" fmla="*/ 799 w 1549"/>
              <a:gd name="T19" fmla="*/ 1819 h 2112"/>
              <a:gd name="T20" fmla="*/ 996 w 1549"/>
              <a:gd name="T21" fmla="*/ 1811 h 2112"/>
              <a:gd name="T22" fmla="*/ 996 w 1549"/>
              <a:gd name="T23" fmla="*/ 1811 h 2112"/>
              <a:gd name="T24" fmla="*/ 1138 w 1549"/>
              <a:gd name="T25" fmla="*/ 1444 h 2112"/>
              <a:gd name="T26" fmla="*/ 1138 w 1549"/>
              <a:gd name="T27" fmla="*/ 1444 h 2112"/>
              <a:gd name="T28" fmla="*/ 1181 w 1549"/>
              <a:gd name="T29" fmla="*/ 1213 h 2112"/>
              <a:gd name="T30" fmla="*/ 1181 w 1549"/>
              <a:gd name="T31" fmla="*/ 1213 h 2112"/>
              <a:gd name="T32" fmla="*/ 6 w 1549"/>
              <a:gd name="T33" fmla="*/ 88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112">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8" name="Freeform 28">
            <a:extLst>
              <a:ext uri="{FF2B5EF4-FFF2-40B4-BE49-F238E27FC236}">
                <a16:creationId xmlns:a16="http://schemas.microsoft.com/office/drawing/2014/main" xmlns="" id="{FA54020B-FCD9-4986-83AB-340760CC686E}"/>
              </a:ext>
            </a:extLst>
          </p:cNvPr>
          <p:cNvSpPr>
            <a:spLocks noChangeArrowheads="1"/>
          </p:cNvSpPr>
          <p:nvPr/>
        </p:nvSpPr>
        <p:spPr bwMode="auto">
          <a:xfrm>
            <a:off x="3737082" y="3453589"/>
            <a:ext cx="909727" cy="816644"/>
          </a:xfrm>
          <a:custGeom>
            <a:avLst/>
            <a:gdLst>
              <a:gd name="T0" fmla="*/ 2265 w 3234"/>
              <a:gd name="T1" fmla="*/ 0 h 2903"/>
              <a:gd name="T2" fmla="*/ 2265 w 3234"/>
              <a:gd name="T3" fmla="*/ 0 h 2903"/>
              <a:gd name="T4" fmla="*/ 2010 w 3234"/>
              <a:gd name="T5" fmla="*/ 1351 h 2903"/>
              <a:gd name="T6" fmla="*/ 0 w 3234"/>
              <a:gd name="T7" fmla="*/ 2433 h 2903"/>
              <a:gd name="T8" fmla="*/ 145 w 3234"/>
              <a:gd name="T9" fmla="*/ 2902 h 2903"/>
              <a:gd name="T10" fmla="*/ 145 w 3234"/>
              <a:gd name="T11" fmla="*/ 2902 h 2903"/>
              <a:gd name="T12" fmla="*/ 2933 w 3234"/>
              <a:gd name="T13" fmla="*/ 1681 h 2903"/>
              <a:gd name="T14" fmla="*/ 3233 w 3234"/>
              <a:gd name="T15" fmla="*/ 265 h 2903"/>
              <a:gd name="T16" fmla="*/ 2265 w 3234"/>
              <a:gd name="T1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2903">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chemeClr val="bg1">
              <a:lumMod val="50000"/>
            </a:schemeClr>
          </a:solidFill>
          <a:ln>
            <a:noFill/>
          </a:ln>
          <a:effectLst/>
        </p:spPr>
        <p:txBody>
          <a:bodyPr wrap="none" anchor="ctr"/>
          <a:lstStyle/>
          <a:p>
            <a:endParaRPr lang="en-GB" sz="1600" dirty="0">
              <a:latin typeface="+mj-lt"/>
            </a:endParaRPr>
          </a:p>
        </p:txBody>
      </p:sp>
      <p:sp>
        <p:nvSpPr>
          <p:cNvPr id="39" name="Freeform 29">
            <a:extLst>
              <a:ext uri="{FF2B5EF4-FFF2-40B4-BE49-F238E27FC236}">
                <a16:creationId xmlns:a16="http://schemas.microsoft.com/office/drawing/2014/main" xmlns="" id="{8DEB0BDA-39EA-44BB-A664-782112C783A9}"/>
              </a:ext>
            </a:extLst>
          </p:cNvPr>
          <p:cNvSpPr>
            <a:spLocks noChangeArrowheads="1"/>
          </p:cNvSpPr>
          <p:nvPr/>
        </p:nvSpPr>
        <p:spPr bwMode="auto">
          <a:xfrm>
            <a:off x="4237245" y="2624534"/>
            <a:ext cx="723562" cy="278006"/>
          </a:xfrm>
          <a:custGeom>
            <a:avLst/>
            <a:gdLst>
              <a:gd name="T0" fmla="*/ 0 w 2569"/>
              <a:gd name="T1" fmla="*/ 609 h 986"/>
              <a:gd name="T2" fmla="*/ 613 w 2569"/>
              <a:gd name="T3" fmla="*/ 171 h 986"/>
              <a:gd name="T4" fmla="*/ 613 w 2569"/>
              <a:gd name="T5" fmla="*/ 171 h 986"/>
              <a:gd name="T6" fmla="*/ 1461 w 2569"/>
              <a:gd name="T7" fmla="*/ 80 h 986"/>
              <a:gd name="T8" fmla="*/ 1461 w 2569"/>
              <a:gd name="T9" fmla="*/ 80 h 986"/>
              <a:gd name="T10" fmla="*/ 2171 w 2569"/>
              <a:gd name="T11" fmla="*/ 690 h 986"/>
              <a:gd name="T12" fmla="*/ 748 w 2569"/>
              <a:gd name="T13" fmla="*/ 708 h 986"/>
              <a:gd name="T14" fmla="*/ 211 w 2569"/>
              <a:gd name="T15" fmla="*/ 985 h 986"/>
              <a:gd name="T16" fmla="*/ 0 w 2569"/>
              <a:gd name="T17" fmla="*/ 609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986">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0" name="Freeform 30">
            <a:extLst>
              <a:ext uri="{FF2B5EF4-FFF2-40B4-BE49-F238E27FC236}">
                <a16:creationId xmlns:a16="http://schemas.microsoft.com/office/drawing/2014/main" xmlns="" id="{2D571FA0-46B3-4381-B684-8B3239BD4387}"/>
              </a:ext>
            </a:extLst>
          </p:cNvPr>
          <p:cNvSpPr>
            <a:spLocks noChangeArrowheads="1"/>
          </p:cNvSpPr>
          <p:nvPr/>
        </p:nvSpPr>
        <p:spPr bwMode="auto">
          <a:xfrm>
            <a:off x="4803186" y="2202562"/>
            <a:ext cx="423216" cy="328891"/>
          </a:xfrm>
          <a:custGeom>
            <a:avLst/>
            <a:gdLst>
              <a:gd name="T0" fmla="*/ 1443 w 1503"/>
              <a:gd name="T1" fmla="*/ 766 h 1167"/>
              <a:gd name="T2" fmla="*/ 883 w 1503"/>
              <a:gd name="T3" fmla="*/ 649 h 1167"/>
              <a:gd name="T4" fmla="*/ 883 w 1503"/>
              <a:gd name="T5" fmla="*/ 649 h 1167"/>
              <a:gd name="T6" fmla="*/ 275 w 1503"/>
              <a:gd name="T7" fmla="*/ 1166 h 1167"/>
              <a:gd name="T8" fmla="*/ 275 w 1503"/>
              <a:gd name="T9" fmla="*/ 1166 h 1167"/>
              <a:gd name="T10" fmla="*/ 236 w 1503"/>
              <a:gd name="T11" fmla="*/ 380 h 1167"/>
              <a:gd name="T12" fmla="*/ 236 w 1503"/>
              <a:gd name="T13" fmla="*/ 380 h 1167"/>
              <a:gd name="T14" fmla="*/ 940 w 1503"/>
              <a:gd name="T15" fmla="*/ 101 h 1167"/>
              <a:gd name="T16" fmla="*/ 880 w 1503"/>
              <a:gd name="T17" fmla="*/ 171 h 1167"/>
              <a:gd name="T18" fmla="*/ 880 w 1503"/>
              <a:gd name="T19" fmla="*/ 171 h 1167"/>
              <a:gd name="T20" fmla="*/ 1176 w 1503"/>
              <a:gd name="T21" fmla="*/ 210 h 1167"/>
              <a:gd name="T22" fmla="*/ 1176 w 1503"/>
              <a:gd name="T23" fmla="*/ 210 h 1167"/>
              <a:gd name="T24" fmla="*/ 1443 w 1503"/>
              <a:gd name="T25" fmla="*/ 766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3" h="1167">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2" name="Freeform 31">
            <a:extLst>
              <a:ext uri="{FF2B5EF4-FFF2-40B4-BE49-F238E27FC236}">
                <a16:creationId xmlns:a16="http://schemas.microsoft.com/office/drawing/2014/main" xmlns="" id="{E3E3B107-3E87-4820-BC0A-46A06E2DBDC0}"/>
              </a:ext>
            </a:extLst>
          </p:cNvPr>
          <p:cNvSpPr>
            <a:spLocks noChangeArrowheads="1"/>
          </p:cNvSpPr>
          <p:nvPr/>
        </p:nvSpPr>
        <p:spPr bwMode="auto">
          <a:xfrm>
            <a:off x="4919850" y="2413548"/>
            <a:ext cx="76948" cy="95564"/>
          </a:xfrm>
          <a:custGeom>
            <a:avLst/>
            <a:gdLst>
              <a:gd name="T0" fmla="*/ 273 w 274"/>
              <a:gd name="T1" fmla="*/ 140 h 340"/>
              <a:gd name="T2" fmla="*/ 273 w 274"/>
              <a:gd name="T3" fmla="*/ 140 h 340"/>
              <a:gd name="T4" fmla="*/ 135 w 274"/>
              <a:gd name="T5" fmla="*/ 3 h 340"/>
              <a:gd name="T6" fmla="*/ 135 w 274"/>
              <a:gd name="T7" fmla="*/ 3 h 340"/>
              <a:gd name="T8" fmla="*/ 176 w 274"/>
              <a:gd name="T9" fmla="*/ 339 h 340"/>
              <a:gd name="T10" fmla="*/ 273 w 274"/>
              <a:gd name="T11" fmla="*/ 140 h 340"/>
            </a:gdLst>
            <a:ahLst/>
            <a:cxnLst>
              <a:cxn ang="0">
                <a:pos x="T0" y="T1"/>
              </a:cxn>
              <a:cxn ang="0">
                <a:pos x="T2" y="T3"/>
              </a:cxn>
              <a:cxn ang="0">
                <a:pos x="T4" y="T5"/>
              </a:cxn>
              <a:cxn ang="0">
                <a:pos x="T6" y="T7"/>
              </a:cxn>
              <a:cxn ang="0">
                <a:pos x="T8" y="T9"/>
              </a:cxn>
              <a:cxn ang="0">
                <a:pos x="T10" y="T11"/>
              </a:cxn>
            </a:cxnLst>
            <a:rect l="0" t="0" r="r" b="b"/>
            <a:pathLst>
              <a:path w="274" h="34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4" name="Freeform 32">
            <a:extLst>
              <a:ext uri="{FF2B5EF4-FFF2-40B4-BE49-F238E27FC236}">
                <a16:creationId xmlns:a16="http://schemas.microsoft.com/office/drawing/2014/main" xmlns="" id="{4F10E6FB-959D-44E0-87D5-89C80CF3D808}"/>
              </a:ext>
            </a:extLst>
          </p:cNvPr>
          <p:cNvSpPr>
            <a:spLocks noChangeArrowheads="1"/>
          </p:cNvSpPr>
          <p:nvPr/>
        </p:nvSpPr>
        <p:spPr bwMode="auto">
          <a:xfrm>
            <a:off x="4921093" y="2671696"/>
            <a:ext cx="55849" cy="193612"/>
          </a:xfrm>
          <a:custGeom>
            <a:avLst/>
            <a:gdLst>
              <a:gd name="T0" fmla="*/ 0 w 199"/>
              <a:gd name="T1" fmla="*/ 0 h 689"/>
              <a:gd name="T2" fmla="*/ 102 w 199"/>
              <a:gd name="T3" fmla="*/ 688 h 689"/>
              <a:gd name="T4" fmla="*/ 198 w 199"/>
              <a:gd name="T5" fmla="*/ 263 h 689"/>
              <a:gd name="T6" fmla="*/ 0 w 199"/>
              <a:gd name="T7" fmla="*/ 0 h 689"/>
            </a:gdLst>
            <a:ahLst/>
            <a:cxnLst>
              <a:cxn ang="0">
                <a:pos x="T0" y="T1"/>
              </a:cxn>
              <a:cxn ang="0">
                <a:pos x="T2" y="T3"/>
              </a:cxn>
              <a:cxn ang="0">
                <a:pos x="T4" y="T5"/>
              </a:cxn>
              <a:cxn ang="0">
                <a:pos x="T6" y="T7"/>
              </a:cxn>
            </a:cxnLst>
            <a:rect l="0" t="0" r="r" b="b"/>
            <a:pathLst>
              <a:path w="199" h="689">
                <a:moveTo>
                  <a:pt x="0" y="0"/>
                </a:moveTo>
                <a:lnTo>
                  <a:pt x="102" y="688"/>
                </a:lnTo>
                <a:lnTo>
                  <a:pt x="198" y="263"/>
                </a:lnTo>
                <a:lnTo>
                  <a:pt x="0"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5" name="Freeform 33">
            <a:extLst>
              <a:ext uri="{FF2B5EF4-FFF2-40B4-BE49-F238E27FC236}">
                <a16:creationId xmlns:a16="http://schemas.microsoft.com/office/drawing/2014/main" xmlns="" id="{A785AB29-6CEF-4282-BCEB-72649F7AF169}"/>
              </a:ext>
            </a:extLst>
          </p:cNvPr>
          <p:cNvSpPr>
            <a:spLocks noChangeArrowheads="1"/>
          </p:cNvSpPr>
          <p:nvPr/>
        </p:nvSpPr>
        <p:spPr bwMode="auto">
          <a:xfrm>
            <a:off x="5103533" y="4132470"/>
            <a:ext cx="328892" cy="146450"/>
          </a:xfrm>
          <a:custGeom>
            <a:avLst/>
            <a:gdLst>
              <a:gd name="T0" fmla="*/ 5 w 1167"/>
              <a:gd name="T1" fmla="*/ 161 h 521"/>
              <a:gd name="T2" fmla="*/ 5 w 1167"/>
              <a:gd name="T3" fmla="*/ 161 h 521"/>
              <a:gd name="T4" fmla="*/ 149 w 1167"/>
              <a:gd name="T5" fmla="*/ 520 h 521"/>
              <a:gd name="T6" fmla="*/ 1148 w 1167"/>
              <a:gd name="T7" fmla="*/ 230 h 521"/>
              <a:gd name="T8" fmla="*/ 1148 w 1167"/>
              <a:gd name="T9" fmla="*/ 230 h 521"/>
              <a:gd name="T10" fmla="*/ 913 w 1167"/>
              <a:gd name="T11" fmla="*/ 54 h 521"/>
              <a:gd name="T12" fmla="*/ 460 w 1167"/>
              <a:gd name="T13" fmla="*/ 94 h 521"/>
              <a:gd name="T14" fmla="*/ 336 w 1167"/>
              <a:gd name="T15" fmla="*/ 42 h 521"/>
              <a:gd name="T16" fmla="*/ 5 w 1167"/>
              <a:gd name="T17" fmla="*/ 16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521">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6" name="Freeform 34">
            <a:extLst>
              <a:ext uri="{FF2B5EF4-FFF2-40B4-BE49-F238E27FC236}">
                <a16:creationId xmlns:a16="http://schemas.microsoft.com/office/drawing/2014/main" xmlns="" id="{2502A0FF-5A3D-4F1C-8E12-74FBD2812A06}"/>
              </a:ext>
            </a:extLst>
          </p:cNvPr>
          <p:cNvSpPr>
            <a:spLocks noChangeArrowheads="1"/>
          </p:cNvSpPr>
          <p:nvPr/>
        </p:nvSpPr>
        <p:spPr bwMode="auto">
          <a:xfrm>
            <a:off x="3636552" y="4158534"/>
            <a:ext cx="157620" cy="328891"/>
          </a:xfrm>
          <a:custGeom>
            <a:avLst/>
            <a:gdLst>
              <a:gd name="T0" fmla="*/ 380 w 559"/>
              <a:gd name="T1" fmla="*/ 0 h 1169"/>
              <a:gd name="T2" fmla="*/ 380 w 559"/>
              <a:gd name="T3" fmla="*/ 0 h 1169"/>
              <a:gd name="T4" fmla="*/ 0 w 559"/>
              <a:gd name="T5" fmla="*/ 172 h 1169"/>
              <a:gd name="T6" fmla="*/ 327 w 559"/>
              <a:gd name="T7" fmla="*/ 1159 h 1169"/>
              <a:gd name="T8" fmla="*/ 327 w 559"/>
              <a:gd name="T9" fmla="*/ 1159 h 1169"/>
              <a:gd name="T10" fmla="*/ 494 w 559"/>
              <a:gd name="T11" fmla="*/ 918 h 1169"/>
              <a:gd name="T12" fmla="*/ 438 w 559"/>
              <a:gd name="T13" fmla="*/ 467 h 1169"/>
              <a:gd name="T14" fmla="*/ 485 w 559"/>
              <a:gd name="T15" fmla="*/ 340 h 1169"/>
              <a:gd name="T16" fmla="*/ 380 w 559"/>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1169">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7" name="Freeform 35">
            <a:extLst>
              <a:ext uri="{FF2B5EF4-FFF2-40B4-BE49-F238E27FC236}">
                <a16:creationId xmlns:a16="http://schemas.microsoft.com/office/drawing/2014/main" xmlns="" id="{875C6511-79D8-4CF4-BA03-5F7CC111C7ED}"/>
              </a:ext>
            </a:extLst>
          </p:cNvPr>
          <p:cNvSpPr>
            <a:spLocks noChangeArrowheads="1"/>
          </p:cNvSpPr>
          <p:nvPr/>
        </p:nvSpPr>
        <p:spPr bwMode="auto">
          <a:xfrm>
            <a:off x="4949637" y="2710171"/>
            <a:ext cx="34751" cy="64537"/>
          </a:xfrm>
          <a:custGeom>
            <a:avLst/>
            <a:gdLst>
              <a:gd name="T0" fmla="*/ 0 w 122"/>
              <a:gd name="T1" fmla="*/ 0 h 230"/>
              <a:gd name="T2" fmla="*/ 121 w 122"/>
              <a:gd name="T3" fmla="*/ 67 h 230"/>
              <a:gd name="T4" fmla="*/ 86 w 122"/>
              <a:gd name="T5" fmla="*/ 229 h 230"/>
              <a:gd name="T6" fmla="*/ 0 w 122"/>
              <a:gd name="T7" fmla="*/ 0 h 230"/>
            </a:gdLst>
            <a:ahLst/>
            <a:cxnLst>
              <a:cxn ang="0">
                <a:pos x="T0" y="T1"/>
              </a:cxn>
              <a:cxn ang="0">
                <a:pos x="T2" y="T3"/>
              </a:cxn>
              <a:cxn ang="0">
                <a:pos x="T4" y="T5"/>
              </a:cxn>
              <a:cxn ang="0">
                <a:pos x="T6" y="T7"/>
              </a:cxn>
            </a:cxnLst>
            <a:rect l="0" t="0" r="r" b="b"/>
            <a:pathLst>
              <a:path w="122" h="230">
                <a:moveTo>
                  <a:pt x="0" y="0"/>
                </a:moveTo>
                <a:lnTo>
                  <a:pt x="121" y="67"/>
                </a:lnTo>
                <a:lnTo>
                  <a:pt x="86" y="229"/>
                </a:lnTo>
                <a:lnTo>
                  <a:pt x="0" y="0"/>
                </a:lnTo>
              </a:path>
            </a:pathLst>
          </a:custGeom>
          <a:solidFill>
            <a:schemeClr val="accent1"/>
          </a:solidFill>
          <a:ln>
            <a:noFill/>
          </a:ln>
          <a:effectLst/>
        </p:spPr>
        <p:txBody>
          <a:bodyPr wrap="none" anchor="ctr"/>
          <a:lstStyle/>
          <a:p>
            <a:endParaRPr lang="en-GB" sz="1600" dirty="0">
              <a:latin typeface="+mj-lt"/>
            </a:endParaRPr>
          </a:p>
        </p:txBody>
      </p:sp>
      <p:sp>
        <p:nvSpPr>
          <p:cNvPr id="48" name="Freeform 36">
            <a:extLst>
              <a:ext uri="{FF2B5EF4-FFF2-40B4-BE49-F238E27FC236}">
                <a16:creationId xmlns:a16="http://schemas.microsoft.com/office/drawing/2014/main" xmlns="" id="{8C0FA21D-6A63-4D9A-9A23-5BD6E5CE8D00}"/>
              </a:ext>
            </a:extLst>
          </p:cNvPr>
          <p:cNvSpPr>
            <a:spLocks noChangeArrowheads="1"/>
          </p:cNvSpPr>
          <p:nvPr/>
        </p:nvSpPr>
        <p:spPr bwMode="auto">
          <a:xfrm>
            <a:off x="4876411" y="2744922"/>
            <a:ext cx="96806" cy="335097"/>
          </a:xfrm>
          <a:custGeom>
            <a:avLst/>
            <a:gdLst>
              <a:gd name="T0" fmla="*/ 308 w 346"/>
              <a:gd name="T1" fmla="*/ 0 h 1190"/>
              <a:gd name="T2" fmla="*/ 0 w 346"/>
              <a:gd name="T3" fmla="*/ 935 h 1190"/>
              <a:gd name="T4" fmla="*/ 83 w 346"/>
              <a:gd name="T5" fmla="*/ 1189 h 1190"/>
              <a:gd name="T6" fmla="*/ 215 w 346"/>
              <a:gd name="T7" fmla="*/ 1076 h 1190"/>
              <a:gd name="T8" fmla="*/ 345 w 346"/>
              <a:gd name="T9" fmla="*/ 102 h 1190"/>
              <a:gd name="T10" fmla="*/ 308 w 346"/>
              <a:gd name="T11" fmla="*/ 0 h 1190"/>
            </a:gdLst>
            <a:ahLst/>
            <a:cxnLst>
              <a:cxn ang="0">
                <a:pos x="T0" y="T1"/>
              </a:cxn>
              <a:cxn ang="0">
                <a:pos x="T2" y="T3"/>
              </a:cxn>
              <a:cxn ang="0">
                <a:pos x="T4" y="T5"/>
              </a:cxn>
              <a:cxn ang="0">
                <a:pos x="T6" y="T7"/>
              </a:cxn>
              <a:cxn ang="0">
                <a:pos x="T8" y="T9"/>
              </a:cxn>
              <a:cxn ang="0">
                <a:pos x="T10" y="T11"/>
              </a:cxn>
            </a:cxnLst>
            <a:rect l="0" t="0" r="r" b="b"/>
            <a:pathLst>
              <a:path w="346" h="1190">
                <a:moveTo>
                  <a:pt x="308" y="0"/>
                </a:moveTo>
                <a:lnTo>
                  <a:pt x="0" y="935"/>
                </a:lnTo>
                <a:lnTo>
                  <a:pt x="83" y="1189"/>
                </a:lnTo>
                <a:lnTo>
                  <a:pt x="215" y="1076"/>
                </a:lnTo>
                <a:lnTo>
                  <a:pt x="345" y="102"/>
                </a:lnTo>
                <a:lnTo>
                  <a:pt x="308" y="0"/>
                </a:lnTo>
              </a:path>
            </a:pathLst>
          </a:custGeom>
          <a:solidFill>
            <a:schemeClr val="accent1"/>
          </a:solidFill>
          <a:ln>
            <a:noFill/>
          </a:ln>
          <a:effectLst/>
        </p:spPr>
        <p:txBody>
          <a:bodyPr wrap="none" anchor="ctr"/>
          <a:lstStyle/>
          <a:p>
            <a:endParaRPr lang="en-GB" sz="1600" dirty="0">
              <a:latin typeface="+mj-lt"/>
            </a:endParaRPr>
          </a:p>
        </p:txBody>
      </p:sp>
      <p:sp>
        <p:nvSpPr>
          <p:cNvPr id="49" name="Freeform 37">
            <a:extLst>
              <a:ext uri="{FF2B5EF4-FFF2-40B4-BE49-F238E27FC236}">
                <a16:creationId xmlns:a16="http://schemas.microsoft.com/office/drawing/2014/main" xmlns="" id="{A014F427-BD79-4654-B7AD-2778CDE72C3D}"/>
              </a:ext>
            </a:extLst>
          </p:cNvPr>
          <p:cNvSpPr>
            <a:spLocks noChangeArrowheads="1"/>
          </p:cNvSpPr>
          <p:nvPr/>
        </p:nvSpPr>
        <p:spPr bwMode="auto">
          <a:xfrm>
            <a:off x="4351425" y="3298452"/>
            <a:ext cx="889870" cy="897315"/>
          </a:xfrm>
          <a:custGeom>
            <a:avLst/>
            <a:gdLst>
              <a:gd name="T0" fmla="*/ 118 w 3160"/>
              <a:gd name="T1" fmla="*/ 0 h 3189"/>
              <a:gd name="T2" fmla="*/ 118 w 3160"/>
              <a:gd name="T3" fmla="*/ 0 h 3189"/>
              <a:gd name="T4" fmla="*/ 209 w 3160"/>
              <a:gd name="T5" fmla="*/ 747 h 3189"/>
              <a:gd name="T6" fmla="*/ 209 w 3160"/>
              <a:gd name="T7" fmla="*/ 747 h 3189"/>
              <a:gd name="T8" fmla="*/ 2340 w 3160"/>
              <a:gd name="T9" fmla="*/ 853 h 3189"/>
              <a:gd name="T10" fmla="*/ 2340 w 3160"/>
              <a:gd name="T11" fmla="*/ 853 h 3189"/>
              <a:gd name="T12" fmla="*/ 2604 w 3160"/>
              <a:gd name="T13" fmla="*/ 3188 h 3189"/>
              <a:gd name="T14" fmla="*/ 3159 w 3160"/>
              <a:gd name="T15" fmla="*/ 3006 h 3189"/>
              <a:gd name="T16" fmla="*/ 3159 w 3160"/>
              <a:gd name="T17" fmla="*/ 3006 h 3189"/>
              <a:gd name="T18" fmla="*/ 2861 w 3160"/>
              <a:gd name="T19" fmla="*/ 101 h 3189"/>
              <a:gd name="T20" fmla="*/ 118 w 3160"/>
              <a:gd name="T21" fmla="*/ 0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0" h="3189">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chemeClr val="bg1">
              <a:lumMod val="65000"/>
            </a:schemeClr>
          </a:solidFill>
          <a:ln>
            <a:noFill/>
          </a:ln>
          <a:effectLst/>
        </p:spPr>
        <p:txBody>
          <a:bodyPr wrap="none" anchor="ctr"/>
          <a:lstStyle/>
          <a:p>
            <a:endParaRPr lang="en-GB" sz="1600" dirty="0">
              <a:latin typeface="+mj-lt"/>
            </a:endParaRPr>
          </a:p>
        </p:txBody>
      </p:sp>
      <p:sp>
        <p:nvSpPr>
          <p:cNvPr id="83" name="Freeform 49">
            <a:extLst>
              <a:ext uri="{FF2B5EF4-FFF2-40B4-BE49-F238E27FC236}">
                <a16:creationId xmlns:a16="http://schemas.microsoft.com/office/drawing/2014/main" xmlns="" id="{7FA70489-CB93-4AF5-A7E6-7107F79D8097}"/>
              </a:ext>
            </a:extLst>
          </p:cNvPr>
          <p:cNvSpPr>
            <a:spLocks noChangeArrowheads="1"/>
          </p:cNvSpPr>
          <p:nvPr/>
        </p:nvSpPr>
        <p:spPr bwMode="auto">
          <a:xfrm>
            <a:off x="8050595"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3"/>
          </a:solidFill>
          <a:ln>
            <a:noFill/>
          </a:ln>
          <a:effectLst/>
        </p:spPr>
        <p:txBody>
          <a:bodyPr wrap="none" anchor="ctr"/>
          <a:lstStyle/>
          <a:p>
            <a:endParaRPr lang="en-GB" sz="1600" dirty="0">
              <a:latin typeface="+mj-lt"/>
            </a:endParaRPr>
          </a:p>
        </p:txBody>
      </p:sp>
      <p:sp>
        <p:nvSpPr>
          <p:cNvPr id="84" name="Freeform 50">
            <a:extLst>
              <a:ext uri="{FF2B5EF4-FFF2-40B4-BE49-F238E27FC236}">
                <a16:creationId xmlns:a16="http://schemas.microsoft.com/office/drawing/2014/main" xmlns="" id="{473B74B6-FBDC-42C6-ABDD-3EA92DBC33A7}"/>
              </a:ext>
            </a:extLst>
          </p:cNvPr>
          <p:cNvSpPr>
            <a:spLocks noChangeArrowheads="1"/>
          </p:cNvSpPr>
          <p:nvPr/>
        </p:nvSpPr>
        <p:spPr bwMode="auto">
          <a:xfrm>
            <a:off x="8988108"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4"/>
          </a:solidFill>
          <a:ln>
            <a:noFill/>
          </a:ln>
          <a:effectLst/>
        </p:spPr>
        <p:txBody>
          <a:bodyPr wrap="none" anchor="ctr"/>
          <a:lstStyle/>
          <a:p>
            <a:endParaRPr lang="en-GB" sz="1600" dirty="0">
              <a:latin typeface="+mj-lt"/>
            </a:endParaRPr>
          </a:p>
        </p:txBody>
      </p:sp>
      <p:sp>
        <p:nvSpPr>
          <p:cNvPr id="85" name="Freeform 51">
            <a:extLst>
              <a:ext uri="{FF2B5EF4-FFF2-40B4-BE49-F238E27FC236}">
                <a16:creationId xmlns:a16="http://schemas.microsoft.com/office/drawing/2014/main" xmlns="" id="{89A6E2BD-DE7E-44BD-BCB6-5371C39DD0BE}"/>
              </a:ext>
            </a:extLst>
          </p:cNvPr>
          <p:cNvSpPr>
            <a:spLocks noChangeArrowheads="1"/>
          </p:cNvSpPr>
          <p:nvPr/>
        </p:nvSpPr>
        <p:spPr bwMode="auto">
          <a:xfrm>
            <a:off x="7113082"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2"/>
          </a:solidFill>
          <a:ln>
            <a:noFill/>
          </a:ln>
          <a:effectLst/>
        </p:spPr>
        <p:txBody>
          <a:bodyPr wrap="none" anchor="ctr"/>
          <a:lstStyle/>
          <a:p>
            <a:endParaRPr lang="en-GB" sz="1600" dirty="0">
              <a:latin typeface="+mj-lt"/>
            </a:endParaRPr>
          </a:p>
        </p:txBody>
      </p:sp>
      <p:sp>
        <p:nvSpPr>
          <p:cNvPr id="86" name="Freeform 52">
            <a:extLst>
              <a:ext uri="{FF2B5EF4-FFF2-40B4-BE49-F238E27FC236}">
                <a16:creationId xmlns:a16="http://schemas.microsoft.com/office/drawing/2014/main" xmlns="" id="{34A300B3-28BE-4E37-89A6-3CF3FCA98C56}"/>
              </a:ext>
            </a:extLst>
          </p:cNvPr>
          <p:cNvSpPr>
            <a:spLocks noChangeArrowheads="1"/>
          </p:cNvSpPr>
          <p:nvPr/>
        </p:nvSpPr>
        <p:spPr bwMode="auto">
          <a:xfrm>
            <a:off x="6175095"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rgbClr val="E94EA1"/>
          </a:solidFill>
          <a:ln>
            <a:noFill/>
          </a:ln>
          <a:effectLst/>
        </p:spPr>
        <p:txBody>
          <a:bodyPr wrap="none" anchor="ctr"/>
          <a:lstStyle/>
          <a:p>
            <a:endParaRPr lang="en-GB" sz="1600" dirty="0">
              <a:latin typeface="+mj-lt"/>
            </a:endParaRPr>
          </a:p>
        </p:txBody>
      </p:sp>
      <p:sp>
        <p:nvSpPr>
          <p:cNvPr id="87" name="L-Shape 58">
            <a:extLst>
              <a:ext uri="{FF2B5EF4-FFF2-40B4-BE49-F238E27FC236}">
                <a16:creationId xmlns:a16="http://schemas.microsoft.com/office/drawing/2014/main" xmlns="" id="{6FB32C32-84E9-4457-B7F9-0A319F58C0AD}"/>
              </a:ext>
            </a:extLst>
          </p:cNvPr>
          <p:cNvSpPr/>
          <p:nvPr/>
        </p:nvSpPr>
        <p:spPr>
          <a:xfrm rot="10800000" flipH="1">
            <a:off x="3315099" y="4612193"/>
            <a:ext cx="1471555" cy="858841"/>
          </a:xfrm>
          <a:prstGeom prst="corner">
            <a:avLst>
              <a:gd name="adj1" fmla="val 17009"/>
              <a:gd name="adj2" fmla="val 16638"/>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8" name="L-Shape 59">
            <a:extLst>
              <a:ext uri="{FF2B5EF4-FFF2-40B4-BE49-F238E27FC236}">
                <a16:creationId xmlns:a16="http://schemas.microsoft.com/office/drawing/2014/main" xmlns="" id="{53317159-A458-4425-ABD8-E5B93F34791A}"/>
              </a:ext>
            </a:extLst>
          </p:cNvPr>
          <p:cNvSpPr/>
          <p:nvPr/>
        </p:nvSpPr>
        <p:spPr>
          <a:xfrm rot="10800000" flipH="1">
            <a:off x="4957636" y="4278801"/>
            <a:ext cx="1471555" cy="858841"/>
          </a:xfrm>
          <a:prstGeom prst="corner">
            <a:avLst>
              <a:gd name="adj1" fmla="val 17009"/>
              <a:gd name="adj2" fmla="val 16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9" name="Freeform 6">
            <a:extLst>
              <a:ext uri="{FF2B5EF4-FFF2-40B4-BE49-F238E27FC236}">
                <a16:creationId xmlns:a16="http://schemas.microsoft.com/office/drawing/2014/main" xmlns="" id="{B1DCF9CE-FB7E-4530-B867-33E338AE242A}"/>
              </a:ext>
            </a:extLst>
          </p:cNvPr>
          <p:cNvSpPr>
            <a:spLocks noChangeArrowheads="1"/>
          </p:cNvSpPr>
          <p:nvPr/>
        </p:nvSpPr>
        <p:spPr bwMode="auto">
          <a:xfrm>
            <a:off x="9459048" y="3228368"/>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4"/>
          </a:solidFill>
          <a:ln>
            <a:noFill/>
          </a:ln>
          <a:effectLst/>
        </p:spPr>
        <p:txBody>
          <a:bodyPr wrap="none" anchor="ctr"/>
          <a:lstStyle/>
          <a:p>
            <a:endParaRPr lang="en-GB" sz="1600" dirty="0">
              <a:latin typeface="+mj-lt"/>
            </a:endParaRPr>
          </a:p>
        </p:txBody>
      </p:sp>
      <p:sp>
        <p:nvSpPr>
          <p:cNvPr id="90" name="L-Shape 62">
            <a:extLst>
              <a:ext uri="{FF2B5EF4-FFF2-40B4-BE49-F238E27FC236}">
                <a16:creationId xmlns:a16="http://schemas.microsoft.com/office/drawing/2014/main" xmlns="" id="{059E9DB4-08E0-46BB-A270-3556ECE2117A}"/>
              </a:ext>
            </a:extLst>
          </p:cNvPr>
          <p:cNvSpPr/>
          <p:nvPr/>
        </p:nvSpPr>
        <p:spPr>
          <a:xfrm rot="10800000" flipH="1">
            <a:off x="8203073" y="3553535"/>
            <a:ext cx="1471555" cy="858841"/>
          </a:xfrm>
          <a:prstGeom prst="corner">
            <a:avLst>
              <a:gd name="adj1" fmla="val 17009"/>
              <a:gd name="adj2" fmla="val 16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1" name="L-Shape 63">
            <a:extLst>
              <a:ext uri="{FF2B5EF4-FFF2-40B4-BE49-F238E27FC236}">
                <a16:creationId xmlns:a16="http://schemas.microsoft.com/office/drawing/2014/main" xmlns="" id="{D46A6C9D-E849-4D39-993B-4A834424E333}"/>
              </a:ext>
            </a:extLst>
          </p:cNvPr>
          <p:cNvSpPr/>
          <p:nvPr/>
        </p:nvSpPr>
        <p:spPr>
          <a:xfrm rot="10800000" flipH="1">
            <a:off x="9845610" y="3220143"/>
            <a:ext cx="1471555" cy="858841"/>
          </a:xfrm>
          <a:prstGeom prst="corner">
            <a:avLst>
              <a:gd name="adj1" fmla="val 17009"/>
              <a:gd name="adj2" fmla="val 166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2" name="L-Shape 64">
            <a:extLst>
              <a:ext uri="{FF2B5EF4-FFF2-40B4-BE49-F238E27FC236}">
                <a16:creationId xmlns:a16="http://schemas.microsoft.com/office/drawing/2014/main" xmlns="" id="{E997A26C-EF24-4A08-A846-657920C32C9E}"/>
              </a:ext>
            </a:extLst>
          </p:cNvPr>
          <p:cNvSpPr/>
          <p:nvPr/>
        </p:nvSpPr>
        <p:spPr>
          <a:xfrm rot="10800000" flipH="1">
            <a:off x="6588075" y="3935794"/>
            <a:ext cx="1471555" cy="858841"/>
          </a:xfrm>
          <a:prstGeom prst="corner">
            <a:avLst>
              <a:gd name="adj1" fmla="val 17009"/>
              <a:gd name="adj2" fmla="val 166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3" name="TextBox 65">
            <a:extLst>
              <a:ext uri="{FF2B5EF4-FFF2-40B4-BE49-F238E27FC236}">
                <a16:creationId xmlns:a16="http://schemas.microsoft.com/office/drawing/2014/main" xmlns="" id="{1D25D463-FE3D-4803-B3CB-FD3AE6979BA1}"/>
              </a:ext>
            </a:extLst>
          </p:cNvPr>
          <p:cNvSpPr txBox="1"/>
          <p:nvPr/>
        </p:nvSpPr>
        <p:spPr>
          <a:xfrm>
            <a:off x="3466268" y="4731503"/>
            <a:ext cx="871713"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Apathic</a:t>
            </a:r>
          </a:p>
        </p:txBody>
      </p:sp>
      <p:sp>
        <p:nvSpPr>
          <p:cNvPr id="94" name="Subtitle 2">
            <a:extLst>
              <a:ext uri="{FF2B5EF4-FFF2-40B4-BE49-F238E27FC236}">
                <a16:creationId xmlns:a16="http://schemas.microsoft.com/office/drawing/2014/main" xmlns="" id="{05B99503-CF0B-4C22-A79C-AFF9AECE2B4D}"/>
              </a:ext>
            </a:extLst>
          </p:cNvPr>
          <p:cNvSpPr txBox="1">
            <a:spLocks/>
          </p:cNvSpPr>
          <p:nvPr/>
        </p:nvSpPr>
        <p:spPr>
          <a:xfrm>
            <a:off x="3517068" y="5137643"/>
            <a:ext cx="1266235"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Who cares as long as we don’t have a problem</a:t>
            </a:r>
          </a:p>
        </p:txBody>
      </p:sp>
      <p:sp>
        <p:nvSpPr>
          <p:cNvPr id="96" name="TextBox 67">
            <a:extLst>
              <a:ext uri="{FF2B5EF4-FFF2-40B4-BE49-F238E27FC236}">
                <a16:creationId xmlns:a16="http://schemas.microsoft.com/office/drawing/2014/main" xmlns="" id="{CC7290B2-1777-4BD1-BE77-D12A6AA09F1C}"/>
              </a:ext>
            </a:extLst>
          </p:cNvPr>
          <p:cNvSpPr txBox="1"/>
          <p:nvPr/>
        </p:nvSpPr>
        <p:spPr>
          <a:xfrm>
            <a:off x="5112156" y="4406342"/>
            <a:ext cx="8631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Reactive</a:t>
            </a:r>
            <a:endParaRPr lang="en-GB" sz="1600" b="1" dirty="0">
              <a:solidFill>
                <a:schemeClr val="tx2"/>
              </a:solidFill>
              <a:latin typeface="+mj-lt"/>
              <a:ea typeface="League Spartan" charset="0"/>
              <a:cs typeface="Poppins" pitchFamily="2" charset="77"/>
            </a:endParaRPr>
          </a:p>
        </p:txBody>
      </p:sp>
      <p:sp>
        <p:nvSpPr>
          <p:cNvPr id="97" name="Subtitle 2">
            <a:extLst>
              <a:ext uri="{FF2B5EF4-FFF2-40B4-BE49-F238E27FC236}">
                <a16:creationId xmlns:a16="http://schemas.microsoft.com/office/drawing/2014/main" xmlns="" id="{FA769BA7-7CA5-4537-9F66-7667DEB96B4C}"/>
              </a:ext>
            </a:extLst>
          </p:cNvPr>
          <p:cNvSpPr txBox="1">
            <a:spLocks/>
          </p:cNvSpPr>
          <p:nvPr/>
        </p:nvSpPr>
        <p:spPr>
          <a:xfrm>
            <a:off x="5162956" y="4708219"/>
            <a:ext cx="1333753" cy="1214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Crisis Management is important, and we do a lot of firefighting once the crisis emerges</a:t>
            </a:r>
          </a:p>
        </p:txBody>
      </p:sp>
      <p:sp>
        <p:nvSpPr>
          <p:cNvPr id="98" name="TextBox 69">
            <a:extLst>
              <a:ext uri="{FF2B5EF4-FFF2-40B4-BE49-F238E27FC236}">
                <a16:creationId xmlns:a16="http://schemas.microsoft.com/office/drawing/2014/main" xmlns="" id="{F92068DE-5E64-4456-914C-26097E9E05FC}"/>
              </a:ext>
            </a:extLst>
          </p:cNvPr>
          <p:cNvSpPr txBox="1"/>
          <p:nvPr/>
        </p:nvSpPr>
        <p:spPr>
          <a:xfrm>
            <a:off x="6733560" y="4064219"/>
            <a:ext cx="1054328"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Calculative</a:t>
            </a:r>
            <a:endParaRPr lang="en-GB" sz="1600" b="1" dirty="0">
              <a:solidFill>
                <a:schemeClr val="tx2"/>
              </a:solidFill>
              <a:latin typeface="+mj-lt"/>
              <a:ea typeface="League Spartan" charset="0"/>
              <a:cs typeface="Poppins" pitchFamily="2" charset="77"/>
            </a:endParaRPr>
          </a:p>
        </p:txBody>
      </p:sp>
      <p:sp>
        <p:nvSpPr>
          <p:cNvPr id="99" name="Subtitle 2">
            <a:extLst>
              <a:ext uri="{FF2B5EF4-FFF2-40B4-BE49-F238E27FC236}">
                <a16:creationId xmlns:a16="http://schemas.microsoft.com/office/drawing/2014/main" xmlns="" id="{FAFFF092-CCEC-4718-AACF-5D3BD8A68618}"/>
              </a:ext>
            </a:extLst>
          </p:cNvPr>
          <p:cNvSpPr txBox="1">
            <a:spLocks/>
          </p:cNvSpPr>
          <p:nvPr/>
        </p:nvSpPr>
        <p:spPr>
          <a:xfrm>
            <a:off x="6784360" y="4356451"/>
            <a:ext cx="1266235" cy="134268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700" dirty="0">
                <a:solidFill>
                  <a:srgbClr val="245473"/>
                </a:solidFill>
                <a:latin typeface="+mj-lt"/>
                <a:ea typeface="Lato Light" panose="020F0502020204030203" pitchFamily="34" charset="0"/>
                <a:cs typeface="Mukta ExtraLight" panose="020B0000000000000000" pitchFamily="34" charset="77"/>
              </a:rPr>
              <a:t>We have systems in place to manage a crisis </a:t>
            </a:r>
          </a:p>
        </p:txBody>
      </p:sp>
      <p:sp>
        <p:nvSpPr>
          <p:cNvPr id="100" name="TextBox 71">
            <a:extLst>
              <a:ext uri="{FF2B5EF4-FFF2-40B4-BE49-F238E27FC236}">
                <a16:creationId xmlns:a16="http://schemas.microsoft.com/office/drawing/2014/main" xmlns="" id="{EF036112-5C0D-4839-9A3F-87FF5A5A0F86}"/>
              </a:ext>
            </a:extLst>
          </p:cNvPr>
          <p:cNvSpPr txBox="1"/>
          <p:nvPr/>
        </p:nvSpPr>
        <p:spPr>
          <a:xfrm>
            <a:off x="8354243" y="3683578"/>
            <a:ext cx="931665"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Proactive</a:t>
            </a:r>
            <a:endParaRPr lang="en-GB" sz="1600" b="1" dirty="0">
              <a:solidFill>
                <a:schemeClr val="tx2"/>
              </a:solidFill>
              <a:latin typeface="+mj-lt"/>
              <a:ea typeface="League Spartan" charset="0"/>
              <a:cs typeface="Poppins" pitchFamily="2" charset="77"/>
            </a:endParaRPr>
          </a:p>
        </p:txBody>
      </p:sp>
      <p:sp>
        <p:nvSpPr>
          <p:cNvPr id="101" name="Subtitle 2">
            <a:extLst>
              <a:ext uri="{FF2B5EF4-FFF2-40B4-BE49-F238E27FC236}">
                <a16:creationId xmlns:a16="http://schemas.microsoft.com/office/drawing/2014/main" xmlns="" id="{68BE5925-4707-43AB-80E1-0F9743BBA70C}"/>
              </a:ext>
            </a:extLst>
          </p:cNvPr>
          <p:cNvSpPr txBox="1">
            <a:spLocks/>
          </p:cNvSpPr>
          <p:nvPr/>
        </p:nvSpPr>
        <p:spPr>
          <a:xfrm>
            <a:off x="8405042" y="3975810"/>
            <a:ext cx="1266235" cy="105414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We constantly </a:t>
            </a:r>
            <a:r>
              <a:rPr lang="en-GB" sz="1800" dirty="0" err="1">
                <a:solidFill>
                  <a:srgbClr val="245473"/>
                </a:solidFill>
                <a:latin typeface="+mj-lt"/>
                <a:ea typeface="Lato Light" panose="020F0502020204030203" pitchFamily="34" charset="0"/>
                <a:cs typeface="Mukta ExtraLight" panose="020B0000000000000000" pitchFamily="34" charset="77"/>
              </a:rPr>
              <a:t>analyze</a:t>
            </a:r>
            <a:r>
              <a:rPr lang="en-GB" sz="1800" dirty="0">
                <a:solidFill>
                  <a:srgbClr val="245473"/>
                </a:solidFill>
                <a:latin typeface="+mj-lt"/>
                <a:ea typeface="Lato Light" panose="020F0502020204030203" pitchFamily="34" charset="0"/>
                <a:cs typeface="Mukta ExtraLight" panose="020B0000000000000000" pitchFamily="34" charset="77"/>
              </a:rPr>
              <a:t> and work on problems that we find</a:t>
            </a:r>
          </a:p>
        </p:txBody>
      </p:sp>
      <p:sp>
        <p:nvSpPr>
          <p:cNvPr id="102" name="TextBox 73">
            <a:extLst>
              <a:ext uri="{FF2B5EF4-FFF2-40B4-BE49-F238E27FC236}">
                <a16:creationId xmlns:a16="http://schemas.microsoft.com/office/drawing/2014/main" xmlns="" id="{F9132DA1-5B3C-435D-B066-1ECFA245B5B9}"/>
              </a:ext>
            </a:extLst>
          </p:cNvPr>
          <p:cNvSpPr txBox="1"/>
          <p:nvPr/>
        </p:nvSpPr>
        <p:spPr>
          <a:xfrm>
            <a:off x="10000131" y="3351495"/>
            <a:ext cx="10679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Generative</a:t>
            </a:r>
            <a:endParaRPr lang="en-GB" sz="1600" b="1" dirty="0">
              <a:solidFill>
                <a:schemeClr val="tx2"/>
              </a:solidFill>
              <a:latin typeface="+mj-lt"/>
              <a:ea typeface="League Spartan" charset="0"/>
              <a:cs typeface="Poppins" pitchFamily="2" charset="77"/>
            </a:endParaRPr>
          </a:p>
        </p:txBody>
      </p:sp>
      <p:sp>
        <p:nvSpPr>
          <p:cNvPr id="103" name="Subtitle 2">
            <a:extLst>
              <a:ext uri="{FF2B5EF4-FFF2-40B4-BE49-F238E27FC236}">
                <a16:creationId xmlns:a16="http://schemas.microsoft.com/office/drawing/2014/main" xmlns="" id="{22E8D2F8-EF60-4523-8A77-4CE71FB8FB0A}"/>
              </a:ext>
            </a:extLst>
          </p:cNvPr>
          <p:cNvSpPr txBox="1">
            <a:spLocks/>
          </p:cNvSpPr>
          <p:nvPr/>
        </p:nvSpPr>
        <p:spPr>
          <a:xfrm>
            <a:off x="10050931" y="3643727"/>
            <a:ext cx="1266235"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We anticipate and prevent business crisis</a:t>
            </a:r>
          </a:p>
        </p:txBody>
      </p:sp>
      <p:sp>
        <p:nvSpPr>
          <p:cNvPr id="104" name="Freeform 18">
            <a:extLst>
              <a:ext uri="{FF2B5EF4-FFF2-40B4-BE49-F238E27FC236}">
                <a16:creationId xmlns:a16="http://schemas.microsoft.com/office/drawing/2014/main" xmlns="" id="{AC5E0377-A657-4055-8CDA-E2666FD22B5B}"/>
              </a:ext>
            </a:extLst>
          </p:cNvPr>
          <p:cNvSpPr>
            <a:spLocks noChangeArrowheads="1"/>
          </p:cNvSpPr>
          <p:nvPr/>
        </p:nvSpPr>
        <p:spPr bwMode="auto">
          <a:xfrm>
            <a:off x="3787966" y="3086225"/>
            <a:ext cx="127834" cy="132797"/>
          </a:xfrm>
          <a:custGeom>
            <a:avLst/>
            <a:gdLst>
              <a:gd name="T0" fmla="*/ 248 w 453"/>
              <a:gd name="T1" fmla="*/ 462 h 471"/>
              <a:gd name="T2" fmla="*/ 248 w 453"/>
              <a:gd name="T3" fmla="*/ 462 h 471"/>
              <a:gd name="T4" fmla="*/ 215 w 453"/>
              <a:gd name="T5" fmla="*/ 457 h 471"/>
              <a:gd name="T6" fmla="*/ 9 w 453"/>
              <a:gd name="T7" fmla="*/ 188 h 471"/>
              <a:gd name="T8" fmla="*/ 9 w 453"/>
              <a:gd name="T9" fmla="*/ 188 h 471"/>
              <a:gd name="T10" fmla="*/ 13 w 453"/>
              <a:gd name="T11" fmla="*/ 155 h 471"/>
              <a:gd name="T12" fmla="*/ 204 w 453"/>
              <a:gd name="T13" fmla="*/ 9 h 471"/>
              <a:gd name="T14" fmla="*/ 204 w 453"/>
              <a:gd name="T15" fmla="*/ 9 h 471"/>
              <a:gd name="T16" fmla="*/ 237 w 453"/>
              <a:gd name="T17" fmla="*/ 13 h 471"/>
              <a:gd name="T18" fmla="*/ 443 w 453"/>
              <a:gd name="T19" fmla="*/ 282 h 471"/>
              <a:gd name="T20" fmla="*/ 443 w 453"/>
              <a:gd name="T21" fmla="*/ 282 h 471"/>
              <a:gd name="T22" fmla="*/ 439 w 453"/>
              <a:gd name="T23" fmla="*/ 315 h 471"/>
              <a:gd name="T24" fmla="*/ 248 w 453"/>
              <a:gd name="T25" fmla="*/ 46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471">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chemeClr val="accent1">
              <a:lumMod val="40000"/>
              <a:lumOff val="60000"/>
            </a:schemeClr>
          </a:solidFill>
          <a:ln>
            <a:noFill/>
          </a:ln>
          <a:effectLst/>
        </p:spPr>
        <p:txBody>
          <a:bodyPr wrap="none" anchor="ctr"/>
          <a:lstStyle/>
          <a:p>
            <a:endParaRPr lang="en-GB" sz="1600" dirty="0">
              <a:latin typeface="+mj-lt"/>
            </a:endParaRPr>
          </a:p>
        </p:txBody>
      </p:sp>
      <p:pic>
        <p:nvPicPr>
          <p:cNvPr id="3" name="Grafik 2">
            <a:extLst>
              <a:ext uri="{FF2B5EF4-FFF2-40B4-BE49-F238E27FC236}">
                <a16:creationId xmlns:a16="http://schemas.microsoft.com/office/drawing/2014/main" xmlns="" id="{AA807139-33D7-4C57-AFB3-D57DDF75CD48}"/>
              </a:ext>
            </a:extLst>
          </p:cNvPr>
          <p:cNvPicPr>
            <a:picLocks noChangeAspect="1"/>
          </p:cNvPicPr>
          <p:nvPr/>
        </p:nvPicPr>
        <p:blipFill>
          <a:blip r:embed="rId7">
            <a:duotone>
              <a:prstClr val="black"/>
              <a:schemeClr val="accent6">
                <a:tint val="45000"/>
                <a:satMod val="400000"/>
              </a:schemeClr>
            </a:duotone>
          </a:blip>
          <a:stretch>
            <a:fillRect/>
          </a:stretch>
        </p:blipFill>
        <p:spPr>
          <a:xfrm>
            <a:off x="10000846" y="2112945"/>
            <a:ext cx="1213209" cy="1042506"/>
          </a:xfrm>
          <a:prstGeom prst="rect">
            <a:avLst/>
          </a:prstGeom>
        </p:spPr>
      </p:pic>
      <p:cxnSp>
        <p:nvCxnSpPr>
          <p:cNvPr id="5" name="Gerade Verbindung mit Pfeil 4">
            <a:extLst>
              <a:ext uri="{FF2B5EF4-FFF2-40B4-BE49-F238E27FC236}">
                <a16:creationId xmlns:a16="http://schemas.microsoft.com/office/drawing/2014/main" xmlns="" id="{10713C62-60A2-49CC-93DA-61A605028238}"/>
              </a:ext>
            </a:extLst>
          </p:cNvPr>
          <p:cNvCxnSpPr>
            <a:cxnSpLocks/>
          </p:cNvCxnSpPr>
          <p:nvPr/>
        </p:nvCxnSpPr>
        <p:spPr>
          <a:xfrm flipV="1">
            <a:off x="3621900" y="4756412"/>
            <a:ext cx="7778661" cy="1704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11">
            <a:extLst>
              <a:ext uri="{FF2B5EF4-FFF2-40B4-BE49-F238E27FC236}">
                <a16:creationId xmlns:a16="http://schemas.microsoft.com/office/drawing/2014/main" xmlns="" id="{C4B71DD2-1C46-4EC2-B318-22E7CE3F4DFC}"/>
              </a:ext>
            </a:extLst>
          </p:cNvPr>
          <p:cNvSpPr txBox="1"/>
          <p:nvPr/>
        </p:nvSpPr>
        <p:spPr>
          <a:xfrm rot="20851621">
            <a:off x="5062769" y="5459640"/>
            <a:ext cx="7115668" cy="400110"/>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2000" b="1" dirty="0">
                <a:solidFill>
                  <a:schemeClr val="accent1"/>
                </a:solidFill>
              </a:rPr>
              <a:t>Increasingly Crisis Resilient &amp; Increasingly Vigilant</a:t>
            </a:r>
          </a:p>
        </p:txBody>
      </p:sp>
    </p:spTree>
    <p:extLst>
      <p:ext uri="{BB962C8B-B14F-4D97-AF65-F5344CB8AC3E}">
        <p14:creationId xmlns:p14="http://schemas.microsoft.com/office/powerpoint/2010/main" val="32980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1643" y="529642"/>
            <a:ext cx="8852375" cy="697353"/>
          </a:xfrm>
        </p:spPr>
        <p:txBody>
          <a:bodyPr>
            <a:normAutofit/>
          </a:bodyPr>
          <a:lstStyle/>
          <a:p>
            <a:r>
              <a:rPr lang="en-GB" dirty="0"/>
              <a:t>Types of Crisis Resilience</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7674" y="3205909"/>
            <a:ext cx="3867085" cy="3514087"/>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have leaders able to inspire people with a sense of hope and direction whilst being grounded about the situation they are in,</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have an organizational culture that values disciplined planning whilst fostering innovation</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plan and make decisions carefully and structured effectively yet be responsive and bold, and</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have teams able to recognize patterns and integrate information to make sense of a chaotic situation, yet be alert to subtle changes as the situation evolves.</a:t>
            </a:r>
          </a:p>
        </p:txBody>
      </p:sp>
      <p:sp>
        <p:nvSpPr>
          <p:cNvPr id="51" name="Freeform 5">
            <a:extLst>
              <a:ext uri="{FF2B5EF4-FFF2-40B4-BE49-F238E27FC236}">
                <a16:creationId xmlns:a16="http://schemas.microsoft.com/office/drawing/2014/main" xmlns="" id="{92A2DC3D-DBCA-42DD-92E8-8718E5858C3C}"/>
              </a:ext>
            </a:extLst>
          </p:cNvPr>
          <p:cNvSpPr>
            <a:spLocks/>
          </p:cNvSpPr>
          <p:nvPr/>
        </p:nvSpPr>
        <p:spPr bwMode="auto">
          <a:xfrm>
            <a:off x="6488904" y="2478731"/>
            <a:ext cx="3352800" cy="3355181"/>
          </a:xfrm>
          <a:custGeom>
            <a:avLst/>
            <a:gdLst>
              <a:gd name="T0" fmla="*/ 4438298 w 2605"/>
              <a:gd name="T1" fmla="*/ 2181991 h 2606"/>
              <a:gd name="T2" fmla="*/ 3775814 w 2605"/>
              <a:gd name="T3" fmla="*/ 1570827 h 2606"/>
              <a:gd name="T4" fmla="*/ 3715744 w 2605"/>
              <a:gd name="T5" fmla="*/ 1598296 h 2606"/>
              <a:gd name="T6" fmla="*/ 3715744 w 2605"/>
              <a:gd name="T7" fmla="*/ 1757953 h 2606"/>
              <a:gd name="T8" fmla="*/ 3633363 w 2605"/>
              <a:gd name="T9" fmla="*/ 1840357 h 2606"/>
              <a:gd name="T10" fmla="*/ 3518372 w 2605"/>
              <a:gd name="T11" fmla="*/ 1840357 h 2606"/>
              <a:gd name="T12" fmla="*/ 3518372 w 2605"/>
              <a:gd name="T13" fmla="*/ 1088420 h 2606"/>
              <a:gd name="T14" fmla="*/ 3394800 w 2605"/>
              <a:gd name="T15" fmla="*/ 964814 h 2606"/>
              <a:gd name="T16" fmla="*/ 2641354 w 2605"/>
              <a:gd name="T17" fmla="*/ 964814 h 2606"/>
              <a:gd name="T18" fmla="*/ 2643070 w 2605"/>
              <a:gd name="T19" fmla="*/ 957947 h 2606"/>
              <a:gd name="T20" fmla="*/ 2643070 w 2605"/>
              <a:gd name="T21" fmla="*/ 839491 h 2606"/>
              <a:gd name="T22" fmla="*/ 2725451 w 2605"/>
              <a:gd name="T23" fmla="*/ 757087 h 2606"/>
              <a:gd name="T24" fmla="*/ 2885065 w 2605"/>
              <a:gd name="T25" fmla="*/ 757087 h 2606"/>
              <a:gd name="T26" fmla="*/ 2912526 w 2605"/>
              <a:gd name="T27" fmla="*/ 697001 h 2606"/>
              <a:gd name="T28" fmla="*/ 2301530 w 2605"/>
              <a:gd name="T29" fmla="*/ 34335 h 2606"/>
              <a:gd name="T30" fmla="*/ 2189972 w 2605"/>
              <a:gd name="T31" fmla="*/ 34335 h 2606"/>
              <a:gd name="T32" fmla="*/ 1578977 w 2605"/>
              <a:gd name="T33" fmla="*/ 697001 h 2606"/>
              <a:gd name="T34" fmla="*/ 1606437 w 2605"/>
              <a:gd name="T35" fmla="*/ 757087 h 2606"/>
              <a:gd name="T36" fmla="*/ 1767767 w 2605"/>
              <a:gd name="T37" fmla="*/ 757087 h 2606"/>
              <a:gd name="T38" fmla="*/ 1850149 w 2605"/>
              <a:gd name="T39" fmla="*/ 839491 h 2606"/>
              <a:gd name="T40" fmla="*/ 1850149 w 2605"/>
              <a:gd name="T41" fmla="*/ 957947 h 2606"/>
              <a:gd name="T42" fmla="*/ 1850149 w 2605"/>
              <a:gd name="T43" fmla="*/ 964814 h 2606"/>
              <a:gd name="T44" fmla="*/ 1098419 w 2605"/>
              <a:gd name="T45" fmla="*/ 964814 h 2606"/>
              <a:gd name="T46" fmla="*/ 974847 w 2605"/>
              <a:gd name="T47" fmla="*/ 1088420 h 2606"/>
              <a:gd name="T48" fmla="*/ 974847 w 2605"/>
              <a:gd name="T49" fmla="*/ 1843791 h 2606"/>
              <a:gd name="T50" fmla="*/ 955967 w 2605"/>
              <a:gd name="T51" fmla="*/ 1840357 h 2606"/>
              <a:gd name="T52" fmla="*/ 837544 w 2605"/>
              <a:gd name="T53" fmla="*/ 1840357 h 2606"/>
              <a:gd name="T54" fmla="*/ 755163 w 2605"/>
              <a:gd name="T55" fmla="*/ 1757953 h 2606"/>
              <a:gd name="T56" fmla="*/ 755163 w 2605"/>
              <a:gd name="T57" fmla="*/ 1598296 h 2606"/>
              <a:gd name="T58" fmla="*/ 695093 w 2605"/>
              <a:gd name="T59" fmla="*/ 1570827 h 2606"/>
              <a:gd name="T60" fmla="*/ 32609 w 2605"/>
              <a:gd name="T61" fmla="*/ 2181991 h 2606"/>
              <a:gd name="T62" fmla="*/ 32609 w 2605"/>
              <a:gd name="T63" fmla="*/ 2293580 h 2606"/>
              <a:gd name="T64" fmla="*/ 695093 w 2605"/>
              <a:gd name="T65" fmla="*/ 2904743 h 2606"/>
              <a:gd name="T66" fmla="*/ 755163 w 2605"/>
              <a:gd name="T67" fmla="*/ 2877275 h 2606"/>
              <a:gd name="T68" fmla="*/ 755163 w 2605"/>
              <a:gd name="T69" fmla="*/ 2715901 h 2606"/>
              <a:gd name="T70" fmla="*/ 837544 w 2605"/>
              <a:gd name="T71" fmla="*/ 2633497 h 2606"/>
              <a:gd name="T72" fmla="*/ 955967 w 2605"/>
              <a:gd name="T73" fmla="*/ 2633497 h 2606"/>
              <a:gd name="T74" fmla="*/ 974847 w 2605"/>
              <a:gd name="T75" fmla="*/ 2631780 h 2606"/>
              <a:gd name="T76" fmla="*/ 974847 w 2605"/>
              <a:gd name="T77" fmla="*/ 3385434 h 2606"/>
              <a:gd name="T78" fmla="*/ 1098419 w 2605"/>
              <a:gd name="T79" fmla="*/ 3509040 h 2606"/>
              <a:gd name="T80" fmla="*/ 1850149 w 2605"/>
              <a:gd name="T81" fmla="*/ 3509040 h 2606"/>
              <a:gd name="T82" fmla="*/ 1850149 w 2605"/>
              <a:gd name="T83" fmla="*/ 3515907 h 2606"/>
              <a:gd name="T84" fmla="*/ 1850149 w 2605"/>
              <a:gd name="T85" fmla="*/ 3634363 h 2606"/>
              <a:gd name="T86" fmla="*/ 1767767 w 2605"/>
              <a:gd name="T87" fmla="*/ 3716767 h 2606"/>
              <a:gd name="T88" fmla="*/ 1606437 w 2605"/>
              <a:gd name="T89" fmla="*/ 3716767 h 2606"/>
              <a:gd name="T90" fmla="*/ 1578977 w 2605"/>
              <a:gd name="T91" fmla="*/ 3778570 h 2606"/>
              <a:gd name="T92" fmla="*/ 2189972 w 2605"/>
              <a:gd name="T93" fmla="*/ 4441236 h 2606"/>
              <a:gd name="T94" fmla="*/ 2301530 w 2605"/>
              <a:gd name="T95" fmla="*/ 4441236 h 2606"/>
              <a:gd name="T96" fmla="*/ 2912526 w 2605"/>
              <a:gd name="T97" fmla="*/ 3778570 h 2606"/>
              <a:gd name="T98" fmla="*/ 2885065 w 2605"/>
              <a:gd name="T99" fmla="*/ 3716767 h 2606"/>
              <a:gd name="T100" fmla="*/ 2725451 w 2605"/>
              <a:gd name="T101" fmla="*/ 3716767 h 2606"/>
              <a:gd name="T102" fmla="*/ 2643070 w 2605"/>
              <a:gd name="T103" fmla="*/ 3634363 h 2606"/>
              <a:gd name="T104" fmla="*/ 2643070 w 2605"/>
              <a:gd name="T105" fmla="*/ 3515907 h 2606"/>
              <a:gd name="T106" fmla="*/ 2641354 w 2605"/>
              <a:gd name="T107" fmla="*/ 3509040 h 2606"/>
              <a:gd name="T108" fmla="*/ 3394800 w 2605"/>
              <a:gd name="T109" fmla="*/ 3509040 h 2606"/>
              <a:gd name="T110" fmla="*/ 3518372 w 2605"/>
              <a:gd name="T111" fmla="*/ 3385434 h 2606"/>
              <a:gd name="T112" fmla="*/ 3518372 w 2605"/>
              <a:gd name="T113" fmla="*/ 2633497 h 2606"/>
              <a:gd name="T114" fmla="*/ 3633363 w 2605"/>
              <a:gd name="T115" fmla="*/ 2633497 h 2606"/>
              <a:gd name="T116" fmla="*/ 3715744 w 2605"/>
              <a:gd name="T117" fmla="*/ 2715901 h 2606"/>
              <a:gd name="T118" fmla="*/ 3715744 w 2605"/>
              <a:gd name="T119" fmla="*/ 2877275 h 2606"/>
              <a:gd name="T120" fmla="*/ 3775814 w 2605"/>
              <a:gd name="T121" fmla="*/ 2904743 h 2606"/>
              <a:gd name="T122" fmla="*/ 4438298 w 2605"/>
              <a:gd name="T123" fmla="*/ 2293580 h 2606"/>
              <a:gd name="T124" fmla="*/ 4438298 w 2605"/>
              <a:gd name="T125" fmla="*/ 2181991 h 2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05" h="2606">
                <a:moveTo>
                  <a:pt x="2586" y="1271"/>
                </a:moveTo>
                <a:cubicBezTo>
                  <a:pt x="2200" y="915"/>
                  <a:pt x="2200" y="915"/>
                  <a:pt x="2200" y="915"/>
                </a:cubicBezTo>
                <a:cubicBezTo>
                  <a:pt x="2181" y="897"/>
                  <a:pt x="2165" y="904"/>
                  <a:pt x="2165" y="931"/>
                </a:cubicBezTo>
                <a:cubicBezTo>
                  <a:pt x="2165" y="1024"/>
                  <a:pt x="2165" y="1024"/>
                  <a:pt x="2165" y="1024"/>
                </a:cubicBezTo>
                <a:cubicBezTo>
                  <a:pt x="2165" y="1051"/>
                  <a:pt x="2143" y="1072"/>
                  <a:pt x="2117" y="1072"/>
                </a:cubicBezTo>
                <a:cubicBezTo>
                  <a:pt x="2050" y="1072"/>
                  <a:pt x="2050" y="1072"/>
                  <a:pt x="2050" y="1072"/>
                </a:cubicBezTo>
                <a:cubicBezTo>
                  <a:pt x="2050" y="634"/>
                  <a:pt x="2050" y="634"/>
                  <a:pt x="2050" y="634"/>
                </a:cubicBezTo>
                <a:cubicBezTo>
                  <a:pt x="2050" y="595"/>
                  <a:pt x="2017" y="562"/>
                  <a:pt x="1978" y="562"/>
                </a:cubicBezTo>
                <a:cubicBezTo>
                  <a:pt x="1539" y="562"/>
                  <a:pt x="1539" y="562"/>
                  <a:pt x="1539" y="562"/>
                </a:cubicBezTo>
                <a:cubicBezTo>
                  <a:pt x="1539" y="561"/>
                  <a:pt x="1540" y="559"/>
                  <a:pt x="1540" y="558"/>
                </a:cubicBezTo>
                <a:cubicBezTo>
                  <a:pt x="1540" y="489"/>
                  <a:pt x="1540" y="489"/>
                  <a:pt x="1540" y="489"/>
                </a:cubicBezTo>
                <a:cubicBezTo>
                  <a:pt x="1540" y="462"/>
                  <a:pt x="1561" y="441"/>
                  <a:pt x="1588" y="441"/>
                </a:cubicBezTo>
                <a:cubicBezTo>
                  <a:pt x="1681" y="441"/>
                  <a:pt x="1681" y="441"/>
                  <a:pt x="1681" y="441"/>
                </a:cubicBezTo>
                <a:cubicBezTo>
                  <a:pt x="1708" y="441"/>
                  <a:pt x="1715" y="425"/>
                  <a:pt x="1697" y="406"/>
                </a:cubicBezTo>
                <a:cubicBezTo>
                  <a:pt x="1341" y="20"/>
                  <a:pt x="1341" y="20"/>
                  <a:pt x="1341" y="20"/>
                </a:cubicBezTo>
                <a:cubicBezTo>
                  <a:pt x="1323" y="0"/>
                  <a:pt x="1294" y="0"/>
                  <a:pt x="1276" y="20"/>
                </a:cubicBezTo>
                <a:cubicBezTo>
                  <a:pt x="920" y="406"/>
                  <a:pt x="920" y="406"/>
                  <a:pt x="920" y="406"/>
                </a:cubicBezTo>
                <a:cubicBezTo>
                  <a:pt x="903" y="425"/>
                  <a:pt x="910" y="441"/>
                  <a:pt x="936" y="441"/>
                </a:cubicBezTo>
                <a:cubicBezTo>
                  <a:pt x="1030" y="441"/>
                  <a:pt x="1030" y="441"/>
                  <a:pt x="1030" y="441"/>
                </a:cubicBezTo>
                <a:cubicBezTo>
                  <a:pt x="1056" y="441"/>
                  <a:pt x="1078" y="462"/>
                  <a:pt x="1078" y="489"/>
                </a:cubicBezTo>
                <a:cubicBezTo>
                  <a:pt x="1078" y="558"/>
                  <a:pt x="1078" y="558"/>
                  <a:pt x="1078" y="558"/>
                </a:cubicBezTo>
                <a:cubicBezTo>
                  <a:pt x="1078" y="559"/>
                  <a:pt x="1078" y="561"/>
                  <a:pt x="1078" y="562"/>
                </a:cubicBezTo>
                <a:cubicBezTo>
                  <a:pt x="640" y="562"/>
                  <a:pt x="640" y="562"/>
                  <a:pt x="640" y="562"/>
                </a:cubicBezTo>
                <a:cubicBezTo>
                  <a:pt x="600" y="562"/>
                  <a:pt x="568" y="595"/>
                  <a:pt x="568" y="634"/>
                </a:cubicBezTo>
                <a:cubicBezTo>
                  <a:pt x="568" y="1074"/>
                  <a:pt x="568" y="1074"/>
                  <a:pt x="568" y="1074"/>
                </a:cubicBezTo>
                <a:cubicBezTo>
                  <a:pt x="564" y="1073"/>
                  <a:pt x="561" y="1072"/>
                  <a:pt x="557" y="1072"/>
                </a:cubicBezTo>
                <a:cubicBezTo>
                  <a:pt x="488" y="1072"/>
                  <a:pt x="488" y="1072"/>
                  <a:pt x="488" y="1072"/>
                </a:cubicBezTo>
                <a:cubicBezTo>
                  <a:pt x="462" y="1072"/>
                  <a:pt x="440" y="1051"/>
                  <a:pt x="440" y="1024"/>
                </a:cubicBezTo>
                <a:cubicBezTo>
                  <a:pt x="440" y="931"/>
                  <a:pt x="440" y="931"/>
                  <a:pt x="440" y="931"/>
                </a:cubicBezTo>
                <a:cubicBezTo>
                  <a:pt x="440" y="904"/>
                  <a:pt x="424" y="897"/>
                  <a:pt x="405" y="915"/>
                </a:cubicBezTo>
                <a:cubicBezTo>
                  <a:pt x="19" y="1271"/>
                  <a:pt x="19" y="1271"/>
                  <a:pt x="19" y="1271"/>
                </a:cubicBezTo>
                <a:cubicBezTo>
                  <a:pt x="0" y="1289"/>
                  <a:pt x="0" y="1318"/>
                  <a:pt x="19" y="1336"/>
                </a:cubicBezTo>
                <a:cubicBezTo>
                  <a:pt x="405" y="1692"/>
                  <a:pt x="405" y="1692"/>
                  <a:pt x="405" y="1692"/>
                </a:cubicBezTo>
                <a:cubicBezTo>
                  <a:pt x="424" y="1709"/>
                  <a:pt x="440" y="1702"/>
                  <a:pt x="440" y="1676"/>
                </a:cubicBezTo>
                <a:cubicBezTo>
                  <a:pt x="440" y="1582"/>
                  <a:pt x="440" y="1582"/>
                  <a:pt x="440" y="1582"/>
                </a:cubicBezTo>
                <a:cubicBezTo>
                  <a:pt x="440" y="1556"/>
                  <a:pt x="462" y="1534"/>
                  <a:pt x="488" y="1534"/>
                </a:cubicBezTo>
                <a:cubicBezTo>
                  <a:pt x="557" y="1534"/>
                  <a:pt x="557" y="1534"/>
                  <a:pt x="557" y="1534"/>
                </a:cubicBezTo>
                <a:cubicBezTo>
                  <a:pt x="561" y="1534"/>
                  <a:pt x="564" y="1534"/>
                  <a:pt x="568" y="1533"/>
                </a:cubicBezTo>
                <a:cubicBezTo>
                  <a:pt x="568" y="1972"/>
                  <a:pt x="568" y="1972"/>
                  <a:pt x="568" y="1972"/>
                </a:cubicBezTo>
                <a:cubicBezTo>
                  <a:pt x="568" y="2012"/>
                  <a:pt x="600" y="2044"/>
                  <a:pt x="640" y="2044"/>
                </a:cubicBezTo>
                <a:cubicBezTo>
                  <a:pt x="1078" y="2044"/>
                  <a:pt x="1078" y="2044"/>
                  <a:pt x="1078" y="2044"/>
                </a:cubicBezTo>
                <a:cubicBezTo>
                  <a:pt x="1078" y="2046"/>
                  <a:pt x="1078" y="2047"/>
                  <a:pt x="1078" y="2048"/>
                </a:cubicBezTo>
                <a:cubicBezTo>
                  <a:pt x="1078" y="2117"/>
                  <a:pt x="1078" y="2117"/>
                  <a:pt x="1078" y="2117"/>
                </a:cubicBezTo>
                <a:cubicBezTo>
                  <a:pt x="1078" y="2144"/>
                  <a:pt x="1056" y="2165"/>
                  <a:pt x="1030" y="2165"/>
                </a:cubicBezTo>
                <a:cubicBezTo>
                  <a:pt x="936" y="2165"/>
                  <a:pt x="936" y="2165"/>
                  <a:pt x="936" y="2165"/>
                </a:cubicBezTo>
                <a:cubicBezTo>
                  <a:pt x="910" y="2165"/>
                  <a:pt x="903" y="2181"/>
                  <a:pt x="920" y="2201"/>
                </a:cubicBezTo>
                <a:cubicBezTo>
                  <a:pt x="1276" y="2587"/>
                  <a:pt x="1276" y="2587"/>
                  <a:pt x="1276" y="2587"/>
                </a:cubicBezTo>
                <a:cubicBezTo>
                  <a:pt x="1294" y="2606"/>
                  <a:pt x="1323" y="2606"/>
                  <a:pt x="1341" y="2587"/>
                </a:cubicBezTo>
                <a:cubicBezTo>
                  <a:pt x="1697" y="2201"/>
                  <a:pt x="1697" y="2201"/>
                  <a:pt x="1697" y="2201"/>
                </a:cubicBezTo>
                <a:cubicBezTo>
                  <a:pt x="1715" y="2181"/>
                  <a:pt x="1708" y="2165"/>
                  <a:pt x="1681" y="2165"/>
                </a:cubicBezTo>
                <a:cubicBezTo>
                  <a:pt x="1588" y="2165"/>
                  <a:pt x="1588" y="2165"/>
                  <a:pt x="1588" y="2165"/>
                </a:cubicBezTo>
                <a:cubicBezTo>
                  <a:pt x="1561" y="2165"/>
                  <a:pt x="1540" y="2144"/>
                  <a:pt x="1540" y="2117"/>
                </a:cubicBezTo>
                <a:cubicBezTo>
                  <a:pt x="1540" y="2048"/>
                  <a:pt x="1540" y="2048"/>
                  <a:pt x="1540" y="2048"/>
                </a:cubicBezTo>
                <a:cubicBezTo>
                  <a:pt x="1540" y="2047"/>
                  <a:pt x="1539" y="2046"/>
                  <a:pt x="1539" y="2044"/>
                </a:cubicBezTo>
                <a:cubicBezTo>
                  <a:pt x="1978" y="2044"/>
                  <a:pt x="1978" y="2044"/>
                  <a:pt x="1978" y="2044"/>
                </a:cubicBezTo>
                <a:cubicBezTo>
                  <a:pt x="2017" y="2044"/>
                  <a:pt x="2050" y="2012"/>
                  <a:pt x="2050" y="1972"/>
                </a:cubicBezTo>
                <a:cubicBezTo>
                  <a:pt x="2050" y="1534"/>
                  <a:pt x="2050" y="1534"/>
                  <a:pt x="2050" y="1534"/>
                </a:cubicBezTo>
                <a:cubicBezTo>
                  <a:pt x="2117" y="1534"/>
                  <a:pt x="2117" y="1534"/>
                  <a:pt x="2117" y="1534"/>
                </a:cubicBezTo>
                <a:cubicBezTo>
                  <a:pt x="2143" y="1534"/>
                  <a:pt x="2165" y="1556"/>
                  <a:pt x="2165" y="1582"/>
                </a:cubicBezTo>
                <a:cubicBezTo>
                  <a:pt x="2165" y="1676"/>
                  <a:pt x="2165" y="1676"/>
                  <a:pt x="2165" y="1676"/>
                </a:cubicBezTo>
                <a:cubicBezTo>
                  <a:pt x="2165" y="1702"/>
                  <a:pt x="2181" y="1709"/>
                  <a:pt x="2200" y="1692"/>
                </a:cubicBezTo>
                <a:cubicBezTo>
                  <a:pt x="2586" y="1336"/>
                  <a:pt x="2586" y="1336"/>
                  <a:pt x="2586" y="1336"/>
                </a:cubicBezTo>
                <a:cubicBezTo>
                  <a:pt x="2605" y="1318"/>
                  <a:pt x="2605" y="1289"/>
                  <a:pt x="2586" y="1271"/>
                </a:cubicBezTo>
                <a:close/>
              </a:path>
            </a:pathLst>
          </a:custGeom>
          <a:solidFill>
            <a:schemeClr val="bg1">
              <a:lumMod val="50000"/>
            </a:schemeClr>
          </a:solidFill>
          <a:ln>
            <a:noFill/>
          </a:ln>
        </p:spPr>
        <p:txBody>
          <a:bodyPr/>
          <a:lstStyle/>
          <a:p>
            <a:endParaRPr lang="en-GB" sz="1600" dirty="0">
              <a:latin typeface="+mj-lt"/>
            </a:endParaRPr>
          </a:p>
        </p:txBody>
      </p:sp>
      <p:sp>
        <p:nvSpPr>
          <p:cNvPr id="52" name="Freeform 6">
            <a:extLst>
              <a:ext uri="{FF2B5EF4-FFF2-40B4-BE49-F238E27FC236}">
                <a16:creationId xmlns:a16="http://schemas.microsoft.com/office/drawing/2014/main" xmlns="" id="{2E5B3586-B524-4B26-B919-FA441CC02BDD}"/>
              </a:ext>
            </a:extLst>
          </p:cNvPr>
          <p:cNvSpPr>
            <a:spLocks/>
          </p:cNvSpPr>
          <p:nvPr/>
        </p:nvSpPr>
        <p:spPr bwMode="auto">
          <a:xfrm>
            <a:off x="4491036" y="2321568"/>
            <a:ext cx="3656410" cy="1816894"/>
          </a:xfrm>
          <a:custGeom>
            <a:avLst/>
            <a:gdLst>
              <a:gd name="T0" fmla="*/ 2626806 w 2842"/>
              <a:gd name="T1" fmla="*/ 2422601 h 1411"/>
              <a:gd name="T2" fmla="*/ 2664552 w 2842"/>
              <a:gd name="T3" fmla="*/ 2355640 h 1411"/>
              <a:gd name="T4" fmla="*/ 3326830 w 2842"/>
              <a:gd name="T5" fmla="*/ 1746127 h 1411"/>
              <a:gd name="T6" fmla="*/ 3393744 w 2842"/>
              <a:gd name="T7" fmla="*/ 1715222 h 1411"/>
              <a:gd name="T8" fmla="*/ 3467521 w 2842"/>
              <a:gd name="T9" fmla="*/ 1807937 h 1411"/>
              <a:gd name="T10" fmla="*/ 3467521 w 2842"/>
              <a:gd name="T11" fmla="*/ 1967612 h 1411"/>
              <a:gd name="T12" fmla="*/ 3501836 w 2842"/>
              <a:gd name="T13" fmla="*/ 2001951 h 1411"/>
              <a:gd name="T14" fmla="*/ 3591055 w 2842"/>
              <a:gd name="T15" fmla="*/ 2001951 h 1411"/>
              <a:gd name="T16" fmla="*/ 3591055 w 2842"/>
              <a:gd name="T17" fmla="*/ 1298006 h 1411"/>
              <a:gd name="T18" fmla="*/ 3762629 w 2842"/>
              <a:gd name="T19" fmla="*/ 1126312 h 1411"/>
              <a:gd name="T20" fmla="*/ 4466085 w 2842"/>
              <a:gd name="T21" fmla="*/ 1126312 h 1411"/>
              <a:gd name="T22" fmla="*/ 4466085 w 2842"/>
              <a:gd name="T23" fmla="*/ 1049050 h 1411"/>
              <a:gd name="T24" fmla="*/ 4431770 w 2842"/>
              <a:gd name="T25" fmla="*/ 1014711 h 1411"/>
              <a:gd name="T26" fmla="*/ 4270490 w 2842"/>
              <a:gd name="T27" fmla="*/ 1014711 h 1411"/>
              <a:gd name="T28" fmla="*/ 4184703 w 2842"/>
              <a:gd name="T29" fmla="*/ 968354 h 1411"/>
              <a:gd name="T30" fmla="*/ 4208723 w 2842"/>
              <a:gd name="T31" fmla="*/ 873922 h 1411"/>
              <a:gd name="T32" fmla="*/ 4817813 w 2842"/>
              <a:gd name="T33" fmla="*/ 211184 h 1411"/>
              <a:gd name="T34" fmla="*/ 4876148 w 2842"/>
              <a:gd name="T35" fmla="*/ 175128 h 1411"/>
              <a:gd name="T36" fmla="*/ 4876148 w 2842"/>
              <a:gd name="T37" fmla="*/ 0 h 1411"/>
              <a:gd name="T38" fmla="*/ 123534 w 2842"/>
              <a:gd name="T39" fmla="*/ 0 h 1411"/>
              <a:gd name="T40" fmla="*/ 0 w 2842"/>
              <a:gd name="T41" fmla="*/ 123620 h 1411"/>
              <a:gd name="T42" fmla="*/ 0 w 2842"/>
              <a:gd name="T43" fmla="*/ 2422601 h 1411"/>
              <a:gd name="T44" fmla="*/ 2626806 w 2842"/>
              <a:gd name="T45" fmla="*/ 2422601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2" h="1411">
                <a:moveTo>
                  <a:pt x="1531" y="1411"/>
                </a:moveTo>
                <a:cubicBezTo>
                  <a:pt x="1534" y="1396"/>
                  <a:pt x="1542" y="1383"/>
                  <a:pt x="1553" y="1372"/>
                </a:cubicBezTo>
                <a:cubicBezTo>
                  <a:pt x="1939" y="1017"/>
                  <a:pt x="1939" y="1017"/>
                  <a:pt x="1939" y="1017"/>
                </a:cubicBezTo>
                <a:cubicBezTo>
                  <a:pt x="1952" y="1005"/>
                  <a:pt x="1965" y="999"/>
                  <a:pt x="1978" y="999"/>
                </a:cubicBezTo>
                <a:cubicBezTo>
                  <a:pt x="1999" y="999"/>
                  <a:pt x="2021" y="1016"/>
                  <a:pt x="2021" y="1053"/>
                </a:cubicBezTo>
                <a:cubicBezTo>
                  <a:pt x="2021" y="1146"/>
                  <a:pt x="2021" y="1146"/>
                  <a:pt x="2021" y="1146"/>
                </a:cubicBezTo>
                <a:cubicBezTo>
                  <a:pt x="2021" y="1157"/>
                  <a:pt x="2030" y="1166"/>
                  <a:pt x="2041" y="1166"/>
                </a:cubicBezTo>
                <a:cubicBezTo>
                  <a:pt x="2093" y="1166"/>
                  <a:pt x="2093" y="1166"/>
                  <a:pt x="2093" y="1166"/>
                </a:cubicBezTo>
                <a:cubicBezTo>
                  <a:pt x="2093" y="756"/>
                  <a:pt x="2093" y="756"/>
                  <a:pt x="2093" y="756"/>
                </a:cubicBezTo>
                <a:cubicBezTo>
                  <a:pt x="2093" y="701"/>
                  <a:pt x="2137" y="656"/>
                  <a:pt x="2193" y="656"/>
                </a:cubicBezTo>
                <a:cubicBezTo>
                  <a:pt x="2603" y="656"/>
                  <a:pt x="2603" y="656"/>
                  <a:pt x="2603" y="656"/>
                </a:cubicBezTo>
                <a:cubicBezTo>
                  <a:pt x="2603" y="611"/>
                  <a:pt x="2603" y="611"/>
                  <a:pt x="2603" y="611"/>
                </a:cubicBezTo>
                <a:cubicBezTo>
                  <a:pt x="2603" y="600"/>
                  <a:pt x="2594" y="591"/>
                  <a:pt x="2583" y="591"/>
                </a:cubicBezTo>
                <a:cubicBezTo>
                  <a:pt x="2489" y="591"/>
                  <a:pt x="2489" y="591"/>
                  <a:pt x="2489" y="591"/>
                </a:cubicBezTo>
                <a:cubicBezTo>
                  <a:pt x="2455" y="591"/>
                  <a:pt x="2443" y="572"/>
                  <a:pt x="2439" y="564"/>
                </a:cubicBezTo>
                <a:cubicBezTo>
                  <a:pt x="2435" y="556"/>
                  <a:pt x="2430" y="534"/>
                  <a:pt x="2453" y="509"/>
                </a:cubicBezTo>
                <a:cubicBezTo>
                  <a:pt x="2808" y="123"/>
                  <a:pt x="2808" y="123"/>
                  <a:pt x="2808" y="123"/>
                </a:cubicBezTo>
                <a:cubicBezTo>
                  <a:pt x="2818" y="113"/>
                  <a:pt x="2829" y="106"/>
                  <a:pt x="2842" y="102"/>
                </a:cubicBezTo>
                <a:cubicBezTo>
                  <a:pt x="2842" y="0"/>
                  <a:pt x="2842" y="0"/>
                  <a:pt x="2842" y="0"/>
                </a:cubicBezTo>
                <a:cubicBezTo>
                  <a:pt x="72" y="0"/>
                  <a:pt x="72" y="0"/>
                  <a:pt x="72" y="0"/>
                </a:cubicBezTo>
                <a:cubicBezTo>
                  <a:pt x="32" y="0"/>
                  <a:pt x="0" y="33"/>
                  <a:pt x="0" y="72"/>
                </a:cubicBezTo>
                <a:cubicBezTo>
                  <a:pt x="0" y="1411"/>
                  <a:pt x="0" y="1411"/>
                  <a:pt x="0" y="1411"/>
                </a:cubicBezTo>
                <a:lnTo>
                  <a:pt x="1531" y="1411"/>
                </a:lnTo>
                <a:close/>
              </a:path>
            </a:pathLst>
          </a:custGeom>
          <a:solidFill>
            <a:schemeClr val="accent1">
              <a:lumMod val="60000"/>
              <a:lumOff val="40000"/>
            </a:schemeClr>
          </a:solidFill>
          <a:ln>
            <a:noFill/>
          </a:ln>
        </p:spPr>
        <p:txBody>
          <a:bodyPr/>
          <a:lstStyle/>
          <a:p>
            <a:endParaRPr lang="en-GB" sz="1600" dirty="0">
              <a:latin typeface="+mj-lt"/>
            </a:endParaRPr>
          </a:p>
        </p:txBody>
      </p:sp>
      <p:sp>
        <p:nvSpPr>
          <p:cNvPr id="53" name="Freeform 7">
            <a:extLst>
              <a:ext uri="{FF2B5EF4-FFF2-40B4-BE49-F238E27FC236}">
                <a16:creationId xmlns:a16="http://schemas.microsoft.com/office/drawing/2014/main" xmlns="" id="{31BF3DF7-FFB7-44FA-A185-8EFDF01E6DCC}"/>
              </a:ext>
            </a:extLst>
          </p:cNvPr>
          <p:cNvSpPr>
            <a:spLocks/>
          </p:cNvSpPr>
          <p:nvPr/>
        </p:nvSpPr>
        <p:spPr bwMode="auto">
          <a:xfrm>
            <a:off x="8184355" y="2321568"/>
            <a:ext cx="3655219" cy="1816894"/>
          </a:xfrm>
          <a:custGeom>
            <a:avLst/>
            <a:gdLst>
              <a:gd name="T0" fmla="*/ 0 w 2841"/>
              <a:gd name="T1" fmla="*/ 100 h 1411"/>
              <a:gd name="T2" fmla="*/ 45 w 2841"/>
              <a:gd name="T3" fmla="*/ 123 h 1411"/>
              <a:gd name="T4" fmla="*/ 400 w 2841"/>
              <a:gd name="T5" fmla="*/ 509 h 1411"/>
              <a:gd name="T6" fmla="*/ 414 w 2841"/>
              <a:gd name="T7" fmla="*/ 564 h 1411"/>
              <a:gd name="T8" fmla="*/ 364 w 2841"/>
              <a:gd name="T9" fmla="*/ 591 h 1411"/>
              <a:gd name="T10" fmla="*/ 271 w 2841"/>
              <a:gd name="T11" fmla="*/ 591 h 1411"/>
              <a:gd name="T12" fmla="*/ 251 w 2841"/>
              <a:gd name="T13" fmla="*/ 611 h 1411"/>
              <a:gd name="T14" fmla="*/ 251 w 2841"/>
              <a:gd name="T15" fmla="*/ 656 h 1411"/>
              <a:gd name="T16" fmla="*/ 661 w 2841"/>
              <a:gd name="T17" fmla="*/ 656 h 1411"/>
              <a:gd name="T18" fmla="*/ 761 w 2841"/>
              <a:gd name="T19" fmla="*/ 756 h 1411"/>
              <a:gd name="T20" fmla="*/ 761 w 2841"/>
              <a:gd name="T21" fmla="*/ 1166 h 1411"/>
              <a:gd name="T22" fmla="*/ 800 w 2841"/>
              <a:gd name="T23" fmla="*/ 1166 h 1411"/>
              <a:gd name="T24" fmla="*/ 820 w 2841"/>
              <a:gd name="T25" fmla="*/ 1146 h 1411"/>
              <a:gd name="T26" fmla="*/ 820 w 2841"/>
              <a:gd name="T27" fmla="*/ 1053 h 1411"/>
              <a:gd name="T28" fmla="*/ 863 w 2841"/>
              <a:gd name="T29" fmla="*/ 999 h 1411"/>
              <a:gd name="T30" fmla="*/ 902 w 2841"/>
              <a:gd name="T31" fmla="*/ 1017 h 1411"/>
              <a:gd name="T32" fmla="*/ 1288 w 2841"/>
              <a:gd name="T33" fmla="*/ 1372 h 1411"/>
              <a:gd name="T34" fmla="*/ 1310 w 2841"/>
              <a:gd name="T35" fmla="*/ 1411 h 1411"/>
              <a:gd name="T36" fmla="*/ 2841 w 2841"/>
              <a:gd name="T37" fmla="*/ 1411 h 1411"/>
              <a:gd name="T38" fmla="*/ 2841 w 2841"/>
              <a:gd name="T39" fmla="*/ 72 h 1411"/>
              <a:gd name="T40" fmla="*/ 2769 w 2841"/>
              <a:gd name="T41" fmla="*/ 0 h 1411"/>
              <a:gd name="T42" fmla="*/ 0 w 2841"/>
              <a:gd name="T43" fmla="*/ 0 h 1411"/>
              <a:gd name="T44" fmla="*/ 0 w 2841"/>
              <a:gd name="T45" fmla="*/ 10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1" h="1411">
                <a:moveTo>
                  <a:pt x="0" y="100"/>
                </a:moveTo>
                <a:cubicBezTo>
                  <a:pt x="17" y="102"/>
                  <a:pt x="33" y="110"/>
                  <a:pt x="45" y="123"/>
                </a:cubicBezTo>
                <a:cubicBezTo>
                  <a:pt x="400" y="509"/>
                  <a:pt x="400" y="509"/>
                  <a:pt x="400" y="509"/>
                </a:cubicBezTo>
                <a:cubicBezTo>
                  <a:pt x="424" y="534"/>
                  <a:pt x="418" y="556"/>
                  <a:pt x="414" y="564"/>
                </a:cubicBezTo>
                <a:cubicBezTo>
                  <a:pt x="411" y="572"/>
                  <a:pt x="399" y="591"/>
                  <a:pt x="364" y="591"/>
                </a:cubicBezTo>
                <a:cubicBezTo>
                  <a:pt x="271" y="591"/>
                  <a:pt x="271" y="591"/>
                  <a:pt x="271" y="591"/>
                </a:cubicBezTo>
                <a:cubicBezTo>
                  <a:pt x="260" y="591"/>
                  <a:pt x="251" y="600"/>
                  <a:pt x="251" y="611"/>
                </a:cubicBezTo>
                <a:cubicBezTo>
                  <a:pt x="251" y="656"/>
                  <a:pt x="251" y="656"/>
                  <a:pt x="251" y="656"/>
                </a:cubicBezTo>
                <a:cubicBezTo>
                  <a:pt x="661" y="656"/>
                  <a:pt x="661" y="656"/>
                  <a:pt x="661" y="656"/>
                </a:cubicBezTo>
                <a:cubicBezTo>
                  <a:pt x="716" y="656"/>
                  <a:pt x="761" y="701"/>
                  <a:pt x="761" y="756"/>
                </a:cubicBezTo>
                <a:cubicBezTo>
                  <a:pt x="761" y="1166"/>
                  <a:pt x="761" y="1166"/>
                  <a:pt x="761" y="1166"/>
                </a:cubicBezTo>
                <a:cubicBezTo>
                  <a:pt x="800" y="1166"/>
                  <a:pt x="800" y="1166"/>
                  <a:pt x="800" y="1166"/>
                </a:cubicBezTo>
                <a:cubicBezTo>
                  <a:pt x="811" y="1166"/>
                  <a:pt x="820" y="1157"/>
                  <a:pt x="820" y="1146"/>
                </a:cubicBezTo>
                <a:cubicBezTo>
                  <a:pt x="820" y="1053"/>
                  <a:pt x="820" y="1053"/>
                  <a:pt x="820" y="1053"/>
                </a:cubicBezTo>
                <a:cubicBezTo>
                  <a:pt x="820" y="1016"/>
                  <a:pt x="842" y="999"/>
                  <a:pt x="863" y="999"/>
                </a:cubicBezTo>
                <a:cubicBezTo>
                  <a:pt x="877" y="999"/>
                  <a:pt x="890" y="1005"/>
                  <a:pt x="902" y="1017"/>
                </a:cubicBezTo>
                <a:cubicBezTo>
                  <a:pt x="1288" y="1372"/>
                  <a:pt x="1288" y="1372"/>
                  <a:pt x="1288" y="1372"/>
                </a:cubicBezTo>
                <a:cubicBezTo>
                  <a:pt x="1300" y="1383"/>
                  <a:pt x="1307" y="1396"/>
                  <a:pt x="1310" y="1411"/>
                </a:cubicBezTo>
                <a:cubicBezTo>
                  <a:pt x="2841" y="1411"/>
                  <a:pt x="2841" y="1411"/>
                  <a:pt x="2841" y="1411"/>
                </a:cubicBezTo>
                <a:cubicBezTo>
                  <a:pt x="2841" y="72"/>
                  <a:pt x="2841" y="72"/>
                  <a:pt x="2841" y="72"/>
                </a:cubicBezTo>
                <a:cubicBezTo>
                  <a:pt x="2841" y="33"/>
                  <a:pt x="2809" y="0"/>
                  <a:pt x="2769" y="0"/>
                </a:cubicBezTo>
                <a:cubicBezTo>
                  <a:pt x="0" y="0"/>
                  <a:pt x="0" y="0"/>
                  <a:pt x="0" y="0"/>
                </a:cubicBezTo>
                <a:lnTo>
                  <a:pt x="0" y="100"/>
                </a:lnTo>
                <a:close/>
              </a:path>
            </a:pathLst>
          </a:custGeom>
          <a:solidFill>
            <a:schemeClr val="accent6"/>
          </a:solidFill>
          <a:ln>
            <a:noFill/>
          </a:ln>
        </p:spPr>
        <p:txBody>
          <a:bodyPr/>
          <a:lstStyle/>
          <a:p>
            <a:pPr>
              <a:defRPr/>
            </a:pPr>
            <a:endParaRPr lang="en-GB" sz="1600" dirty="0">
              <a:latin typeface="+mj-lt"/>
            </a:endParaRPr>
          </a:p>
        </p:txBody>
      </p:sp>
      <p:sp>
        <p:nvSpPr>
          <p:cNvPr id="54" name="Freeform 8">
            <a:extLst>
              <a:ext uri="{FF2B5EF4-FFF2-40B4-BE49-F238E27FC236}">
                <a16:creationId xmlns:a16="http://schemas.microsoft.com/office/drawing/2014/main" xmlns="" id="{0B96D29B-68CD-4725-8DA2-75B278660A19}"/>
              </a:ext>
            </a:extLst>
          </p:cNvPr>
          <p:cNvSpPr>
            <a:spLocks/>
          </p:cNvSpPr>
          <p:nvPr/>
        </p:nvSpPr>
        <p:spPr bwMode="auto">
          <a:xfrm>
            <a:off x="8184355" y="4174180"/>
            <a:ext cx="3655219" cy="1816894"/>
          </a:xfrm>
          <a:custGeom>
            <a:avLst/>
            <a:gdLst>
              <a:gd name="T0" fmla="*/ 1310 w 2841"/>
              <a:gd name="T1" fmla="*/ 0 h 1411"/>
              <a:gd name="T2" fmla="*/ 1288 w 2841"/>
              <a:gd name="T3" fmla="*/ 39 h 1411"/>
              <a:gd name="T4" fmla="*/ 902 w 2841"/>
              <a:gd name="T5" fmla="*/ 395 h 1411"/>
              <a:gd name="T6" fmla="*/ 863 w 2841"/>
              <a:gd name="T7" fmla="*/ 412 h 1411"/>
              <a:gd name="T8" fmla="*/ 863 w 2841"/>
              <a:gd name="T9" fmla="*/ 412 h 1411"/>
              <a:gd name="T10" fmla="*/ 820 w 2841"/>
              <a:gd name="T11" fmla="*/ 359 h 1411"/>
              <a:gd name="T12" fmla="*/ 820 w 2841"/>
              <a:gd name="T13" fmla="*/ 265 h 1411"/>
              <a:gd name="T14" fmla="*/ 800 w 2841"/>
              <a:gd name="T15" fmla="*/ 245 h 1411"/>
              <a:gd name="T16" fmla="*/ 761 w 2841"/>
              <a:gd name="T17" fmla="*/ 245 h 1411"/>
              <a:gd name="T18" fmla="*/ 761 w 2841"/>
              <a:gd name="T19" fmla="*/ 655 h 1411"/>
              <a:gd name="T20" fmla="*/ 661 w 2841"/>
              <a:gd name="T21" fmla="*/ 755 h 1411"/>
              <a:gd name="T22" fmla="*/ 251 w 2841"/>
              <a:gd name="T23" fmla="*/ 755 h 1411"/>
              <a:gd name="T24" fmla="*/ 251 w 2841"/>
              <a:gd name="T25" fmla="*/ 800 h 1411"/>
              <a:gd name="T26" fmla="*/ 271 w 2841"/>
              <a:gd name="T27" fmla="*/ 820 h 1411"/>
              <a:gd name="T28" fmla="*/ 364 w 2841"/>
              <a:gd name="T29" fmla="*/ 820 h 1411"/>
              <a:gd name="T30" fmla="*/ 414 w 2841"/>
              <a:gd name="T31" fmla="*/ 847 h 1411"/>
              <a:gd name="T32" fmla="*/ 400 w 2841"/>
              <a:gd name="T33" fmla="*/ 903 h 1411"/>
              <a:gd name="T34" fmla="*/ 45 w 2841"/>
              <a:gd name="T35" fmla="*/ 1288 h 1411"/>
              <a:gd name="T36" fmla="*/ 0 w 2841"/>
              <a:gd name="T37" fmla="*/ 1312 h 1411"/>
              <a:gd name="T38" fmla="*/ 0 w 2841"/>
              <a:gd name="T39" fmla="*/ 1411 h 1411"/>
              <a:gd name="T40" fmla="*/ 2769 w 2841"/>
              <a:gd name="T41" fmla="*/ 1411 h 1411"/>
              <a:gd name="T42" fmla="*/ 2841 w 2841"/>
              <a:gd name="T43" fmla="*/ 1339 h 1411"/>
              <a:gd name="T44" fmla="*/ 2841 w 2841"/>
              <a:gd name="T45" fmla="*/ 0 h 1411"/>
              <a:gd name="T46" fmla="*/ 1310 w 2841"/>
              <a:gd name="T4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1" h="1411">
                <a:moveTo>
                  <a:pt x="1310" y="0"/>
                </a:moveTo>
                <a:cubicBezTo>
                  <a:pt x="1307" y="15"/>
                  <a:pt x="1300" y="29"/>
                  <a:pt x="1288" y="39"/>
                </a:cubicBezTo>
                <a:cubicBezTo>
                  <a:pt x="902" y="395"/>
                  <a:pt x="902" y="395"/>
                  <a:pt x="902" y="395"/>
                </a:cubicBezTo>
                <a:cubicBezTo>
                  <a:pt x="890" y="407"/>
                  <a:pt x="877" y="412"/>
                  <a:pt x="863" y="412"/>
                </a:cubicBezTo>
                <a:cubicBezTo>
                  <a:pt x="863" y="412"/>
                  <a:pt x="863" y="412"/>
                  <a:pt x="863" y="412"/>
                </a:cubicBezTo>
                <a:cubicBezTo>
                  <a:pt x="842" y="412"/>
                  <a:pt x="820" y="396"/>
                  <a:pt x="820" y="359"/>
                </a:cubicBezTo>
                <a:cubicBezTo>
                  <a:pt x="820" y="265"/>
                  <a:pt x="820" y="265"/>
                  <a:pt x="820" y="265"/>
                </a:cubicBezTo>
                <a:cubicBezTo>
                  <a:pt x="820" y="254"/>
                  <a:pt x="811" y="245"/>
                  <a:pt x="800" y="245"/>
                </a:cubicBezTo>
                <a:cubicBezTo>
                  <a:pt x="761" y="245"/>
                  <a:pt x="761" y="245"/>
                  <a:pt x="761" y="245"/>
                </a:cubicBezTo>
                <a:cubicBezTo>
                  <a:pt x="761" y="655"/>
                  <a:pt x="761" y="655"/>
                  <a:pt x="761" y="655"/>
                </a:cubicBezTo>
                <a:cubicBezTo>
                  <a:pt x="761" y="710"/>
                  <a:pt x="716" y="755"/>
                  <a:pt x="661" y="755"/>
                </a:cubicBezTo>
                <a:cubicBezTo>
                  <a:pt x="251" y="755"/>
                  <a:pt x="251" y="755"/>
                  <a:pt x="251" y="755"/>
                </a:cubicBezTo>
                <a:cubicBezTo>
                  <a:pt x="251" y="800"/>
                  <a:pt x="251" y="800"/>
                  <a:pt x="251" y="800"/>
                </a:cubicBezTo>
                <a:cubicBezTo>
                  <a:pt x="251" y="811"/>
                  <a:pt x="260" y="820"/>
                  <a:pt x="271" y="820"/>
                </a:cubicBezTo>
                <a:cubicBezTo>
                  <a:pt x="364" y="820"/>
                  <a:pt x="364" y="820"/>
                  <a:pt x="364" y="820"/>
                </a:cubicBezTo>
                <a:cubicBezTo>
                  <a:pt x="399" y="820"/>
                  <a:pt x="411" y="839"/>
                  <a:pt x="414" y="847"/>
                </a:cubicBezTo>
                <a:cubicBezTo>
                  <a:pt x="418" y="856"/>
                  <a:pt x="424" y="877"/>
                  <a:pt x="400" y="903"/>
                </a:cubicBezTo>
                <a:cubicBezTo>
                  <a:pt x="45" y="1288"/>
                  <a:pt x="45" y="1288"/>
                  <a:pt x="45" y="1288"/>
                </a:cubicBezTo>
                <a:cubicBezTo>
                  <a:pt x="33" y="1302"/>
                  <a:pt x="17" y="1310"/>
                  <a:pt x="0" y="1312"/>
                </a:cubicBezTo>
                <a:cubicBezTo>
                  <a:pt x="0" y="1411"/>
                  <a:pt x="0" y="1411"/>
                  <a:pt x="0" y="1411"/>
                </a:cubicBezTo>
                <a:cubicBezTo>
                  <a:pt x="2769" y="1411"/>
                  <a:pt x="2769" y="1411"/>
                  <a:pt x="2769" y="1411"/>
                </a:cubicBezTo>
                <a:cubicBezTo>
                  <a:pt x="2809" y="1411"/>
                  <a:pt x="2841" y="1378"/>
                  <a:pt x="2841" y="1339"/>
                </a:cubicBezTo>
                <a:cubicBezTo>
                  <a:pt x="2841" y="0"/>
                  <a:pt x="2841" y="0"/>
                  <a:pt x="2841" y="0"/>
                </a:cubicBezTo>
                <a:lnTo>
                  <a:pt x="1310" y="0"/>
                </a:lnTo>
                <a:close/>
              </a:path>
            </a:pathLst>
          </a:custGeom>
          <a:solidFill>
            <a:schemeClr val="accent1">
              <a:lumMod val="60000"/>
              <a:lumOff val="40000"/>
            </a:schemeClr>
          </a:solidFill>
          <a:ln>
            <a:noFill/>
          </a:ln>
        </p:spPr>
        <p:txBody>
          <a:bodyPr/>
          <a:lstStyle/>
          <a:p>
            <a:pPr>
              <a:defRPr/>
            </a:pPr>
            <a:endParaRPr lang="en-GB" sz="1600" dirty="0">
              <a:latin typeface="+mj-lt"/>
            </a:endParaRPr>
          </a:p>
        </p:txBody>
      </p:sp>
      <p:sp>
        <p:nvSpPr>
          <p:cNvPr id="55" name="Freeform 9">
            <a:extLst>
              <a:ext uri="{FF2B5EF4-FFF2-40B4-BE49-F238E27FC236}">
                <a16:creationId xmlns:a16="http://schemas.microsoft.com/office/drawing/2014/main" xmlns="" id="{CB174D17-BF03-4FC9-89B1-CB24E139C26C}"/>
              </a:ext>
            </a:extLst>
          </p:cNvPr>
          <p:cNvSpPr>
            <a:spLocks/>
          </p:cNvSpPr>
          <p:nvPr/>
        </p:nvSpPr>
        <p:spPr bwMode="auto">
          <a:xfrm>
            <a:off x="4491036" y="4174180"/>
            <a:ext cx="3656410" cy="1816894"/>
          </a:xfrm>
          <a:custGeom>
            <a:avLst/>
            <a:gdLst>
              <a:gd name="T0" fmla="*/ 2842 w 2842"/>
              <a:gd name="T1" fmla="*/ 1309 h 1411"/>
              <a:gd name="T2" fmla="*/ 2808 w 2842"/>
              <a:gd name="T3" fmla="*/ 1288 h 1411"/>
              <a:gd name="T4" fmla="*/ 2453 w 2842"/>
              <a:gd name="T5" fmla="*/ 903 h 1411"/>
              <a:gd name="T6" fmla="*/ 2439 w 2842"/>
              <a:gd name="T7" fmla="*/ 847 h 1411"/>
              <a:gd name="T8" fmla="*/ 2489 w 2842"/>
              <a:gd name="T9" fmla="*/ 820 h 1411"/>
              <a:gd name="T10" fmla="*/ 2583 w 2842"/>
              <a:gd name="T11" fmla="*/ 820 h 1411"/>
              <a:gd name="T12" fmla="*/ 2603 w 2842"/>
              <a:gd name="T13" fmla="*/ 800 h 1411"/>
              <a:gd name="T14" fmla="*/ 2603 w 2842"/>
              <a:gd name="T15" fmla="*/ 755 h 1411"/>
              <a:gd name="T16" fmla="*/ 2193 w 2842"/>
              <a:gd name="T17" fmla="*/ 755 h 1411"/>
              <a:gd name="T18" fmla="*/ 2093 w 2842"/>
              <a:gd name="T19" fmla="*/ 655 h 1411"/>
              <a:gd name="T20" fmla="*/ 2093 w 2842"/>
              <a:gd name="T21" fmla="*/ 245 h 1411"/>
              <a:gd name="T22" fmla="*/ 2041 w 2842"/>
              <a:gd name="T23" fmla="*/ 245 h 1411"/>
              <a:gd name="T24" fmla="*/ 2021 w 2842"/>
              <a:gd name="T25" fmla="*/ 265 h 1411"/>
              <a:gd name="T26" fmla="*/ 2021 w 2842"/>
              <a:gd name="T27" fmla="*/ 359 h 1411"/>
              <a:gd name="T28" fmla="*/ 1978 w 2842"/>
              <a:gd name="T29" fmla="*/ 412 h 1411"/>
              <a:gd name="T30" fmla="*/ 1939 w 2842"/>
              <a:gd name="T31" fmla="*/ 395 h 1411"/>
              <a:gd name="T32" fmla="*/ 1553 w 2842"/>
              <a:gd name="T33" fmla="*/ 39 h 1411"/>
              <a:gd name="T34" fmla="*/ 1531 w 2842"/>
              <a:gd name="T35" fmla="*/ 0 h 1411"/>
              <a:gd name="T36" fmla="*/ 0 w 2842"/>
              <a:gd name="T37" fmla="*/ 0 h 1411"/>
              <a:gd name="T38" fmla="*/ 0 w 2842"/>
              <a:gd name="T39" fmla="*/ 1339 h 1411"/>
              <a:gd name="T40" fmla="*/ 72 w 2842"/>
              <a:gd name="T41" fmla="*/ 1411 h 1411"/>
              <a:gd name="T42" fmla="*/ 2842 w 2842"/>
              <a:gd name="T43" fmla="*/ 1411 h 1411"/>
              <a:gd name="T44" fmla="*/ 2842 w 2842"/>
              <a:gd name="T45" fmla="*/ 130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2" h="1411">
                <a:moveTo>
                  <a:pt x="2842" y="1309"/>
                </a:moveTo>
                <a:cubicBezTo>
                  <a:pt x="2829" y="1306"/>
                  <a:pt x="2818" y="1299"/>
                  <a:pt x="2808" y="1288"/>
                </a:cubicBezTo>
                <a:cubicBezTo>
                  <a:pt x="2453" y="903"/>
                  <a:pt x="2453" y="903"/>
                  <a:pt x="2453" y="903"/>
                </a:cubicBezTo>
                <a:cubicBezTo>
                  <a:pt x="2430" y="877"/>
                  <a:pt x="2435" y="856"/>
                  <a:pt x="2439" y="847"/>
                </a:cubicBezTo>
                <a:cubicBezTo>
                  <a:pt x="2443" y="839"/>
                  <a:pt x="2455" y="820"/>
                  <a:pt x="2489" y="820"/>
                </a:cubicBezTo>
                <a:cubicBezTo>
                  <a:pt x="2583" y="820"/>
                  <a:pt x="2583" y="820"/>
                  <a:pt x="2583" y="820"/>
                </a:cubicBezTo>
                <a:cubicBezTo>
                  <a:pt x="2594" y="820"/>
                  <a:pt x="2603" y="811"/>
                  <a:pt x="2603" y="800"/>
                </a:cubicBezTo>
                <a:cubicBezTo>
                  <a:pt x="2603" y="755"/>
                  <a:pt x="2603" y="755"/>
                  <a:pt x="2603" y="755"/>
                </a:cubicBezTo>
                <a:cubicBezTo>
                  <a:pt x="2193" y="755"/>
                  <a:pt x="2193" y="755"/>
                  <a:pt x="2193" y="755"/>
                </a:cubicBezTo>
                <a:cubicBezTo>
                  <a:pt x="2137" y="755"/>
                  <a:pt x="2093" y="710"/>
                  <a:pt x="2093" y="655"/>
                </a:cubicBezTo>
                <a:cubicBezTo>
                  <a:pt x="2093" y="245"/>
                  <a:pt x="2093" y="245"/>
                  <a:pt x="2093" y="245"/>
                </a:cubicBezTo>
                <a:cubicBezTo>
                  <a:pt x="2041" y="245"/>
                  <a:pt x="2041" y="245"/>
                  <a:pt x="2041" y="245"/>
                </a:cubicBezTo>
                <a:cubicBezTo>
                  <a:pt x="2030" y="245"/>
                  <a:pt x="2021" y="254"/>
                  <a:pt x="2021" y="265"/>
                </a:cubicBezTo>
                <a:cubicBezTo>
                  <a:pt x="2021" y="359"/>
                  <a:pt x="2021" y="359"/>
                  <a:pt x="2021" y="359"/>
                </a:cubicBezTo>
                <a:cubicBezTo>
                  <a:pt x="2021" y="396"/>
                  <a:pt x="1999" y="412"/>
                  <a:pt x="1978" y="412"/>
                </a:cubicBezTo>
                <a:cubicBezTo>
                  <a:pt x="1965" y="412"/>
                  <a:pt x="1952" y="407"/>
                  <a:pt x="1939" y="395"/>
                </a:cubicBezTo>
                <a:cubicBezTo>
                  <a:pt x="1553" y="39"/>
                  <a:pt x="1553" y="39"/>
                  <a:pt x="1553" y="39"/>
                </a:cubicBezTo>
                <a:cubicBezTo>
                  <a:pt x="1542" y="29"/>
                  <a:pt x="1534" y="15"/>
                  <a:pt x="1531" y="0"/>
                </a:cubicBezTo>
                <a:cubicBezTo>
                  <a:pt x="0" y="0"/>
                  <a:pt x="0" y="0"/>
                  <a:pt x="0" y="0"/>
                </a:cubicBezTo>
                <a:cubicBezTo>
                  <a:pt x="0" y="1339"/>
                  <a:pt x="0" y="1339"/>
                  <a:pt x="0" y="1339"/>
                </a:cubicBezTo>
                <a:cubicBezTo>
                  <a:pt x="0" y="1378"/>
                  <a:pt x="32" y="1411"/>
                  <a:pt x="72" y="1411"/>
                </a:cubicBezTo>
                <a:cubicBezTo>
                  <a:pt x="2842" y="1411"/>
                  <a:pt x="2842" y="1411"/>
                  <a:pt x="2842" y="1411"/>
                </a:cubicBezTo>
                <a:lnTo>
                  <a:pt x="2842" y="1309"/>
                </a:lnTo>
                <a:close/>
              </a:path>
            </a:pathLst>
          </a:custGeom>
          <a:solidFill>
            <a:schemeClr val="accent2"/>
          </a:solidFill>
          <a:ln>
            <a:noFill/>
          </a:ln>
        </p:spPr>
        <p:txBody>
          <a:bodyPr/>
          <a:lstStyle/>
          <a:p>
            <a:pPr>
              <a:defRPr/>
            </a:pPr>
            <a:endParaRPr lang="en-GB" sz="1600" dirty="0">
              <a:latin typeface="+mj-lt"/>
            </a:endParaRPr>
          </a:p>
        </p:txBody>
      </p:sp>
      <p:sp>
        <p:nvSpPr>
          <p:cNvPr id="56" name="TextBox 18">
            <a:extLst>
              <a:ext uri="{FF2B5EF4-FFF2-40B4-BE49-F238E27FC236}">
                <a16:creationId xmlns:a16="http://schemas.microsoft.com/office/drawing/2014/main" xmlns="" id="{8BC7E339-04DD-4117-9101-6AA52641DB03}"/>
              </a:ext>
            </a:extLst>
          </p:cNvPr>
          <p:cNvSpPr txBox="1"/>
          <p:nvPr/>
        </p:nvSpPr>
        <p:spPr>
          <a:xfrm>
            <a:off x="9666967" y="2503434"/>
            <a:ext cx="1730730" cy="954107"/>
          </a:xfrm>
          <a:prstGeom prst="rect">
            <a:avLst/>
          </a:prstGeom>
          <a:noFill/>
        </p:spPr>
        <p:txBody>
          <a:bodyPr wrap="square" rtlCol="0" anchor="ctr" anchorCtr="0">
            <a:spAutoFit/>
          </a:bodyPr>
          <a:lstStyle/>
          <a:p>
            <a:r>
              <a:rPr lang="en-GB" sz="2800" b="1" dirty="0">
                <a:solidFill>
                  <a:schemeClr val="bg1"/>
                </a:solidFill>
                <a:latin typeface="+mj-lt"/>
                <a:ea typeface="League Spartan" charset="0"/>
                <a:cs typeface="Poppins" pitchFamily="2" charset="77"/>
              </a:rPr>
              <a:t>Dynamic Resilience</a:t>
            </a:r>
          </a:p>
        </p:txBody>
      </p:sp>
      <p:sp>
        <p:nvSpPr>
          <p:cNvPr id="58" name="TextBox 20">
            <a:extLst>
              <a:ext uri="{FF2B5EF4-FFF2-40B4-BE49-F238E27FC236}">
                <a16:creationId xmlns:a16="http://schemas.microsoft.com/office/drawing/2014/main" xmlns="" id="{D96D4866-D21F-4D1E-A1DB-5129730351F8}"/>
              </a:ext>
            </a:extLst>
          </p:cNvPr>
          <p:cNvSpPr txBox="1"/>
          <p:nvPr/>
        </p:nvSpPr>
        <p:spPr>
          <a:xfrm>
            <a:off x="9631691" y="4605573"/>
            <a:ext cx="1591269" cy="954107"/>
          </a:xfrm>
          <a:prstGeom prst="rect">
            <a:avLst/>
          </a:prstGeom>
          <a:noFill/>
        </p:spPr>
        <p:txBody>
          <a:bodyPr wrap="square" rtlCol="0" anchor="ctr" anchorCtr="0">
            <a:spAutoFit/>
          </a:bodyPr>
          <a:lstStyle/>
          <a:p>
            <a:r>
              <a:rPr lang="en-GB" sz="2800" b="1" dirty="0">
                <a:solidFill>
                  <a:schemeClr val="bg1"/>
                </a:solidFill>
                <a:latin typeface="+mj-lt"/>
                <a:ea typeface="League Spartan" charset="0"/>
                <a:cs typeface="Poppins" pitchFamily="2" charset="77"/>
              </a:rPr>
              <a:t>Ad hoc Resilience</a:t>
            </a:r>
          </a:p>
        </p:txBody>
      </p:sp>
      <p:sp>
        <p:nvSpPr>
          <p:cNvPr id="60" name="TextBox 22">
            <a:extLst>
              <a:ext uri="{FF2B5EF4-FFF2-40B4-BE49-F238E27FC236}">
                <a16:creationId xmlns:a16="http://schemas.microsoft.com/office/drawing/2014/main" xmlns="" id="{A776C29F-8321-43E9-9B9C-1BBF02437CBA}"/>
              </a:ext>
            </a:extLst>
          </p:cNvPr>
          <p:cNvSpPr txBox="1"/>
          <p:nvPr/>
        </p:nvSpPr>
        <p:spPr>
          <a:xfrm>
            <a:off x="4824603" y="2532214"/>
            <a:ext cx="1687450" cy="954107"/>
          </a:xfrm>
          <a:prstGeom prst="rect">
            <a:avLst/>
          </a:prstGeom>
          <a:noFill/>
        </p:spPr>
        <p:txBody>
          <a:bodyPr wrap="square" rtlCol="0" anchor="ctr" anchorCtr="0">
            <a:spAutoFit/>
          </a:bodyPr>
          <a:lstStyle/>
          <a:p>
            <a:pPr algn="r"/>
            <a:r>
              <a:rPr lang="en-GB" sz="2800" b="1" dirty="0">
                <a:solidFill>
                  <a:schemeClr val="bg1"/>
                </a:solidFill>
                <a:latin typeface="+mj-lt"/>
                <a:ea typeface="League Spartan" charset="0"/>
                <a:cs typeface="Poppins" pitchFamily="2" charset="77"/>
              </a:rPr>
              <a:t>Planned Resilience</a:t>
            </a:r>
          </a:p>
        </p:txBody>
      </p:sp>
      <p:sp>
        <p:nvSpPr>
          <p:cNvPr id="62" name="TextBox 24">
            <a:extLst>
              <a:ext uri="{FF2B5EF4-FFF2-40B4-BE49-F238E27FC236}">
                <a16:creationId xmlns:a16="http://schemas.microsoft.com/office/drawing/2014/main" xmlns="" id="{89EDA933-87A6-449C-B9DE-7DAB6582DE7C}"/>
              </a:ext>
            </a:extLst>
          </p:cNvPr>
          <p:cNvSpPr txBox="1"/>
          <p:nvPr/>
        </p:nvSpPr>
        <p:spPr>
          <a:xfrm>
            <a:off x="4612811" y="4485900"/>
            <a:ext cx="1869693" cy="954107"/>
          </a:xfrm>
          <a:prstGeom prst="rect">
            <a:avLst/>
          </a:prstGeom>
          <a:noFill/>
        </p:spPr>
        <p:txBody>
          <a:bodyPr wrap="square" rtlCol="0" anchor="ctr" anchorCtr="0">
            <a:spAutoFit/>
          </a:bodyPr>
          <a:lstStyle/>
          <a:p>
            <a:pPr algn="r"/>
            <a:r>
              <a:rPr lang="en-GB" sz="2800" b="1" dirty="0">
                <a:solidFill>
                  <a:schemeClr val="bg1"/>
                </a:solidFill>
                <a:latin typeface="+mj-lt"/>
                <a:ea typeface="League Spartan" charset="0"/>
                <a:cs typeface="Poppins" pitchFamily="2" charset="77"/>
              </a:rPr>
              <a:t>Latent Resilience</a:t>
            </a:r>
          </a:p>
        </p:txBody>
      </p:sp>
      <p:sp>
        <p:nvSpPr>
          <p:cNvPr id="64" name="TextBox 26">
            <a:extLst>
              <a:ext uri="{FF2B5EF4-FFF2-40B4-BE49-F238E27FC236}">
                <a16:creationId xmlns:a16="http://schemas.microsoft.com/office/drawing/2014/main" xmlns="" id="{88E50221-BD3D-4F48-BB07-C78CB71E58A7}"/>
              </a:ext>
            </a:extLst>
          </p:cNvPr>
          <p:cNvSpPr txBox="1"/>
          <p:nvPr/>
        </p:nvSpPr>
        <p:spPr>
          <a:xfrm>
            <a:off x="7618800" y="3235131"/>
            <a:ext cx="1172861" cy="646331"/>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Types of </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Resilience</a:t>
            </a:r>
          </a:p>
        </p:txBody>
      </p:sp>
      <p:sp>
        <p:nvSpPr>
          <p:cNvPr id="65" name="Subtitle 2">
            <a:extLst>
              <a:ext uri="{FF2B5EF4-FFF2-40B4-BE49-F238E27FC236}">
                <a16:creationId xmlns:a16="http://schemas.microsoft.com/office/drawing/2014/main" xmlns="" id="{63C2CF84-D016-4086-AE4C-F05472C20806}"/>
              </a:ext>
            </a:extLst>
          </p:cNvPr>
          <p:cNvSpPr txBox="1">
            <a:spLocks/>
          </p:cNvSpPr>
          <p:nvPr/>
        </p:nvSpPr>
        <p:spPr>
          <a:xfrm>
            <a:off x="7313258" y="3901486"/>
            <a:ext cx="1709358" cy="116882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600" dirty="0">
                <a:solidFill>
                  <a:schemeClr val="bg1"/>
                </a:solidFill>
                <a:latin typeface="+mj-lt"/>
                <a:ea typeface="Open Sans Light" panose="020B0306030504020204" pitchFamily="34" charset="0"/>
                <a:cs typeface="Open Sans Light" panose="020B0306030504020204" pitchFamily="34" charset="0"/>
              </a:rPr>
              <a:t>There are different types of crisis resilience depending on the approach to Crisis Strategic Planning</a:t>
            </a:r>
          </a:p>
        </p:txBody>
      </p:sp>
      <p:cxnSp>
        <p:nvCxnSpPr>
          <p:cNvPr id="66" name="Gerade Verbindung mit Pfeil 65">
            <a:extLst>
              <a:ext uri="{FF2B5EF4-FFF2-40B4-BE49-F238E27FC236}">
                <a16:creationId xmlns:a16="http://schemas.microsoft.com/office/drawing/2014/main" xmlns="" id="{877C61E5-77B9-45A6-BAB7-11B7893E3D02}"/>
              </a:ext>
            </a:extLst>
          </p:cNvPr>
          <p:cNvCxnSpPr>
            <a:cxnSpLocks/>
          </p:cNvCxnSpPr>
          <p:nvPr/>
        </p:nvCxnSpPr>
        <p:spPr>
          <a:xfrm>
            <a:off x="4326936" y="6092678"/>
            <a:ext cx="7830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11">
            <a:extLst>
              <a:ext uri="{FF2B5EF4-FFF2-40B4-BE49-F238E27FC236}">
                <a16:creationId xmlns:a16="http://schemas.microsoft.com/office/drawing/2014/main" xmlns="" id="{A1A97FA1-43DE-4FA8-80B7-17711EC8E184}"/>
              </a:ext>
            </a:extLst>
          </p:cNvPr>
          <p:cNvSpPr txBox="1"/>
          <p:nvPr/>
        </p:nvSpPr>
        <p:spPr>
          <a:xfrm>
            <a:off x="6734524"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b="1"/>
              <a:t>Adaptive</a:t>
            </a:r>
            <a:endParaRPr lang="en-GB" sz="1600" b="1" dirty="0"/>
          </a:p>
        </p:txBody>
      </p:sp>
      <p:sp>
        <p:nvSpPr>
          <p:cNvPr id="68" name="TextBox 11">
            <a:extLst>
              <a:ext uri="{FF2B5EF4-FFF2-40B4-BE49-F238E27FC236}">
                <a16:creationId xmlns:a16="http://schemas.microsoft.com/office/drawing/2014/main" xmlns="" id="{8F0331DC-F04A-4DCE-942E-1551CAC41ACD}"/>
              </a:ext>
            </a:extLst>
          </p:cNvPr>
          <p:cNvSpPr txBox="1"/>
          <p:nvPr/>
        </p:nvSpPr>
        <p:spPr>
          <a:xfrm>
            <a:off x="4757241" y="6062949"/>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dirty="0"/>
              <a:t>Low</a:t>
            </a:r>
          </a:p>
        </p:txBody>
      </p:sp>
      <p:sp>
        <p:nvSpPr>
          <p:cNvPr id="69" name="TextBox 11">
            <a:extLst>
              <a:ext uri="{FF2B5EF4-FFF2-40B4-BE49-F238E27FC236}">
                <a16:creationId xmlns:a16="http://schemas.microsoft.com/office/drawing/2014/main" xmlns="" id="{03C790AD-C07A-441C-9A37-EB16F8A1E8BF}"/>
              </a:ext>
            </a:extLst>
          </p:cNvPr>
          <p:cNvSpPr txBox="1"/>
          <p:nvPr/>
        </p:nvSpPr>
        <p:spPr>
          <a:xfrm>
            <a:off x="8853446"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a:t>High</a:t>
            </a:r>
            <a:endParaRPr lang="en-GB" sz="1600" dirty="0"/>
          </a:p>
        </p:txBody>
      </p:sp>
      <p:cxnSp>
        <p:nvCxnSpPr>
          <p:cNvPr id="70" name="Gerade Verbindung mit Pfeil 69">
            <a:extLst>
              <a:ext uri="{FF2B5EF4-FFF2-40B4-BE49-F238E27FC236}">
                <a16:creationId xmlns:a16="http://schemas.microsoft.com/office/drawing/2014/main" xmlns="" id="{075A11D6-7129-4E66-BF25-A4588AD23D20}"/>
              </a:ext>
            </a:extLst>
          </p:cNvPr>
          <p:cNvCxnSpPr>
            <a:cxnSpLocks/>
          </p:cNvCxnSpPr>
          <p:nvPr/>
        </p:nvCxnSpPr>
        <p:spPr>
          <a:xfrm flipV="1">
            <a:off x="4326936" y="2163597"/>
            <a:ext cx="0" cy="3929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11">
            <a:extLst>
              <a:ext uri="{FF2B5EF4-FFF2-40B4-BE49-F238E27FC236}">
                <a16:creationId xmlns:a16="http://schemas.microsoft.com/office/drawing/2014/main" xmlns="" id="{96928BDF-9255-4C88-9534-9B87655D5720}"/>
              </a:ext>
            </a:extLst>
          </p:cNvPr>
          <p:cNvSpPr txBox="1"/>
          <p:nvPr/>
        </p:nvSpPr>
        <p:spPr>
          <a:xfrm rot="16200000">
            <a:off x="2760396" y="4004903"/>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b="1" dirty="0"/>
              <a:t>Strategic</a:t>
            </a:r>
          </a:p>
        </p:txBody>
      </p:sp>
      <p:sp>
        <p:nvSpPr>
          <p:cNvPr id="74" name="TextBox 11">
            <a:extLst>
              <a:ext uri="{FF2B5EF4-FFF2-40B4-BE49-F238E27FC236}">
                <a16:creationId xmlns:a16="http://schemas.microsoft.com/office/drawing/2014/main" xmlns="" id="{46166CEA-4FF1-476B-BDB8-34F97BC33AE0}"/>
              </a:ext>
            </a:extLst>
          </p:cNvPr>
          <p:cNvSpPr txBox="1"/>
          <p:nvPr/>
        </p:nvSpPr>
        <p:spPr>
          <a:xfrm rot="16200000">
            <a:off x="2640140" y="4868989"/>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Low</a:t>
            </a:r>
          </a:p>
        </p:txBody>
      </p:sp>
      <p:sp>
        <p:nvSpPr>
          <p:cNvPr id="75" name="TextBox 11">
            <a:extLst>
              <a:ext uri="{FF2B5EF4-FFF2-40B4-BE49-F238E27FC236}">
                <a16:creationId xmlns:a16="http://schemas.microsoft.com/office/drawing/2014/main" xmlns="" id="{E9C58AC4-6639-4CB2-93ED-9C6C95BB922D}"/>
              </a:ext>
            </a:extLst>
          </p:cNvPr>
          <p:cNvSpPr txBox="1"/>
          <p:nvPr/>
        </p:nvSpPr>
        <p:spPr>
          <a:xfrm rot="16200000">
            <a:off x="2582263" y="2855807"/>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High</a:t>
            </a:r>
          </a:p>
        </p:txBody>
      </p:sp>
      <p:sp>
        <p:nvSpPr>
          <p:cNvPr id="25" name="TextBox 24">
            <a:extLst>
              <a:ext uri="{FF2B5EF4-FFF2-40B4-BE49-F238E27FC236}">
                <a16:creationId xmlns:a16="http://schemas.microsoft.com/office/drawing/2014/main" xmlns="" id="{4EB6FE0C-FA0C-4B51-A117-720009A35F14}"/>
              </a:ext>
            </a:extLst>
          </p:cNvPr>
          <p:cNvSpPr txBox="1"/>
          <p:nvPr/>
        </p:nvSpPr>
        <p:spPr>
          <a:xfrm>
            <a:off x="200103" y="1795015"/>
            <a:ext cx="3867085" cy="1477328"/>
          </a:xfrm>
          <a:prstGeom prst="rect">
            <a:avLst/>
          </a:prstGeom>
          <a:noFill/>
        </p:spPr>
        <p:txBody>
          <a:bodyPr wrap="square">
            <a:spAutoFit/>
          </a:bodyPr>
          <a:lstStyle/>
          <a:p>
            <a:pPr algn="l">
              <a:lnSpc>
                <a:spcPct val="100000"/>
              </a:lnSpc>
              <a:spcBef>
                <a:spcPts val="600"/>
              </a:spcBef>
            </a:pPr>
            <a:r>
              <a:rPr lang="en-GB" sz="1800" dirty="0">
                <a:solidFill>
                  <a:schemeClr val="tx2"/>
                </a:solidFill>
                <a:latin typeface="+mj-lt"/>
                <a:ea typeface="Open Sans Light" panose="020B0306030504020204" pitchFamily="34" charset="0"/>
                <a:cs typeface="Open Sans Light" panose="020B0306030504020204" pitchFamily="34" charset="0"/>
              </a:rPr>
              <a:t>To be resilient in times of crises, organizations need to navigate a set of apparent contradictions that juxtapose </a:t>
            </a:r>
            <a:r>
              <a:rPr lang="en-GB" sz="1800" b="1" dirty="0">
                <a:solidFill>
                  <a:schemeClr val="tx2"/>
                </a:solidFill>
                <a:latin typeface="+mj-lt"/>
                <a:ea typeface="Open Sans Light" panose="020B0306030504020204" pitchFamily="34" charset="0"/>
                <a:cs typeface="Open Sans Light" panose="020B0306030504020204" pitchFamily="34" charset="0"/>
              </a:rPr>
              <a:t>effective planning </a:t>
            </a:r>
            <a:r>
              <a:rPr lang="en-GB" sz="1800" dirty="0">
                <a:solidFill>
                  <a:schemeClr val="tx2"/>
                </a:solidFill>
                <a:latin typeface="+mj-lt"/>
                <a:ea typeface="Open Sans Light" panose="020B0306030504020204" pitchFamily="34" charset="0"/>
                <a:cs typeface="Open Sans Light" panose="020B0306030504020204" pitchFamily="34" charset="0"/>
              </a:rPr>
              <a:t>with </a:t>
            </a:r>
            <a:r>
              <a:rPr lang="en-GB" sz="1800" b="1" dirty="0">
                <a:solidFill>
                  <a:schemeClr val="tx2"/>
                </a:solidFill>
                <a:latin typeface="+mj-lt"/>
                <a:ea typeface="Open Sans Light" panose="020B0306030504020204" pitchFamily="34" charset="0"/>
                <a:cs typeface="Open Sans Light" panose="020B0306030504020204" pitchFamily="34" charset="0"/>
              </a:rPr>
              <a:t>adaptability to changing circumstances </a:t>
            </a:r>
            <a:r>
              <a:rPr lang="en-GB" sz="1800" dirty="0">
                <a:solidFill>
                  <a:schemeClr val="tx2"/>
                </a:solidFill>
                <a:latin typeface="+mj-lt"/>
                <a:ea typeface="Open Sans Light" panose="020B0306030504020204" pitchFamily="34" charset="0"/>
                <a:cs typeface="Open Sans Light" panose="020B0306030504020204" pitchFamily="34" charset="0"/>
              </a:rPr>
              <a:t>including: </a:t>
            </a:r>
            <a:endParaRPr lang="en-US" sz="1800" dirty="0">
              <a:solidFill>
                <a:schemeClr val="tx2"/>
              </a:solidFill>
            </a:endParaRPr>
          </a:p>
        </p:txBody>
      </p:sp>
    </p:spTree>
    <p:extLst>
      <p:ext uri="{BB962C8B-B14F-4D97-AF65-F5344CB8AC3E}">
        <p14:creationId xmlns:p14="http://schemas.microsoft.com/office/powerpoint/2010/main" val="28526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32980" y="542021"/>
            <a:ext cx="8852375" cy="697353"/>
          </a:xfrm>
        </p:spPr>
        <p:txBody>
          <a:bodyPr>
            <a:normAutofit/>
          </a:bodyPr>
          <a:lstStyle/>
          <a:p>
            <a:r>
              <a:rPr lang="en-GB" dirty="0"/>
              <a:t>Conceptualization of Organizational Resilience</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68002" y="1870968"/>
            <a:ext cx="3668469" cy="4822138"/>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latin typeface="+mj-lt"/>
                <a:ea typeface="Open Sans Light" panose="020B0306030504020204" pitchFamily="34" charset="0"/>
                <a:cs typeface="Open Sans Light" panose="020B0306030504020204" pitchFamily="34" charset="0"/>
              </a:rPr>
              <a:t>Resilience means to effectively respond to adverse events, not only after adverse events, but before, during, and after as well.</a:t>
            </a:r>
            <a:endParaRPr lang="en-US" sz="1800" dirty="0"/>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the first stage of the resilience process refers to the attempt to anticipate critical developments and potential threats and be prepared</a:t>
            </a:r>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Beyond that, an offensive response comprises a purposeful coping during critical situations</a:t>
            </a:r>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as well as suitable adaptation, transformation, and learning after critical situations have occurred</a:t>
            </a:r>
          </a:p>
          <a:p>
            <a:pPr marL="342900" indent="-342900" algn="l">
              <a:lnSpc>
                <a:spcPct val="100000"/>
              </a:lnSpc>
              <a:spcBef>
                <a:spcPts val="600"/>
              </a:spcBef>
              <a:buAutoNum type="arabicParenBoth"/>
            </a:pPr>
            <a:endParaRPr lang="en-GB" sz="1800" dirty="0">
              <a:latin typeface="+mj-lt"/>
              <a:ea typeface="Open Sans Light" panose="020B0306030504020204" pitchFamily="34" charset="0"/>
              <a:cs typeface="Open Sans Light" panose="020B0306030504020204" pitchFamily="34" charset="0"/>
            </a:endParaRPr>
          </a:p>
        </p:txBody>
      </p:sp>
      <p:sp>
        <p:nvSpPr>
          <p:cNvPr id="3" name="Rechteck 2">
            <a:extLst>
              <a:ext uri="{FF2B5EF4-FFF2-40B4-BE49-F238E27FC236}">
                <a16:creationId xmlns:a16="http://schemas.microsoft.com/office/drawing/2014/main" xmlns="" id="{D4F782D4-83E6-47F6-B648-B730FE8AB97A}"/>
              </a:ext>
            </a:extLst>
          </p:cNvPr>
          <p:cNvSpPr/>
          <p:nvPr/>
        </p:nvSpPr>
        <p:spPr>
          <a:xfrm>
            <a:off x="5458854" y="2172931"/>
            <a:ext cx="6442842" cy="29550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Organizational Resilience</a:t>
            </a:r>
            <a:endParaRPr lang="en-GB" sz="1600" b="1" dirty="0">
              <a:solidFill>
                <a:schemeClr val="tx1"/>
              </a:solidFill>
            </a:endParaRPr>
          </a:p>
        </p:txBody>
      </p:sp>
      <p:sp>
        <p:nvSpPr>
          <p:cNvPr id="25" name="Rechteck 24">
            <a:extLst>
              <a:ext uri="{FF2B5EF4-FFF2-40B4-BE49-F238E27FC236}">
                <a16:creationId xmlns:a16="http://schemas.microsoft.com/office/drawing/2014/main" xmlns="" id="{A52AC1FA-C6A3-4AFC-8C88-18110DCAD6A3}"/>
              </a:ext>
            </a:extLst>
          </p:cNvPr>
          <p:cNvSpPr/>
          <p:nvPr/>
        </p:nvSpPr>
        <p:spPr>
          <a:xfrm>
            <a:off x="5611254" y="2757905"/>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Anticipation</a:t>
            </a:r>
            <a:br>
              <a:rPr lang="en-GB" sz="1600" b="1">
                <a:solidFill>
                  <a:schemeClr val="tx1"/>
                </a:solidFill>
              </a:rPr>
            </a:br>
            <a:r>
              <a:rPr lang="en-GB" sz="1600">
                <a:solidFill>
                  <a:schemeClr val="tx1"/>
                </a:solidFill>
              </a:rPr>
              <a:t>Proactive Action</a:t>
            </a:r>
            <a:br>
              <a:rPr lang="en-GB" sz="1600">
                <a:solidFill>
                  <a:schemeClr val="tx1"/>
                </a:solidFill>
              </a:rPr>
            </a:br>
            <a:endParaRPr lang="en-GB" sz="1600" b="1">
              <a:solidFill>
                <a:schemeClr val="tx1"/>
              </a:solidFill>
            </a:endParaRPr>
          </a:p>
          <a:p>
            <a:pPr algn="ctr"/>
            <a:r>
              <a:rPr lang="en-GB" sz="1600" i="1">
                <a:solidFill>
                  <a:schemeClr val="bg1"/>
                </a:solidFill>
                <a:highlight>
                  <a:srgbClr val="808080"/>
                </a:highlight>
              </a:rPr>
              <a:t>Observation &amp; Identification</a:t>
            </a:r>
          </a:p>
          <a:p>
            <a:pPr algn="ctr"/>
            <a:endParaRPr lang="en-GB" sz="1600" i="1">
              <a:solidFill>
                <a:schemeClr val="tx1"/>
              </a:solidFill>
            </a:endParaRPr>
          </a:p>
          <a:p>
            <a:pPr algn="ctr"/>
            <a:r>
              <a:rPr lang="en-GB" sz="1600">
                <a:solidFill>
                  <a:schemeClr val="bg1"/>
                </a:solidFill>
                <a:highlight>
                  <a:srgbClr val="008080"/>
                </a:highlight>
              </a:rPr>
              <a:t>Preparation</a:t>
            </a:r>
          </a:p>
          <a:p>
            <a:pPr algn="ctr"/>
            <a:endParaRPr lang="en-GB" sz="1600">
              <a:solidFill>
                <a:schemeClr val="tx1"/>
              </a:solidFill>
            </a:endParaRPr>
          </a:p>
          <a:p>
            <a:pPr algn="ctr"/>
            <a:endParaRPr lang="en-GB" sz="1600" dirty="0">
              <a:solidFill>
                <a:schemeClr val="tx1"/>
              </a:solidFill>
            </a:endParaRPr>
          </a:p>
        </p:txBody>
      </p:sp>
      <p:sp>
        <p:nvSpPr>
          <p:cNvPr id="28" name="Rechteck 27">
            <a:extLst>
              <a:ext uri="{FF2B5EF4-FFF2-40B4-BE49-F238E27FC236}">
                <a16:creationId xmlns:a16="http://schemas.microsoft.com/office/drawing/2014/main" xmlns="" id="{A8D7A17A-3276-4F6F-913E-925E356BB83A}"/>
              </a:ext>
            </a:extLst>
          </p:cNvPr>
          <p:cNvSpPr/>
          <p:nvPr/>
        </p:nvSpPr>
        <p:spPr>
          <a:xfrm>
            <a:off x="7847330"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Coping</a:t>
            </a:r>
            <a:br>
              <a:rPr lang="en-GB" sz="1600" b="1">
                <a:solidFill>
                  <a:schemeClr val="tx1"/>
                </a:solidFill>
              </a:rPr>
            </a:br>
            <a:r>
              <a:rPr lang="en-GB" sz="1600">
                <a:solidFill>
                  <a:schemeClr val="tx1"/>
                </a:solidFill>
              </a:rPr>
              <a:t>Concurrent Action</a:t>
            </a:r>
            <a:endParaRPr lang="en-GB" sz="1600" b="1">
              <a:solidFill>
                <a:schemeClr val="tx1"/>
              </a:solidFill>
            </a:endParaRPr>
          </a:p>
          <a:p>
            <a:pPr algn="ctr"/>
            <a:endParaRPr lang="en-GB" sz="1600" b="1">
              <a:solidFill>
                <a:schemeClr val="tx1"/>
              </a:solidFill>
            </a:endParaRPr>
          </a:p>
          <a:p>
            <a:pPr algn="ctr"/>
            <a:r>
              <a:rPr lang="en-GB" sz="1600" i="1">
                <a:solidFill>
                  <a:schemeClr val="bg1"/>
                </a:solidFill>
                <a:highlight>
                  <a:srgbClr val="808080"/>
                </a:highlight>
              </a:rPr>
              <a:t>Accepting</a:t>
            </a:r>
          </a:p>
          <a:p>
            <a:pPr algn="ctr"/>
            <a:endParaRPr lang="en-GB" sz="1600" i="1">
              <a:solidFill>
                <a:schemeClr val="tx1"/>
              </a:solidFill>
            </a:endParaRPr>
          </a:p>
          <a:p>
            <a:pPr algn="ctr"/>
            <a:r>
              <a:rPr lang="en-GB" sz="1600">
                <a:solidFill>
                  <a:schemeClr val="bg1"/>
                </a:solidFill>
                <a:highlight>
                  <a:srgbClr val="008080"/>
                </a:highlight>
              </a:rPr>
              <a:t>Developing and implementing solutions</a:t>
            </a:r>
          </a:p>
          <a:p>
            <a:pPr algn="ctr"/>
            <a:endParaRPr lang="en-GB" sz="1600">
              <a:solidFill>
                <a:schemeClr val="tx1"/>
              </a:solidFill>
            </a:endParaRPr>
          </a:p>
          <a:p>
            <a:pPr algn="ctr"/>
            <a:endParaRPr lang="en-GB" sz="1600" dirty="0">
              <a:solidFill>
                <a:schemeClr val="tx1"/>
              </a:solidFill>
            </a:endParaRPr>
          </a:p>
        </p:txBody>
      </p:sp>
      <p:sp>
        <p:nvSpPr>
          <p:cNvPr id="29" name="Rechteck 28">
            <a:extLst>
              <a:ext uri="{FF2B5EF4-FFF2-40B4-BE49-F238E27FC236}">
                <a16:creationId xmlns:a16="http://schemas.microsoft.com/office/drawing/2014/main" xmlns="" id="{B2CA2772-2102-4DAF-A2CE-90693F869DDD}"/>
              </a:ext>
            </a:extLst>
          </p:cNvPr>
          <p:cNvSpPr/>
          <p:nvPr/>
        </p:nvSpPr>
        <p:spPr>
          <a:xfrm>
            <a:off x="10083406"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Adaption</a:t>
            </a:r>
            <a:br>
              <a:rPr lang="en-GB" sz="1600" b="1">
                <a:solidFill>
                  <a:schemeClr val="tx1"/>
                </a:solidFill>
              </a:rPr>
            </a:br>
            <a:r>
              <a:rPr lang="en-GB" sz="1600">
                <a:solidFill>
                  <a:schemeClr val="tx1"/>
                </a:solidFill>
              </a:rPr>
              <a:t>Reactive Action</a:t>
            </a:r>
            <a:endParaRPr lang="en-GB" sz="1600" b="1">
              <a:solidFill>
                <a:schemeClr val="tx1"/>
              </a:solidFill>
            </a:endParaRPr>
          </a:p>
          <a:p>
            <a:pPr algn="ctr"/>
            <a:endParaRPr lang="en-GB" sz="1600" b="1">
              <a:solidFill>
                <a:schemeClr val="tx1"/>
              </a:solidFill>
            </a:endParaRPr>
          </a:p>
          <a:p>
            <a:pPr algn="ctr"/>
            <a:r>
              <a:rPr lang="en-GB" sz="1600" i="1">
                <a:solidFill>
                  <a:schemeClr val="bg1"/>
                </a:solidFill>
                <a:highlight>
                  <a:srgbClr val="808080"/>
                </a:highlight>
              </a:rPr>
              <a:t>Reflection &amp; Learning</a:t>
            </a:r>
          </a:p>
          <a:p>
            <a:pPr algn="ctr"/>
            <a:endParaRPr lang="en-GB" sz="1600" i="1">
              <a:solidFill>
                <a:schemeClr val="bg1"/>
              </a:solidFill>
            </a:endParaRPr>
          </a:p>
          <a:p>
            <a:pPr algn="ctr"/>
            <a:r>
              <a:rPr lang="en-GB" sz="1600">
                <a:solidFill>
                  <a:schemeClr val="bg1"/>
                </a:solidFill>
                <a:highlight>
                  <a:srgbClr val="008080"/>
                </a:highlight>
              </a:rPr>
              <a:t>Change</a:t>
            </a:r>
          </a:p>
          <a:p>
            <a:pPr algn="ctr"/>
            <a:endParaRPr lang="en-GB" sz="1600">
              <a:solidFill>
                <a:schemeClr val="tx1"/>
              </a:solidFill>
            </a:endParaRPr>
          </a:p>
          <a:p>
            <a:pPr algn="ctr"/>
            <a:endParaRPr lang="en-GB" sz="1600" dirty="0">
              <a:solidFill>
                <a:schemeClr val="tx1"/>
              </a:solidFill>
            </a:endParaRPr>
          </a:p>
        </p:txBody>
      </p:sp>
      <p:sp>
        <p:nvSpPr>
          <p:cNvPr id="5" name="Textfeld 4">
            <a:extLst>
              <a:ext uri="{FF2B5EF4-FFF2-40B4-BE49-F238E27FC236}">
                <a16:creationId xmlns:a16="http://schemas.microsoft.com/office/drawing/2014/main" xmlns="" id="{117282F0-5B6F-4970-83C3-4DDF486F9492}"/>
              </a:ext>
            </a:extLst>
          </p:cNvPr>
          <p:cNvSpPr txBox="1"/>
          <p:nvPr/>
        </p:nvSpPr>
        <p:spPr>
          <a:xfrm>
            <a:off x="3475493" y="5567525"/>
            <a:ext cx="2083675" cy="338554"/>
          </a:xfrm>
          <a:prstGeom prst="rect">
            <a:avLst/>
          </a:prstGeom>
          <a:noFill/>
        </p:spPr>
        <p:txBody>
          <a:bodyPr wrap="square" rtlCol="0">
            <a:spAutoFit/>
          </a:bodyPr>
          <a:lstStyle/>
          <a:p>
            <a:pPr algn="ctr"/>
            <a:r>
              <a:rPr lang="en-GB" sz="1600">
                <a:solidFill>
                  <a:schemeClr val="bg1"/>
                </a:solidFill>
                <a:highlight>
                  <a:srgbClr val="808080"/>
                </a:highlight>
              </a:rPr>
              <a:t>Cognitive action</a:t>
            </a:r>
            <a:endParaRPr lang="en-GB" sz="1600" dirty="0">
              <a:solidFill>
                <a:schemeClr val="bg1"/>
              </a:solidFill>
              <a:highlight>
                <a:srgbClr val="808080"/>
              </a:highlight>
            </a:endParaRPr>
          </a:p>
        </p:txBody>
      </p:sp>
      <p:sp>
        <p:nvSpPr>
          <p:cNvPr id="32" name="Textfeld 31">
            <a:extLst>
              <a:ext uri="{FF2B5EF4-FFF2-40B4-BE49-F238E27FC236}">
                <a16:creationId xmlns:a16="http://schemas.microsoft.com/office/drawing/2014/main" xmlns="" id="{2552AB53-DBB8-4752-832D-B037432D8ABD}"/>
              </a:ext>
            </a:extLst>
          </p:cNvPr>
          <p:cNvSpPr txBox="1"/>
          <p:nvPr/>
        </p:nvSpPr>
        <p:spPr>
          <a:xfrm>
            <a:off x="3383860" y="6258480"/>
            <a:ext cx="2083675" cy="338554"/>
          </a:xfrm>
          <a:prstGeom prst="rect">
            <a:avLst/>
          </a:prstGeom>
          <a:noFill/>
        </p:spPr>
        <p:txBody>
          <a:bodyPr wrap="square" rtlCol="0">
            <a:spAutoFit/>
          </a:bodyPr>
          <a:lstStyle/>
          <a:p>
            <a:pPr algn="ctr"/>
            <a:r>
              <a:rPr lang="en-GB" sz="1600">
                <a:solidFill>
                  <a:schemeClr val="bg1"/>
                </a:solidFill>
                <a:highlight>
                  <a:srgbClr val="008080"/>
                </a:highlight>
              </a:rPr>
              <a:t>Behavioal action</a:t>
            </a:r>
            <a:endParaRPr lang="en-GB" sz="1600" dirty="0">
              <a:solidFill>
                <a:schemeClr val="bg1"/>
              </a:solidFill>
              <a:highlight>
                <a:srgbClr val="008080"/>
              </a:highlight>
            </a:endParaRPr>
          </a:p>
        </p:txBody>
      </p:sp>
      <p:sp>
        <p:nvSpPr>
          <p:cNvPr id="33" name="Rechteck 32">
            <a:extLst>
              <a:ext uri="{FF2B5EF4-FFF2-40B4-BE49-F238E27FC236}">
                <a16:creationId xmlns:a16="http://schemas.microsoft.com/office/drawing/2014/main" xmlns="" id="{3B43AF34-1934-4F61-A6A9-2540C7121A5C}"/>
              </a:ext>
            </a:extLst>
          </p:cNvPr>
          <p:cNvSpPr/>
          <p:nvPr/>
        </p:nvSpPr>
        <p:spPr>
          <a:xfrm>
            <a:off x="3660271" y="2757938"/>
            <a:ext cx="1665890" cy="2155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Prior knowledge base</a:t>
            </a:r>
            <a:endParaRPr lang="en-GB" sz="1600">
              <a:solidFill>
                <a:schemeClr val="tx1"/>
              </a:solidFill>
            </a:endParaRPr>
          </a:p>
          <a:p>
            <a:pPr algn="ctr"/>
            <a:endParaRPr lang="en-GB" sz="1600" dirty="0">
              <a:solidFill>
                <a:schemeClr val="tx1"/>
              </a:solidFill>
            </a:endParaRPr>
          </a:p>
        </p:txBody>
      </p:sp>
      <p:cxnSp>
        <p:nvCxnSpPr>
          <p:cNvPr id="8" name="Verbinder: gewinkelt 7">
            <a:extLst>
              <a:ext uri="{FF2B5EF4-FFF2-40B4-BE49-F238E27FC236}">
                <a16:creationId xmlns:a16="http://schemas.microsoft.com/office/drawing/2014/main" xmlns="" id="{0A1DADB7-293D-4A69-A5A3-4AB3B1A32DF8}"/>
              </a:ext>
            </a:extLst>
          </p:cNvPr>
          <p:cNvCxnSpPr>
            <a:cxnSpLocks/>
          </p:cNvCxnSpPr>
          <p:nvPr/>
        </p:nvCxnSpPr>
        <p:spPr>
          <a:xfrm flipH="1">
            <a:off x="4493216" y="3650444"/>
            <a:ext cx="7408480" cy="1263187"/>
          </a:xfrm>
          <a:prstGeom prst="bentConnector4">
            <a:avLst>
              <a:gd name="adj1" fmla="val -3086"/>
              <a:gd name="adj2" fmla="val 13506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xmlns="" id="{A69A6A17-265D-4D5F-9CEF-C0ED4724A32F}"/>
              </a:ext>
            </a:extLst>
          </p:cNvPr>
          <p:cNvCxnSpPr>
            <a:cxnSpLocks/>
          </p:cNvCxnSpPr>
          <p:nvPr/>
        </p:nvCxnSpPr>
        <p:spPr>
          <a:xfrm flipV="1">
            <a:off x="5326161" y="3835752"/>
            <a:ext cx="285093"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77C20A78-59CF-43AE-AA43-B113E70F929D}"/>
              </a:ext>
            </a:extLst>
          </p:cNvPr>
          <p:cNvCxnSpPr>
            <a:cxnSpLocks/>
          </p:cNvCxnSpPr>
          <p:nvPr/>
        </p:nvCxnSpPr>
        <p:spPr>
          <a:xfrm>
            <a:off x="7277144" y="3835752"/>
            <a:ext cx="570186"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xmlns="" id="{242B84BF-A7DD-4ACF-B1B5-115E6188F34F}"/>
              </a:ext>
            </a:extLst>
          </p:cNvPr>
          <p:cNvCxnSpPr>
            <a:cxnSpLocks/>
          </p:cNvCxnSpPr>
          <p:nvPr/>
        </p:nvCxnSpPr>
        <p:spPr>
          <a:xfrm>
            <a:off x="9513220" y="3835785"/>
            <a:ext cx="5701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xmlns="" id="{26F99E2D-35C1-4AAF-A86D-CC8FF0AA9AFB}"/>
              </a:ext>
            </a:extLst>
          </p:cNvPr>
          <p:cNvCxnSpPr>
            <a:cxnSpLocks/>
          </p:cNvCxnSpPr>
          <p:nvPr/>
        </p:nvCxnSpPr>
        <p:spPr>
          <a:xfrm flipH="1" flipV="1">
            <a:off x="9513220" y="4001496"/>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xmlns="" id="{D1E18446-2DD8-49E4-A30D-5D2930234BAB}"/>
              </a:ext>
            </a:extLst>
          </p:cNvPr>
          <p:cNvCxnSpPr>
            <a:cxnSpLocks/>
          </p:cNvCxnSpPr>
          <p:nvPr/>
        </p:nvCxnSpPr>
        <p:spPr>
          <a:xfrm flipH="1" flipV="1">
            <a:off x="7277144" y="4001497"/>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xmlns="" id="{6A5E843C-7426-478D-8AE8-840C7E285146}"/>
              </a:ext>
            </a:extLst>
          </p:cNvPr>
          <p:cNvCxnSpPr>
            <a:cxnSpLocks/>
          </p:cNvCxnSpPr>
          <p:nvPr/>
        </p:nvCxnSpPr>
        <p:spPr>
          <a:xfrm>
            <a:off x="6636013" y="4913631"/>
            <a:ext cx="0" cy="445512"/>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xmlns="" id="{9F05DBE8-CB7D-418B-9D96-011183EFA1FA}"/>
              </a:ext>
            </a:extLst>
          </p:cNvPr>
          <p:cNvCxnSpPr>
            <a:cxnSpLocks/>
          </p:cNvCxnSpPr>
          <p:nvPr/>
        </p:nvCxnSpPr>
        <p:spPr>
          <a:xfrm>
            <a:off x="8911502"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xmlns="" id="{680416D8-F20F-47FA-A019-286037BD9F41}"/>
              </a:ext>
            </a:extLst>
          </p:cNvPr>
          <p:cNvCxnSpPr>
            <a:cxnSpLocks/>
          </p:cNvCxnSpPr>
          <p:nvPr/>
        </p:nvCxnSpPr>
        <p:spPr>
          <a:xfrm>
            <a:off x="11144951"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xmlns="" id="{20DB5987-3161-47BF-847F-7D77C4F428A5}"/>
              </a:ext>
            </a:extLst>
          </p:cNvPr>
          <p:cNvSpPr/>
          <p:nvPr/>
        </p:nvSpPr>
        <p:spPr>
          <a:xfrm>
            <a:off x="5611254" y="5589539"/>
            <a:ext cx="1665890"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Resource availability</a:t>
            </a:r>
            <a:endParaRPr lang="en-GB" sz="1600" dirty="0">
              <a:solidFill>
                <a:schemeClr val="tx1"/>
              </a:solidFill>
            </a:endParaRPr>
          </a:p>
        </p:txBody>
      </p:sp>
      <p:sp>
        <p:nvSpPr>
          <p:cNvPr id="63" name="Ellipse 62">
            <a:extLst>
              <a:ext uri="{FF2B5EF4-FFF2-40B4-BE49-F238E27FC236}">
                <a16:creationId xmlns:a16="http://schemas.microsoft.com/office/drawing/2014/main" xmlns="" id="{713701D7-7EB1-447E-A9DB-C0C46A7E394B}"/>
              </a:ext>
            </a:extLst>
          </p:cNvPr>
          <p:cNvSpPr/>
          <p:nvPr/>
        </p:nvSpPr>
        <p:spPr>
          <a:xfrm>
            <a:off x="7847330" y="5589539"/>
            <a:ext cx="1665890"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Social Resources</a:t>
            </a:r>
            <a:endParaRPr lang="en-GB" sz="1600" dirty="0">
              <a:solidFill>
                <a:schemeClr val="tx1"/>
              </a:solidFill>
            </a:endParaRPr>
          </a:p>
        </p:txBody>
      </p:sp>
      <p:sp>
        <p:nvSpPr>
          <p:cNvPr id="71" name="Ellipse 70">
            <a:extLst>
              <a:ext uri="{FF2B5EF4-FFF2-40B4-BE49-F238E27FC236}">
                <a16:creationId xmlns:a16="http://schemas.microsoft.com/office/drawing/2014/main" xmlns="" id="{3F2CB6CE-7869-49CE-97C4-C126DF6B03F9}"/>
              </a:ext>
            </a:extLst>
          </p:cNvPr>
          <p:cNvSpPr/>
          <p:nvPr/>
        </p:nvSpPr>
        <p:spPr>
          <a:xfrm>
            <a:off x="10073761" y="5589539"/>
            <a:ext cx="1834686" cy="526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Power and responsibility</a:t>
            </a:r>
            <a:endParaRPr lang="en-GB" sz="1600" dirty="0">
              <a:solidFill>
                <a:schemeClr val="tx1"/>
              </a:solidFill>
            </a:endParaRPr>
          </a:p>
        </p:txBody>
      </p:sp>
      <p:cxnSp>
        <p:nvCxnSpPr>
          <p:cNvPr id="72" name="Gerade Verbindung mit Pfeil 71">
            <a:extLst>
              <a:ext uri="{FF2B5EF4-FFF2-40B4-BE49-F238E27FC236}">
                <a16:creationId xmlns:a16="http://schemas.microsoft.com/office/drawing/2014/main" xmlns="" id="{4422CCBA-8604-42CD-8B13-C083ED3CC3CB}"/>
              </a:ext>
            </a:extLst>
          </p:cNvPr>
          <p:cNvCxnSpPr>
            <a:cxnSpLocks/>
          </p:cNvCxnSpPr>
          <p:nvPr/>
        </p:nvCxnSpPr>
        <p:spPr>
          <a:xfrm flipV="1">
            <a:off x="6444199" y="4913598"/>
            <a:ext cx="0" cy="675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xmlns="" id="{95DF6E3F-9223-42CE-8178-0429C2C864F3}"/>
              </a:ext>
            </a:extLst>
          </p:cNvPr>
          <p:cNvCxnSpPr>
            <a:cxnSpLocks/>
          </p:cNvCxnSpPr>
          <p:nvPr/>
        </p:nvCxnSpPr>
        <p:spPr>
          <a:xfrm flipV="1">
            <a:off x="8680275"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xmlns="" id="{E8CA57DC-0442-4EB7-B169-397C97EB08F7}"/>
              </a:ext>
            </a:extLst>
          </p:cNvPr>
          <p:cNvCxnSpPr>
            <a:cxnSpLocks/>
          </p:cNvCxnSpPr>
          <p:nvPr/>
        </p:nvCxnSpPr>
        <p:spPr>
          <a:xfrm flipV="1">
            <a:off x="10916351"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xmlns="" id="{28AEC609-88AE-46D8-9B69-DDF663B2D71B}"/>
              </a:ext>
            </a:extLst>
          </p:cNvPr>
          <p:cNvCxnSpPr>
            <a:cxnSpLocks/>
          </p:cNvCxnSpPr>
          <p:nvPr/>
        </p:nvCxnSpPr>
        <p:spPr>
          <a:xfrm flipV="1">
            <a:off x="6444199" y="4913631"/>
            <a:ext cx="2236076"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xmlns="" id="{DDADAC26-8E27-46FE-80AB-4E28D7A5F8C9}"/>
              </a:ext>
            </a:extLst>
          </p:cNvPr>
          <p:cNvCxnSpPr>
            <a:cxnSpLocks/>
          </p:cNvCxnSpPr>
          <p:nvPr/>
        </p:nvCxnSpPr>
        <p:spPr>
          <a:xfrm flipV="1">
            <a:off x="6444199" y="4913631"/>
            <a:ext cx="4472152"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xmlns="" id="{9C1A634F-B90B-48E4-80D5-B5AA84494855}"/>
              </a:ext>
            </a:extLst>
          </p:cNvPr>
          <p:cNvCxnSpPr>
            <a:cxnSpLocks/>
          </p:cNvCxnSpPr>
          <p:nvPr/>
        </p:nvCxnSpPr>
        <p:spPr>
          <a:xfrm>
            <a:off x="4493217" y="5978421"/>
            <a:ext cx="0" cy="280059"/>
          </a:xfrm>
          <a:prstGeom prst="straightConnector1">
            <a:avLst/>
          </a:prstGeom>
          <a:ln w="19050">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xmlns="" id="{C13D6C72-DBFC-40E6-B5BA-EBF6B0F2BC4E}"/>
              </a:ext>
            </a:extLst>
          </p:cNvPr>
          <p:cNvSpPr txBox="1"/>
          <p:nvPr/>
        </p:nvSpPr>
        <p:spPr>
          <a:xfrm>
            <a:off x="5402361" y="2436043"/>
            <a:ext cx="2083675" cy="338554"/>
          </a:xfrm>
          <a:prstGeom prst="rect">
            <a:avLst/>
          </a:prstGeom>
          <a:noFill/>
        </p:spPr>
        <p:txBody>
          <a:bodyPr wrap="square" rtlCol="0">
            <a:spAutoFit/>
          </a:bodyPr>
          <a:lstStyle/>
          <a:p>
            <a:pPr algn="ctr"/>
            <a:r>
              <a:rPr lang="en-GB" sz="1600"/>
              <a:t>Before the Crisis</a:t>
            </a:r>
            <a:endParaRPr lang="en-GB" sz="1600" dirty="0"/>
          </a:p>
        </p:txBody>
      </p:sp>
      <p:sp>
        <p:nvSpPr>
          <p:cNvPr id="100" name="Textfeld 99">
            <a:extLst>
              <a:ext uri="{FF2B5EF4-FFF2-40B4-BE49-F238E27FC236}">
                <a16:creationId xmlns:a16="http://schemas.microsoft.com/office/drawing/2014/main" xmlns="" id="{23DC280A-5A0E-40BF-B5B1-60B82D744287}"/>
              </a:ext>
            </a:extLst>
          </p:cNvPr>
          <p:cNvSpPr txBox="1"/>
          <p:nvPr/>
        </p:nvSpPr>
        <p:spPr>
          <a:xfrm>
            <a:off x="7638437" y="2436043"/>
            <a:ext cx="2083675" cy="338554"/>
          </a:xfrm>
          <a:prstGeom prst="rect">
            <a:avLst/>
          </a:prstGeom>
          <a:noFill/>
        </p:spPr>
        <p:txBody>
          <a:bodyPr wrap="square" rtlCol="0">
            <a:spAutoFit/>
          </a:bodyPr>
          <a:lstStyle/>
          <a:p>
            <a:pPr algn="ctr"/>
            <a:r>
              <a:rPr lang="en-GB" sz="1600"/>
              <a:t>During the Crisis</a:t>
            </a:r>
            <a:endParaRPr lang="en-GB" sz="1600" dirty="0"/>
          </a:p>
        </p:txBody>
      </p:sp>
      <p:sp>
        <p:nvSpPr>
          <p:cNvPr id="101" name="Textfeld 100">
            <a:extLst>
              <a:ext uri="{FF2B5EF4-FFF2-40B4-BE49-F238E27FC236}">
                <a16:creationId xmlns:a16="http://schemas.microsoft.com/office/drawing/2014/main" xmlns="" id="{3B8312C7-619C-41BA-9D8D-C24828322A60}"/>
              </a:ext>
            </a:extLst>
          </p:cNvPr>
          <p:cNvSpPr txBox="1"/>
          <p:nvPr/>
        </p:nvSpPr>
        <p:spPr>
          <a:xfrm>
            <a:off x="9874512" y="2436043"/>
            <a:ext cx="2083675" cy="338554"/>
          </a:xfrm>
          <a:prstGeom prst="rect">
            <a:avLst/>
          </a:prstGeom>
          <a:noFill/>
        </p:spPr>
        <p:txBody>
          <a:bodyPr wrap="square" rtlCol="0">
            <a:spAutoFit/>
          </a:bodyPr>
          <a:lstStyle/>
          <a:p>
            <a:pPr algn="ctr"/>
            <a:r>
              <a:rPr lang="en-GB" sz="1600"/>
              <a:t>After the Crisis</a:t>
            </a:r>
            <a:endParaRPr lang="en-GB" sz="1600" dirty="0"/>
          </a:p>
        </p:txBody>
      </p:sp>
      <p:sp>
        <p:nvSpPr>
          <p:cNvPr id="102" name="TextBox 87">
            <a:extLst>
              <a:ext uri="{FF2B5EF4-FFF2-40B4-BE49-F238E27FC236}">
                <a16:creationId xmlns:a16="http://schemas.microsoft.com/office/drawing/2014/main" xmlns="" id="{B5084934-B90A-441E-907C-263ACB7A623D}"/>
              </a:ext>
            </a:extLst>
          </p:cNvPr>
          <p:cNvSpPr txBox="1"/>
          <p:nvPr/>
        </p:nvSpPr>
        <p:spPr>
          <a:xfrm>
            <a:off x="63177" y="6610481"/>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Adapted from Demmer, Vickery &amp; Calantone 2011</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7865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extLst>
              <p:ext uri="{D42A27DB-BD31-4B8C-83A1-F6EECF244321}">
                <p14:modId xmlns:p14="http://schemas.microsoft.com/office/powerpoint/2010/main" val="14316172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2607" y="338087"/>
            <a:ext cx="8852375" cy="697353"/>
          </a:xfrm>
        </p:spPr>
        <p:txBody>
          <a:bodyPr>
            <a:normAutofit/>
          </a:bodyPr>
          <a:lstStyle/>
          <a:p>
            <a:r>
              <a:rPr lang="en-GB" dirty="0"/>
              <a:t>Learning from what goes right</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204420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Outcome Value</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Time</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69616" y="221141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Positive</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Negative</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8709" y="1823639"/>
            <a:ext cx="3145440" cy="5006804"/>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i="1" dirty="0">
                <a:latin typeface="+mj-lt"/>
                <a:ea typeface="Open Sans Light" panose="020B0306030504020204" pitchFamily="34" charset="0"/>
                <a:cs typeface="Open Sans Light" panose="020B0306030504020204" pitchFamily="34" charset="0"/>
              </a:rPr>
              <a:t>“</a:t>
            </a:r>
            <a:r>
              <a:rPr lang="en-GB" sz="2000" i="1" dirty="0">
                <a:latin typeface="+mj-lt"/>
                <a:ea typeface="Open Sans Light" panose="020B0306030504020204" pitchFamily="34" charset="0"/>
                <a:cs typeface="Open Sans Light" panose="020B0306030504020204" pitchFamily="34" charset="0"/>
              </a:rPr>
              <a:t>In order to achieve a state of safety - we need to understand what happens when things go well. We need to understand the nature of everyday performance variability. Indeed, even when we notice that something has gone wrong, we should realize that it probably has been done many times before (and will be done many times again) and that it usually has gone right - and will go right.”(</a:t>
            </a:r>
            <a:r>
              <a:rPr lang="en-GB" sz="2000" dirty="0">
                <a:latin typeface="+mj-lt"/>
                <a:ea typeface="Open Sans Light" panose="020B0306030504020204" pitchFamily="34" charset="0"/>
                <a:cs typeface="Open Sans Light" panose="020B0306030504020204" pitchFamily="34" charset="0"/>
              </a:rPr>
              <a:t>Erik Hollnagel)</a:t>
            </a:r>
            <a:endParaRPr lang="en-GB" sz="1800" dirty="0">
              <a:latin typeface="+mj-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xmlns="" id="{1AB96115-CA2D-48A6-8DA9-D60D66DEC399}"/>
              </a:ext>
            </a:extLst>
          </p:cNvPr>
          <p:cNvSpPr txBox="1"/>
          <p:nvPr/>
        </p:nvSpPr>
        <p:spPr>
          <a:xfrm>
            <a:off x="1252606" y="837473"/>
            <a:ext cx="9998963" cy="830997"/>
          </a:xfrm>
          <a:prstGeom prst="rect">
            <a:avLst/>
          </a:prstGeom>
          <a:noFill/>
        </p:spPr>
        <p:txBody>
          <a:bodyPr wrap="square">
            <a:spAutoFit/>
          </a:bodyPr>
          <a:lstStyle/>
          <a:p>
            <a:pPr algn="l">
              <a:lnSpc>
                <a:spcPct val="100000"/>
              </a:lnSpc>
              <a:spcBef>
                <a:spcPts val="600"/>
              </a:spcBef>
            </a:pPr>
            <a:r>
              <a:rPr lang="en-GB" sz="2400" dirty="0">
                <a:solidFill>
                  <a:schemeClr val="tx2"/>
                </a:solidFill>
                <a:latin typeface="+mj-lt"/>
                <a:ea typeface="Open Sans Light" panose="020B0306030504020204" pitchFamily="34" charset="0"/>
                <a:cs typeface="Open Sans Light" panose="020B0306030504020204" pitchFamily="34" charset="0"/>
              </a:rPr>
              <a:t>We know something about what goes wrong – but almost nothing about what goes right. </a:t>
            </a:r>
            <a:endParaRPr lang="en-US" sz="2400" dirty="0">
              <a:solidFill>
                <a:schemeClr val="tx2"/>
              </a:solidFill>
            </a:endParaRPr>
          </a:p>
        </p:txBody>
      </p:sp>
    </p:spTree>
    <p:extLst>
      <p:ext uri="{BB962C8B-B14F-4D97-AF65-F5344CB8AC3E}">
        <p14:creationId xmlns:p14="http://schemas.microsoft.com/office/powerpoint/2010/main" val="6634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6416" y="460483"/>
            <a:ext cx="8852375" cy="697353"/>
          </a:xfrm>
        </p:spPr>
        <p:txBody>
          <a:bodyPr>
            <a:normAutofit/>
          </a:bodyPr>
          <a:lstStyle/>
          <a:p>
            <a:r>
              <a:rPr lang="en-GB" dirty="0"/>
              <a:t>Learning from what goes right</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Outcome Value</a:t>
            </a: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Time</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Positive</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Negative</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369332"/>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We analyse and know what</a:t>
            </a:r>
            <a:br>
              <a:rPr lang="en-GB" sz="2000" dirty="0">
                <a:solidFill>
                  <a:srgbClr val="E53292"/>
                </a:solidFill>
                <a:ea typeface="League Spartan" charset="0"/>
                <a:cs typeface="Poppins" pitchFamily="2" charset="77"/>
              </a:rPr>
            </a:br>
            <a:r>
              <a:rPr lang="en-GB" sz="2000" dirty="0">
                <a:solidFill>
                  <a:srgbClr val="E53292"/>
                </a:solidFill>
                <a:ea typeface="League Spartan" charset="0"/>
                <a:cs typeface="Poppins" pitchFamily="2" charset="77"/>
              </a:rPr>
              <a:t>happened here</a:t>
            </a:r>
          </a:p>
        </p:txBody>
      </p:sp>
      <p:cxnSp>
        <p:nvCxnSpPr>
          <p:cNvPr id="5" name="Gerade Verbindung mit Pfeil 4">
            <a:extLst>
              <a:ext uri="{FF2B5EF4-FFF2-40B4-BE49-F238E27FC236}">
                <a16:creationId xmlns:a16="http://schemas.microsoft.com/office/drawing/2014/main" xmlns="" id="{01D14652-DFAC-4F1B-A7AD-A684833D510B}"/>
              </a:ext>
            </a:extLst>
          </p:cNvPr>
          <p:cNvCxnSpPr>
            <a:stCxn id="91" idx="0"/>
          </p:cNvCxnSpPr>
          <p:nvPr/>
        </p:nvCxnSpPr>
        <p:spPr>
          <a:xfrm flipH="1" flipV="1">
            <a:off x="4939862" y="5661007"/>
            <a:ext cx="1285484"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29"/>
            <a:ext cx="129346" cy="305637"/>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7"/>
            <a:ext cx="893170"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7"/>
            <a:ext cx="1857109" cy="15281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59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1446</Words>
  <Application>Microsoft Office PowerPoint</Application>
  <PresentationFormat>Custom</PresentationFormat>
  <Paragraphs>291</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199</cp:revision>
  <dcterms:created xsi:type="dcterms:W3CDTF">2020-11-19T10:19:39Z</dcterms:created>
  <dcterms:modified xsi:type="dcterms:W3CDTF">2022-04-21T14:38:19Z</dcterms:modified>
</cp:coreProperties>
</file>