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0"/>
  </p:notesMasterIdLst>
  <p:sldIdLst>
    <p:sldId id="256" r:id="rId2"/>
    <p:sldId id="257" r:id="rId3"/>
    <p:sldId id="258" r:id="rId4"/>
    <p:sldId id="259" r:id="rId5"/>
    <p:sldId id="260" r:id="rId6"/>
    <p:sldId id="261" r:id="rId7"/>
    <p:sldId id="269" r:id="rId8"/>
    <p:sldId id="271" r:id="rId9"/>
    <p:sldId id="272" r:id="rId10"/>
    <p:sldId id="273" r:id="rId11"/>
    <p:sldId id="274" r:id="rId12"/>
    <p:sldId id="275" r:id="rId13"/>
    <p:sldId id="276" r:id="rId14"/>
    <p:sldId id="277" r:id="rId15"/>
    <p:sldId id="278" r:id="rId16"/>
    <p:sldId id="279" r:id="rId17"/>
    <p:sldId id="280" r:id="rId18"/>
    <p:sldId id="281" r:id="rId19"/>
    <p:sldId id="282" r:id="rId20"/>
    <p:sldId id="283" r:id="rId21"/>
    <p:sldId id="284" r:id="rId22"/>
    <p:sldId id="285" r:id="rId23"/>
    <p:sldId id="286" r:id="rId24"/>
    <p:sldId id="287" r:id="rId25"/>
    <p:sldId id="288" r:id="rId26"/>
    <p:sldId id="289" r:id="rId27"/>
    <p:sldId id="290" r:id="rId28"/>
    <p:sldId id="291" r:id="rId29"/>
    <p:sldId id="292" r:id="rId30"/>
    <p:sldId id="293" r:id="rId31"/>
    <p:sldId id="294" r:id="rId32"/>
    <p:sldId id="295" r:id="rId33"/>
    <p:sldId id="296" r:id="rId34"/>
    <p:sldId id="297" r:id="rId35"/>
    <p:sldId id="298" r:id="rId36"/>
    <p:sldId id="299" r:id="rId37"/>
    <p:sldId id="306" r:id="rId38"/>
    <p:sldId id="312" r:id="rId39"/>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xmlns="">
        <p15:guide id="1" pos="551" userDrawn="1">
          <p15:clr>
            <a:srgbClr val="A4A3A4"/>
          </p15:clr>
        </p15:guide>
        <p15:guide id="2" orient="horz" pos="436" userDrawn="1">
          <p15:clr>
            <a:srgbClr val="C35EA4"/>
          </p15:clr>
        </p15:guide>
        <p15:guide id="3" orient="horz" pos="3430" userDrawn="1">
          <p15:clr>
            <a:srgbClr val="A4A3A4"/>
          </p15:clr>
        </p15:guide>
        <p15:guide id="4" orient="horz" pos="1139" userDrawn="1">
          <p15:clr>
            <a:srgbClr val="A4A3A4"/>
          </p15:clr>
        </p15:guide>
        <p15:guide id="5" orient="horz" pos="370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667A"/>
    <a:srgbClr val="E4E4E4"/>
    <a:srgbClr val="245473"/>
    <a:srgbClr val="D4E6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6405"/>
  </p:normalViewPr>
  <p:slideViewPr>
    <p:cSldViewPr snapToGrid="0" snapToObjects="1">
      <p:cViewPr>
        <p:scale>
          <a:sx n="71" d="100"/>
          <a:sy n="71" d="100"/>
        </p:scale>
        <p:origin x="-678" y="642"/>
      </p:cViewPr>
      <p:guideLst>
        <p:guide orient="horz" pos="436"/>
        <p:guide orient="horz" pos="3430"/>
        <p:guide orient="horz" pos="1139"/>
        <p:guide orient="horz" pos="3702"/>
        <p:guide pos="55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7" name="Shape 157"/>
          <p:cNvSpPr>
            <a:spLocks noGrp="1" noRot="1" noChangeAspect="1"/>
          </p:cNvSpPr>
          <p:nvPr>
            <p:ph type="sldImg"/>
          </p:nvPr>
        </p:nvSpPr>
        <p:spPr>
          <a:xfrm>
            <a:off x="1143000" y="685800"/>
            <a:ext cx="4572000" cy="3429000"/>
          </a:xfrm>
          <a:prstGeom prst="rect">
            <a:avLst/>
          </a:prstGeom>
        </p:spPr>
        <p:txBody>
          <a:bodyPr/>
          <a:lstStyle/>
          <a:p>
            <a:endParaRPr/>
          </a:p>
        </p:txBody>
      </p:sp>
      <p:sp>
        <p:nvSpPr>
          <p:cNvPr id="158" name="Shape 158"/>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603729007"/>
      </p:ext>
    </p:extLst>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38</a:t>
            </a:fld>
            <a:endParaRPr lang="en-GB" dirty="0"/>
          </a:p>
        </p:txBody>
      </p:sp>
    </p:spTree>
    <p:extLst>
      <p:ext uri="{BB962C8B-B14F-4D97-AF65-F5344CB8AC3E}">
        <p14:creationId xmlns:p14="http://schemas.microsoft.com/office/powerpoint/2010/main" val="25561479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elfolie">
    <p:spTree>
      <p:nvGrpSpPr>
        <p:cNvPr id="1" name=""/>
        <p:cNvGrpSpPr/>
        <p:nvPr/>
      </p:nvGrpSpPr>
      <p:grpSpPr>
        <a:xfrm>
          <a:off x="0" y="0"/>
          <a:ext cx="0" cy="0"/>
          <a:chOff x="0" y="0"/>
          <a:chExt cx="0" cy="0"/>
        </a:xfrm>
      </p:grpSpPr>
      <p:sp>
        <p:nvSpPr>
          <p:cNvPr id="11" name="Titel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Titeltext</a:t>
            </a:r>
          </a:p>
        </p:txBody>
      </p:sp>
      <p:sp>
        <p:nvSpPr>
          <p:cNvPr id="12" name="Textebene 1…"/>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Textebene 1</a:t>
            </a:r>
          </a:p>
          <a:p>
            <a:pPr lvl="1"/>
            <a:r>
              <a:t>Textebene 2</a:t>
            </a:r>
          </a:p>
          <a:p>
            <a:pPr lvl="2"/>
            <a:r>
              <a:t>Textebene 3</a:t>
            </a:r>
          </a:p>
          <a:p>
            <a:pPr lvl="3"/>
            <a:r>
              <a:t>Textebene 4</a:t>
            </a:r>
          </a:p>
          <a:p>
            <a:pPr lvl="4"/>
            <a:r>
              <a:t>Textebene 5</a:t>
            </a:r>
          </a:p>
        </p:txBody>
      </p:sp>
      <p:sp>
        <p:nvSpPr>
          <p:cNvPr id="13" name="Folien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Cover Design 2">
    <p:spTree>
      <p:nvGrpSpPr>
        <p:cNvPr id="1" name=""/>
        <p:cNvGrpSpPr/>
        <p:nvPr/>
      </p:nvGrpSpPr>
      <p:grpSpPr>
        <a:xfrm>
          <a:off x="0" y="0"/>
          <a:ext cx="0" cy="0"/>
          <a:chOff x="0" y="0"/>
          <a:chExt cx="0" cy="0"/>
        </a:xfrm>
      </p:grpSpPr>
      <p:sp>
        <p:nvSpPr>
          <p:cNvPr id="92" name="Rectangle 3"/>
          <p:cNvSpPr/>
          <p:nvPr/>
        </p:nvSpPr>
        <p:spPr>
          <a:xfrm>
            <a:off x="-6723" y="3278037"/>
            <a:ext cx="12198724" cy="3579963"/>
          </a:xfrm>
          <a:prstGeom prst="rect">
            <a:avLst/>
          </a:prstGeom>
          <a:solidFill>
            <a:srgbClr val="B71E70"/>
          </a:solidFill>
          <a:ln w="12700">
            <a:miter lim="400000"/>
          </a:ln>
        </p:spPr>
        <p:txBody>
          <a:bodyPr lIns="45719" rIns="45719" anchor="ctr"/>
          <a:lstStyle/>
          <a:p>
            <a:pPr algn="ctr">
              <a:defRPr>
                <a:solidFill>
                  <a:srgbClr val="FFFFFF"/>
                </a:solidFill>
              </a:defRPr>
            </a:pPr>
            <a:endParaRPr/>
          </a:p>
        </p:txBody>
      </p:sp>
      <p:pic>
        <p:nvPicPr>
          <p:cNvPr id="93" name="Picture 7" descr="Picture 7"/>
          <p:cNvPicPr>
            <a:picLocks noChangeAspect="1"/>
          </p:cNvPicPr>
          <p:nvPr/>
        </p:nvPicPr>
        <p:blipFill>
          <a:blip r:embed="rId2"/>
          <a:stretch>
            <a:fillRect/>
          </a:stretch>
        </p:blipFill>
        <p:spPr>
          <a:xfrm>
            <a:off x="600881" y="780221"/>
            <a:ext cx="9157560" cy="1848525"/>
          </a:xfrm>
          <a:prstGeom prst="rect">
            <a:avLst/>
          </a:prstGeom>
          <a:ln w="12700">
            <a:miter lim="400000"/>
          </a:ln>
        </p:spPr>
      </p:pic>
      <p:grpSp>
        <p:nvGrpSpPr>
          <p:cNvPr id="96" name="Group 14"/>
          <p:cNvGrpSpPr/>
          <p:nvPr/>
        </p:nvGrpSpPr>
        <p:grpSpPr>
          <a:xfrm>
            <a:off x="10325100" y="3460836"/>
            <a:ext cx="1866900" cy="463551"/>
            <a:chOff x="0" y="0"/>
            <a:chExt cx="1866900" cy="463550"/>
          </a:xfrm>
        </p:grpSpPr>
        <p:sp>
          <p:nvSpPr>
            <p:cNvPr id="94" name="Rectangle 15"/>
            <p:cNvSpPr/>
            <p:nvPr/>
          </p:nvSpPr>
          <p:spPr>
            <a:xfrm>
              <a:off x="0" y="0"/>
              <a:ext cx="1866900" cy="463550"/>
            </a:xfrm>
            <a:prstGeom prst="rect">
              <a:avLst/>
            </a:prstGeom>
            <a:solidFill>
              <a:srgbClr val="FFFFFF"/>
            </a:solidFill>
            <a:ln w="12700" cap="flat">
              <a:noFill/>
              <a:miter lim="400000"/>
            </a:ln>
            <a:effectLst/>
          </p:spPr>
          <p:txBody>
            <a:bodyPr wrap="square" lIns="45719" tIns="45719" rIns="45719" bIns="45719" numCol="1" anchor="ctr">
              <a:noAutofit/>
            </a:bodyPr>
            <a:lstStyle/>
            <a:p>
              <a:pPr>
                <a:defRPr>
                  <a:solidFill>
                    <a:srgbClr val="FFFFFF"/>
                  </a:solidFill>
                </a:defRPr>
              </a:pPr>
              <a:endParaRPr/>
            </a:p>
          </p:txBody>
        </p:sp>
        <p:pic>
          <p:nvPicPr>
            <p:cNvPr id="95" name="Picture 16" descr="Picture 16"/>
            <p:cNvPicPr>
              <a:picLocks noChangeAspect="1"/>
            </p:cNvPicPr>
            <p:nvPr/>
          </p:nvPicPr>
          <p:blipFill>
            <a:blip r:embed="rId3"/>
            <a:srcRect r="44449"/>
            <a:stretch>
              <a:fillRect/>
            </a:stretch>
          </p:blipFill>
          <p:spPr>
            <a:xfrm>
              <a:off x="101444" y="79375"/>
              <a:ext cx="1359211" cy="312125"/>
            </a:xfrm>
            <a:prstGeom prst="rect">
              <a:avLst/>
            </a:prstGeom>
            <a:ln w="12700" cap="flat">
              <a:noFill/>
              <a:miter lim="400000"/>
            </a:ln>
            <a:effectLst/>
          </p:spPr>
        </p:pic>
      </p:grpSp>
      <p:sp>
        <p:nvSpPr>
          <p:cNvPr id="97" name="Straight Connector 19"/>
          <p:cNvSpPr/>
          <p:nvPr/>
        </p:nvSpPr>
        <p:spPr>
          <a:xfrm>
            <a:off x="600881" y="4859037"/>
            <a:ext cx="4836092" cy="1"/>
          </a:xfrm>
          <a:prstGeom prst="line">
            <a:avLst/>
          </a:prstGeom>
          <a:ln w="6350">
            <a:solidFill>
              <a:srgbClr val="FFFFFF"/>
            </a:solidFill>
            <a:miter/>
          </a:ln>
        </p:spPr>
        <p:txBody>
          <a:bodyPr lIns="45719" rIns="45719"/>
          <a:lstStyle/>
          <a:p>
            <a:endParaRPr/>
          </a:p>
        </p:txBody>
      </p:sp>
      <p:pic>
        <p:nvPicPr>
          <p:cNvPr id="98" name="Picture 1" descr="Picture 1"/>
          <p:cNvPicPr>
            <a:picLocks noChangeAspect="1"/>
          </p:cNvPicPr>
          <p:nvPr/>
        </p:nvPicPr>
        <p:blipFill>
          <a:blip r:embed="rId4"/>
          <a:srcRect b="32961"/>
          <a:stretch>
            <a:fillRect/>
          </a:stretch>
        </p:blipFill>
        <p:spPr>
          <a:xfrm>
            <a:off x="10890785" y="6021708"/>
            <a:ext cx="1301215" cy="872319"/>
          </a:xfrm>
          <a:prstGeom prst="rect">
            <a:avLst/>
          </a:prstGeom>
          <a:ln w="12700">
            <a:miter lim="400000"/>
          </a:ln>
        </p:spPr>
      </p:pic>
      <p:pic>
        <p:nvPicPr>
          <p:cNvPr id="99" name="Picture 2" descr="Picture 2"/>
          <p:cNvPicPr>
            <a:picLocks noChangeAspect="1"/>
          </p:cNvPicPr>
          <p:nvPr/>
        </p:nvPicPr>
        <p:blipFill>
          <a:blip r:embed="rId5"/>
          <a:srcRect l="31220" t="21060"/>
          <a:stretch>
            <a:fillRect/>
          </a:stretch>
        </p:blipFill>
        <p:spPr>
          <a:xfrm>
            <a:off x="0" y="3218142"/>
            <a:ext cx="894969" cy="1027184"/>
          </a:xfrm>
          <a:prstGeom prst="rect">
            <a:avLst/>
          </a:prstGeom>
          <a:ln w="12700">
            <a:miter lim="400000"/>
          </a:ln>
        </p:spPr>
      </p:pic>
      <p:sp>
        <p:nvSpPr>
          <p:cNvPr id="100" name="Textebene 1…"/>
          <p:cNvSpPr txBox="1">
            <a:spLocks noGrp="1"/>
          </p:cNvSpPr>
          <p:nvPr>
            <p:ph type="body" sz="quarter" idx="1" hasCustomPrompt="1"/>
          </p:nvPr>
        </p:nvSpPr>
        <p:spPr>
          <a:xfrm>
            <a:off x="767012" y="4930199"/>
            <a:ext cx="4667468" cy="697354"/>
          </a:xfrm>
          <a:prstGeom prst="rect">
            <a:avLst/>
          </a:prstGeom>
        </p:spPr>
        <p:txBody>
          <a:bodyPr/>
          <a:lstStyle>
            <a:lvl1pPr marL="0" indent="0">
              <a:buSzTx/>
              <a:buFontTx/>
              <a:buNone/>
              <a:defRPr sz="5400">
                <a:solidFill>
                  <a:srgbClr val="FFFFFF"/>
                </a:solidFill>
              </a:defRPr>
            </a:lvl1pPr>
            <a:lvl2pPr marL="971550" indent="-514350">
              <a:buFontTx/>
              <a:defRPr sz="5400">
                <a:solidFill>
                  <a:srgbClr val="FFFFFF"/>
                </a:solidFill>
              </a:defRPr>
            </a:lvl2pPr>
            <a:lvl3pPr marL="1531619" indent="-617219">
              <a:buFontTx/>
              <a:defRPr sz="5400">
                <a:solidFill>
                  <a:srgbClr val="FFFFFF"/>
                </a:solidFill>
              </a:defRPr>
            </a:lvl3pPr>
            <a:lvl4pPr marL="2057400" indent="-685800">
              <a:buFontTx/>
              <a:defRPr sz="5400">
                <a:solidFill>
                  <a:srgbClr val="FFFFFF"/>
                </a:solidFill>
              </a:defRPr>
            </a:lvl4pPr>
            <a:lvl5pPr marL="2514600" indent="-685800">
              <a:buFontTx/>
              <a:defRPr sz="5400">
                <a:solidFill>
                  <a:srgbClr val="FFFFFF"/>
                </a:solidFill>
              </a:defRPr>
            </a:lvl5pPr>
          </a:lstStyle>
          <a:p>
            <a:r>
              <a:t>SMART UP</a:t>
            </a:r>
          </a:p>
          <a:p>
            <a:pPr lvl="1"/>
            <a:endParaRPr/>
          </a:p>
          <a:p>
            <a:pPr lvl="2"/>
            <a:endParaRPr/>
          </a:p>
          <a:p>
            <a:pPr lvl="3"/>
            <a:endParaRPr/>
          </a:p>
          <a:p>
            <a:pPr lvl="4"/>
            <a:endParaRPr/>
          </a:p>
        </p:txBody>
      </p:sp>
      <p:sp>
        <p:nvSpPr>
          <p:cNvPr id="101" name="Text Placeholder 23"/>
          <p:cNvSpPr>
            <a:spLocks noGrp="1"/>
          </p:cNvSpPr>
          <p:nvPr>
            <p:ph type="body" sz="quarter" idx="21" hasCustomPrompt="1"/>
          </p:nvPr>
        </p:nvSpPr>
        <p:spPr>
          <a:xfrm>
            <a:off x="826408" y="4280906"/>
            <a:ext cx="5278652" cy="697354"/>
          </a:xfrm>
          <a:prstGeom prst="rect">
            <a:avLst/>
          </a:prstGeom>
        </p:spPr>
        <p:txBody>
          <a:bodyPr/>
          <a:lstStyle>
            <a:lvl1pPr marL="0" indent="0">
              <a:buSzTx/>
              <a:buFontTx/>
              <a:buNone/>
              <a:defRPr sz="3600">
                <a:solidFill>
                  <a:srgbClr val="FFFFFF"/>
                </a:solidFill>
              </a:defRPr>
            </a:lvl1pPr>
          </a:lstStyle>
          <a:p>
            <a:r>
              <a:t>Find out more about</a:t>
            </a:r>
          </a:p>
        </p:txBody>
      </p:sp>
      <p:sp>
        <p:nvSpPr>
          <p:cNvPr id="102" name="Rectangle 36"/>
          <p:cNvSpPr/>
          <p:nvPr/>
        </p:nvSpPr>
        <p:spPr>
          <a:xfrm>
            <a:off x="5698" y="-17907"/>
            <a:ext cx="12198724" cy="94943"/>
          </a:xfrm>
          <a:prstGeom prst="rect">
            <a:avLst/>
          </a:prstGeom>
          <a:solidFill>
            <a:srgbClr val="29B3E8"/>
          </a:solidFill>
          <a:ln w="12700">
            <a:miter lim="400000"/>
          </a:ln>
        </p:spPr>
        <p:txBody>
          <a:bodyPr lIns="45719" rIns="45719" anchor="ctr"/>
          <a:lstStyle/>
          <a:p>
            <a:pPr algn="ctr">
              <a:defRPr>
                <a:solidFill>
                  <a:srgbClr val="FFFFFF"/>
                </a:solidFill>
              </a:defRPr>
            </a:pPr>
            <a:endParaRPr/>
          </a:p>
        </p:txBody>
      </p:sp>
      <p:sp>
        <p:nvSpPr>
          <p:cNvPr id="103" name="Foliennummer"/>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Divider - Orange">
    <p:spTree>
      <p:nvGrpSpPr>
        <p:cNvPr id="1" name=""/>
        <p:cNvGrpSpPr/>
        <p:nvPr/>
      </p:nvGrpSpPr>
      <p:grpSpPr>
        <a:xfrm>
          <a:off x="0" y="0"/>
          <a:ext cx="0" cy="0"/>
          <a:chOff x="0" y="0"/>
          <a:chExt cx="0" cy="0"/>
        </a:xfrm>
      </p:grpSpPr>
      <p:sp>
        <p:nvSpPr>
          <p:cNvPr id="110" name="Rectangle 5"/>
          <p:cNvSpPr/>
          <p:nvPr/>
        </p:nvSpPr>
        <p:spPr>
          <a:xfrm>
            <a:off x="0" y="-2"/>
            <a:ext cx="12192000" cy="6952131"/>
          </a:xfrm>
          <a:prstGeom prst="rect">
            <a:avLst/>
          </a:prstGeom>
          <a:solidFill>
            <a:srgbClr val="F05A2A"/>
          </a:solidFill>
          <a:ln w="12700">
            <a:miter lim="400000"/>
          </a:ln>
        </p:spPr>
        <p:txBody>
          <a:bodyPr lIns="45719" rIns="45719" anchor="ctr"/>
          <a:lstStyle/>
          <a:p>
            <a:pPr algn="ctr">
              <a:defRPr>
                <a:solidFill>
                  <a:srgbClr val="0E3C55"/>
                </a:solidFill>
              </a:defRPr>
            </a:pPr>
            <a:endParaRPr/>
          </a:p>
        </p:txBody>
      </p:sp>
      <p:sp>
        <p:nvSpPr>
          <p:cNvPr id="111" name="Textebene 1…"/>
          <p:cNvSpPr txBox="1">
            <a:spLocks noGrp="1"/>
          </p:cNvSpPr>
          <p:nvPr>
            <p:ph type="body" sz="quarter" idx="1" hasCustomPrompt="1"/>
          </p:nvPr>
        </p:nvSpPr>
        <p:spPr>
          <a:xfrm>
            <a:off x="581497" y="4856626"/>
            <a:ext cx="9821959" cy="1582272"/>
          </a:xfrm>
          <a:prstGeom prst="rect">
            <a:avLst/>
          </a:prstGeom>
        </p:spPr>
        <p:txBody>
          <a:bodyPr anchor="ctr"/>
          <a:lstStyle>
            <a:lvl1pPr marL="0" indent="0">
              <a:buSzTx/>
              <a:buFontTx/>
              <a:buNone/>
              <a:defRPr sz="4800">
                <a:solidFill>
                  <a:srgbClr val="FFFFFF"/>
                </a:solidFill>
                <a:latin typeface="Calibri Light"/>
                <a:ea typeface="Calibri Light"/>
                <a:cs typeface="Calibri Light"/>
                <a:sym typeface="Calibri Light"/>
              </a:defRPr>
            </a:lvl1pPr>
            <a:lvl2pPr marL="0" indent="457200">
              <a:buSzTx/>
              <a:buFontTx/>
              <a:buNone/>
              <a:defRPr sz="4800">
                <a:solidFill>
                  <a:srgbClr val="FFFFFF"/>
                </a:solidFill>
                <a:latin typeface="Calibri Light"/>
                <a:ea typeface="Calibri Light"/>
                <a:cs typeface="Calibri Light"/>
                <a:sym typeface="Calibri Light"/>
              </a:defRPr>
            </a:lvl2pPr>
            <a:lvl3pPr marL="0" indent="914400">
              <a:buSzTx/>
              <a:buFontTx/>
              <a:buNone/>
              <a:defRPr sz="4800">
                <a:solidFill>
                  <a:srgbClr val="FFFFFF"/>
                </a:solidFill>
                <a:latin typeface="Calibri Light"/>
                <a:ea typeface="Calibri Light"/>
                <a:cs typeface="Calibri Light"/>
                <a:sym typeface="Calibri Light"/>
              </a:defRPr>
            </a:lvl3pPr>
            <a:lvl4pPr marL="0" indent="1371600">
              <a:buSzTx/>
              <a:buFontTx/>
              <a:buNone/>
              <a:defRPr sz="4800">
                <a:solidFill>
                  <a:srgbClr val="FFFFFF"/>
                </a:solidFill>
                <a:latin typeface="Calibri Light"/>
                <a:ea typeface="Calibri Light"/>
                <a:cs typeface="Calibri Light"/>
                <a:sym typeface="Calibri Light"/>
              </a:defRPr>
            </a:lvl4pPr>
            <a:lvl5pPr marL="0" indent="1828800">
              <a:buSzTx/>
              <a:buFontTx/>
              <a:buNone/>
              <a:defRPr sz="4800">
                <a:solidFill>
                  <a:srgbClr val="FFFFFF"/>
                </a:solidFill>
                <a:latin typeface="Calibri Light"/>
                <a:ea typeface="Calibri Light"/>
                <a:cs typeface="Calibri Light"/>
                <a:sym typeface="Calibri Light"/>
              </a:defRPr>
            </a:lvl5pPr>
          </a:lstStyle>
          <a:p>
            <a:r>
              <a:t>TITLE</a:t>
            </a:r>
          </a:p>
          <a:p>
            <a:pPr lvl="1"/>
            <a:endParaRPr/>
          </a:p>
          <a:p>
            <a:pPr lvl="2"/>
            <a:endParaRPr/>
          </a:p>
          <a:p>
            <a:pPr lvl="3"/>
            <a:endParaRPr/>
          </a:p>
          <a:p>
            <a:pPr lvl="4"/>
            <a:endParaRPr/>
          </a:p>
        </p:txBody>
      </p:sp>
      <p:pic>
        <p:nvPicPr>
          <p:cNvPr id="112" name="Picture 6" descr="Picture 6"/>
          <p:cNvPicPr>
            <a:picLocks noChangeAspect="1"/>
          </p:cNvPicPr>
          <p:nvPr/>
        </p:nvPicPr>
        <p:blipFill>
          <a:blip r:embed="rId2"/>
          <a:srcRect b="32961"/>
          <a:stretch>
            <a:fillRect/>
          </a:stretch>
        </p:blipFill>
        <p:spPr>
          <a:xfrm>
            <a:off x="10071490" y="5308019"/>
            <a:ext cx="2452475" cy="1644109"/>
          </a:xfrm>
          <a:prstGeom prst="rect">
            <a:avLst/>
          </a:prstGeom>
          <a:ln w="12700">
            <a:miter lim="400000"/>
          </a:ln>
        </p:spPr>
      </p:pic>
      <p:pic>
        <p:nvPicPr>
          <p:cNvPr id="113" name="Picture 7" descr="Picture 7"/>
          <p:cNvPicPr>
            <a:picLocks noChangeAspect="1"/>
          </p:cNvPicPr>
          <p:nvPr/>
        </p:nvPicPr>
        <p:blipFill>
          <a:blip r:embed="rId3"/>
          <a:srcRect l="31220" t="21060"/>
          <a:stretch>
            <a:fillRect/>
          </a:stretch>
        </p:blipFill>
        <p:spPr>
          <a:xfrm>
            <a:off x="0" y="-1"/>
            <a:ext cx="1634614" cy="1876099"/>
          </a:xfrm>
          <a:prstGeom prst="rect">
            <a:avLst/>
          </a:prstGeom>
          <a:ln w="12700">
            <a:miter lim="400000"/>
          </a:ln>
        </p:spPr>
      </p:pic>
      <p:sp>
        <p:nvSpPr>
          <p:cNvPr id="114" name="Foliennummer"/>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ext only with 1 colum - RIGHT">
    <p:spTree>
      <p:nvGrpSpPr>
        <p:cNvPr id="1" name=""/>
        <p:cNvGrpSpPr/>
        <p:nvPr/>
      </p:nvGrpSpPr>
      <p:grpSpPr>
        <a:xfrm>
          <a:off x="0" y="0"/>
          <a:ext cx="0" cy="0"/>
          <a:chOff x="0" y="0"/>
          <a:chExt cx="0" cy="0"/>
        </a:xfrm>
      </p:grpSpPr>
      <p:sp>
        <p:nvSpPr>
          <p:cNvPr id="121" name="Textebene 1…"/>
          <p:cNvSpPr txBox="1">
            <a:spLocks noGrp="1"/>
          </p:cNvSpPr>
          <p:nvPr>
            <p:ph type="body" sz="quarter" idx="1" hasCustomPrompt="1"/>
          </p:nvPr>
        </p:nvSpPr>
        <p:spPr>
          <a:xfrm>
            <a:off x="2716695" y="873302"/>
            <a:ext cx="8852377" cy="697354"/>
          </a:xfrm>
          <a:prstGeom prst="rect">
            <a:avLst/>
          </a:prstGeom>
        </p:spPr>
        <p:txBody>
          <a:bodyPr/>
          <a:lstStyle>
            <a:lvl1pPr marL="0" indent="0">
              <a:buSzTx/>
              <a:buFontTx/>
              <a:buNone/>
              <a:defRPr sz="3600">
                <a:solidFill>
                  <a:srgbClr val="245473"/>
                </a:solidFill>
              </a:defRPr>
            </a:lvl1pPr>
            <a:lvl2pPr marL="800100" indent="-342900">
              <a:buFontTx/>
              <a:defRPr sz="3600">
                <a:solidFill>
                  <a:srgbClr val="245473"/>
                </a:solidFill>
              </a:defRPr>
            </a:lvl2pPr>
            <a:lvl3pPr marL="1325879" indent="-411479">
              <a:buFontTx/>
              <a:defRPr sz="3600">
                <a:solidFill>
                  <a:srgbClr val="245473"/>
                </a:solidFill>
              </a:defRPr>
            </a:lvl3pPr>
            <a:lvl4pPr marL="1828800" indent="-457200">
              <a:buFontTx/>
              <a:defRPr sz="3600">
                <a:solidFill>
                  <a:srgbClr val="245473"/>
                </a:solidFill>
              </a:defRPr>
            </a:lvl4pPr>
            <a:lvl5pPr marL="2286000" indent="-457200">
              <a:buFontTx/>
              <a:defRPr sz="3600">
                <a:solidFill>
                  <a:srgbClr val="245473"/>
                </a:solidFill>
              </a:defRPr>
            </a:lvl5pPr>
          </a:lstStyle>
          <a:p>
            <a:r>
              <a:t>TITLE</a:t>
            </a:r>
          </a:p>
          <a:p>
            <a:pPr lvl="1"/>
            <a:endParaRPr/>
          </a:p>
          <a:p>
            <a:pPr lvl="2"/>
            <a:endParaRPr/>
          </a:p>
          <a:p>
            <a:pPr lvl="3"/>
            <a:endParaRPr/>
          </a:p>
          <a:p>
            <a:pPr lvl="4"/>
            <a:endParaRPr/>
          </a:p>
        </p:txBody>
      </p:sp>
      <p:sp>
        <p:nvSpPr>
          <p:cNvPr id="122" name="Text Placeholder 25"/>
          <p:cNvSpPr>
            <a:spLocks noGrp="1"/>
          </p:cNvSpPr>
          <p:nvPr>
            <p:ph type="body" idx="21" hasCustomPrompt="1"/>
          </p:nvPr>
        </p:nvSpPr>
        <p:spPr>
          <a:xfrm>
            <a:off x="2734102" y="1982977"/>
            <a:ext cx="8834971" cy="3975103"/>
          </a:xfrm>
          <a:prstGeom prst="rect">
            <a:avLst/>
          </a:prstGeom>
        </p:spPr>
        <p:txBody>
          <a:bodyPr/>
          <a:lstStyle>
            <a:lvl1pPr marL="0" indent="0">
              <a:buSzTx/>
              <a:buFontTx/>
              <a:buNone/>
              <a:defRPr sz="2400">
                <a:solidFill>
                  <a:srgbClr val="245473"/>
                </a:solidFill>
              </a:defRPr>
            </a:lvl1pPr>
          </a:lstStyle>
          <a:p>
            <a:r>
              <a:t>Main Body Text</a:t>
            </a:r>
          </a:p>
        </p:txBody>
      </p:sp>
      <p:sp>
        <p:nvSpPr>
          <p:cNvPr id="123" name="Straight Connector 17"/>
          <p:cNvSpPr/>
          <p:nvPr/>
        </p:nvSpPr>
        <p:spPr>
          <a:xfrm flipH="1" flipV="1">
            <a:off x="2266122" y="1767276"/>
            <a:ext cx="9676866" cy="1"/>
          </a:xfrm>
          <a:prstGeom prst="line">
            <a:avLst/>
          </a:prstGeom>
          <a:ln w="19050">
            <a:solidFill>
              <a:srgbClr val="EC2179"/>
            </a:solidFill>
            <a:miter/>
          </a:ln>
        </p:spPr>
        <p:txBody>
          <a:bodyPr lIns="45719" rIns="45719"/>
          <a:lstStyle/>
          <a:p>
            <a:endParaRPr/>
          </a:p>
        </p:txBody>
      </p:sp>
      <p:sp>
        <p:nvSpPr>
          <p:cNvPr id="124" name="Rectangle 15"/>
          <p:cNvSpPr/>
          <p:nvPr/>
        </p:nvSpPr>
        <p:spPr>
          <a:xfrm>
            <a:off x="5698" y="-17907"/>
            <a:ext cx="12198724" cy="94943"/>
          </a:xfrm>
          <a:prstGeom prst="rect">
            <a:avLst/>
          </a:prstGeom>
          <a:solidFill>
            <a:srgbClr val="29B3E8"/>
          </a:solidFill>
          <a:ln w="12700">
            <a:miter lim="400000"/>
          </a:ln>
        </p:spPr>
        <p:txBody>
          <a:bodyPr lIns="45719" rIns="45719" anchor="ctr"/>
          <a:lstStyle/>
          <a:p>
            <a:pPr algn="ctr">
              <a:defRPr>
                <a:solidFill>
                  <a:srgbClr val="FFFFFF"/>
                </a:solidFill>
              </a:defRPr>
            </a:pPr>
            <a:endParaRPr/>
          </a:p>
        </p:txBody>
      </p:sp>
      <p:pic>
        <p:nvPicPr>
          <p:cNvPr id="125" name="Picture 24" descr="Picture 24"/>
          <p:cNvPicPr>
            <a:picLocks noChangeAspect="1"/>
          </p:cNvPicPr>
          <p:nvPr/>
        </p:nvPicPr>
        <p:blipFill>
          <a:blip r:embed="rId2"/>
          <a:srcRect l="25733" t="18650"/>
          <a:stretch>
            <a:fillRect/>
          </a:stretch>
        </p:blipFill>
        <p:spPr>
          <a:xfrm>
            <a:off x="0" y="37278"/>
            <a:ext cx="1364978" cy="1286879"/>
          </a:xfrm>
          <a:prstGeom prst="rect">
            <a:avLst/>
          </a:prstGeom>
          <a:ln w="12700">
            <a:miter lim="400000"/>
          </a:ln>
        </p:spPr>
      </p:pic>
      <p:sp>
        <p:nvSpPr>
          <p:cNvPr id="126" name="テキスト プレースホルダー 36"/>
          <p:cNvSpPr txBox="1"/>
          <p:nvPr/>
        </p:nvSpPr>
        <p:spPr>
          <a:xfrm>
            <a:off x="3379726" y="6342598"/>
            <a:ext cx="8255954" cy="2285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r">
              <a:spcBef>
                <a:spcPts val="200"/>
              </a:spcBef>
              <a:defRPr sz="1000">
                <a:solidFill>
                  <a:srgbClr val="245473"/>
                </a:solidFill>
              </a:defRPr>
            </a:lvl1pPr>
          </a:lstStyle>
          <a:p>
            <a:r>
              <a:t>screening for business health</a:t>
            </a:r>
          </a:p>
        </p:txBody>
      </p:sp>
      <p:pic>
        <p:nvPicPr>
          <p:cNvPr id="127" name="Picture 28" descr="Picture 28"/>
          <p:cNvPicPr>
            <a:picLocks noChangeAspect="1"/>
          </p:cNvPicPr>
          <p:nvPr/>
        </p:nvPicPr>
        <p:blipFill>
          <a:blip r:embed="rId3"/>
          <a:srcRect b="24514"/>
          <a:stretch>
            <a:fillRect/>
          </a:stretch>
        </p:blipFill>
        <p:spPr>
          <a:xfrm>
            <a:off x="8757635" y="6375844"/>
            <a:ext cx="1257735" cy="191647"/>
          </a:xfrm>
          <a:prstGeom prst="rect">
            <a:avLst/>
          </a:prstGeom>
          <a:ln w="12700">
            <a:miter lim="400000"/>
          </a:ln>
        </p:spPr>
      </p:pic>
      <p:sp>
        <p:nvSpPr>
          <p:cNvPr id="128" name="Foliennummer"/>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hank you slide">
    <p:spTree>
      <p:nvGrpSpPr>
        <p:cNvPr id="1" name=""/>
        <p:cNvGrpSpPr/>
        <p:nvPr/>
      </p:nvGrpSpPr>
      <p:grpSpPr>
        <a:xfrm>
          <a:off x="0" y="0"/>
          <a:ext cx="0" cy="0"/>
          <a:chOff x="0" y="0"/>
          <a:chExt cx="0" cy="0"/>
        </a:xfrm>
      </p:grpSpPr>
      <p:sp>
        <p:nvSpPr>
          <p:cNvPr id="18" name="Rectangle 17"/>
          <p:cNvSpPr/>
          <p:nvPr userDrawn="1"/>
        </p:nvSpPr>
        <p:spPr>
          <a:xfrm>
            <a:off x="7244374" y="0"/>
            <a:ext cx="4947625" cy="6858000"/>
          </a:xfrm>
          <a:prstGeom prst="rect">
            <a:avLst/>
          </a:prstGeom>
          <a:solidFill>
            <a:srgbClr val="B71E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3988" y="5276862"/>
            <a:ext cx="5856904" cy="1182261"/>
          </a:xfrm>
          <a:prstGeom prst="rect">
            <a:avLst/>
          </a:prstGeom>
        </p:spPr>
      </p:pic>
      <p:grpSp>
        <p:nvGrpSpPr>
          <p:cNvPr id="24" name="Group 23"/>
          <p:cNvGrpSpPr/>
          <p:nvPr userDrawn="1"/>
        </p:nvGrpSpPr>
        <p:grpSpPr>
          <a:xfrm>
            <a:off x="7201834" y="5789933"/>
            <a:ext cx="1866900" cy="463550"/>
            <a:chOff x="0" y="0"/>
            <a:chExt cx="2301694" cy="571500"/>
          </a:xfrm>
        </p:grpSpPr>
        <p:sp>
          <p:nvSpPr>
            <p:cNvPr id="26" name="Rectangle 25"/>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pic>
          <p:nvPicPr>
            <p:cNvPr id="27" name="Picture 26"/>
            <p:cNvPicPr>
              <a:picLocks noChangeAspect="1"/>
            </p:cNvPicPr>
            <p:nvPr/>
          </p:nvPicPr>
          <p:blipFill rotWithShape="1">
            <a:blip r:embed="rId3" cstate="print">
              <a:extLst>
                <a:ext uri="{28A0092B-C50C-407E-A947-70E740481C1C}">
                  <a14:useLocalDpi xmlns:a14="http://schemas.microsoft.com/office/drawing/2010/main" val="0"/>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pic>
        <p:nvPicPr>
          <p:cNvPr id="28" name="Picture 27"/>
          <p:cNvPicPr>
            <a:picLocks noChangeAspect="1"/>
          </p:cNvPicPr>
          <p:nvPr userDrawn="1"/>
        </p:nvPicPr>
        <p:blipFill rotWithShape="1">
          <a:blip r:embed="rId4" cstate="print">
            <a:extLst>
              <a:ext uri="{28A0092B-C50C-407E-A947-70E740481C1C}">
                <a14:useLocalDpi xmlns:a14="http://schemas.microsoft.com/office/drawing/2010/main" val="0"/>
              </a:ext>
            </a:extLst>
          </a:blip>
          <a:srcRect b="32961"/>
          <a:stretch/>
        </p:blipFill>
        <p:spPr>
          <a:xfrm>
            <a:off x="11017708" y="6021708"/>
            <a:ext cx="1301214" cy="872318"/>
          </a:xfrm>
          <a:prstGeom prst="rect">
            <a:avLst/>
          </a:prstGeom>
        </p:spPr>
      </p:pic>
      <p:pic>
        <p:nvPicPr>
          <p:cNvPr id="29" name="Picture 28"/>
          <p:cNvPicPr>
            <a:picLocks noChangeAspect="1"/>
          </p:cNvPicPr>
          <p:nvPr userDrawn="1"/>
        </p:nvPicPr>
        <p:blipFill rotWithShape="1">
          <a:blip r:embed="rId5" cstate="print">
            <a:extLst>
              <a:ext uri="{28A0092B-C50C-407E-A947-70E740481C1C}">
                <a14:useLocalDpi xmlns:a14="http://schemas.microsoft.com/office/drawing/2010/main" val="0"/>
              </a:ext>
            </a:extLst>
          </a:blip>
          <a:srcRect l="31220" t="21060"/>
          <a:stretch/>
        </p:blipFill>
        <p:spPr>
          <a:xfrm>
            <a:off x="7201834" y="-36026"/>
            <a:ext cx="1153890" cy="1324356"/>
          </a:xfrm>
          <a:prstGeom prst="rect">
            <a:avLst/>
          </a:prstGeom>
        </p:spPr>
      </p:pic>
      <p:sp>
        <p:nvSpPr>
          <p:cNvPr id="12" name="Text Placeholder 23"/>
          <p:cNvSpPr>
            <a:spLocks noGrp="1"/>
          </p:cNvSpPr>
          <p:nvPr userDrawn="1">
            <p:ph type="body" sz="quarter" idx="13" hasCustomPrompt="1"/>
          </p:nvPr>
        </p:nvSpPr>
        <p:spPr>
          <a:xfrm>
            <a:off x="427462" y="853210"/>
            <a:ext cx="3104978" cy="697353"/>
          </a:xfrm>
        </p:spPr>
        <p:txBody>
          <a:bodyPr anchor="ctr">
            <a:noAutofit/>
          </a:bodyPr>
          <a:lstStyle>
            <a:lvl1pPr marL="0" indent="0" algn="l">
              <a:buNone/>
              <a:defRPr sz="5400" baseline="0">
                <a:solidFill>
                  <a:srgbClr val="245473"/>
                </a:solidFill>
                <a:latin typeface="+mn-lt"/>
              </a:defRPr>
            </a:lvl1pPr>
          </a:lstStyle>
          <a:p>
            <a:pPr lvl="0"/>
            <a:r>
              <a:rPr lang="en-GB" dirty="0"/>
              <a:t>Thank You</a:t>
            </a:r>
          </a:p>
        </p:txBody>
      </p:sp>
      <p:sp>
        <p:nvSpPr>
          <p:cNvPr id="13" name="Text Placeholder 25"/>
          <p:cNvSpPr>
            <a:spLocks noGrp="1"/>
          </p:cNvSpPr>
          <p:nvPr userDrawn="1">
            <p:ph type="body" sz="quarter" idx="14" hasCustomPrompt="1"/>
          </p:nvPr>
        </p:nvSpPr>
        <p:spPr>
          <a:xfrm>
            <a:off x="3863577" y="858821"/>
            <a:ext cx="3854522" cy="697353"/>
          </a:xfrm>
        </p:spPr>
        <p:txBody>
          <a:bodyPr anchor="ctr">
            <a:noAutofit/>
          </a:bodyPr>
          <a:lstStyle>
            <a:lvl1pPr marL="0" indent="0" algn="l">
              <a:buNone/>
              <a:defRPr sz="2800" i="1" baseline="0">
                <a:solidFill>
                  <a:srgbClr val="245473"/>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GB" dirty="0"/>
              <a:t>Any Questions?</a:t>
            </a:r>
          </a:p>
        </p:txBody>
      </p:sp>
      <p:sp>
        <p:nvSpPr>
          <p:cNvPr id="10" name="Oval 9"/>
          <p:cNvSpPr/>
          <p:nvPr userDrawn="1"/>
        </p:nvSpPr>
        <p:spPr>
          <a:xfrm>
            <a:off x="6999455" y="2022663"/>
            <a:ext cx="591486" cy="591486"/>
          </a:xfrm>
          <a:prstGeom prst="ellipse">
            <a:avLst/>
          </a:prstGeom>
          <a:solidFill>
            <a:srgbClr val="F05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46EAE"/>
              </a:solidFill>
            </a:endParaRPr>
          </a:p>
        </p:txBody>
      </p:sp>
      <p:cxnSp>
        <p:nvCxnSpPr>
          <p:cNvPr id="19" name="Straight Connector 18"/>
          <p:cNvCxnSpPr/>
          <p:nvPr userDrawn="1"/>
        </p:nvCxnSpPr>
        <p:spPr>
          <a:xfrm>
            <a:off x="3706758" y="846751"/>
            <a:ext cx="0" cy="696487"/>
          </a:xfrm>
          <a:prstGeom prst="line">
            <a:avLst/>
          </a:prstGeom>
          <a:ln w="19050">
            <a:solidFill>
              <a:srgbClr val="B71E70"/>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userDrawn="1">
            <p:ph type="body" sz="quarter" idx="15" hasCustomPrompt="1"/>
          </p:nvPr>
        </p:nvSpPr>
        <p:spPr>
          <a:xfrm>
            <a:off x="7718099" y="2206406"/>
            <a:ext cx="2812464" cy="323455"/>
          </a:xfrm>
        </p:spPr>
        <p:txBody>
          <a:bodyPr anchor="t">
            <a:normAutofit/>
          </a:bodyPr>
          <a:lstStyle>
            <a:lvl1pPr marL="0" indent="0">
              <a:buNone/>
              <a:defRPr sz="1600">
                <a:solidFill>
                  <a:schemeClr val="bg1"/>
                </a:solidFill>
              </a:defRPr>
            </a:lvl1pPr>
          </a:lstStyle>
          <a:p>
            <a:pPr lvl="0"/>
            <a:r>
              <a:rPr lang="en-GB" dirty="0"/>
              <a:t>Text 1</a:t>
            </a:r>
          </a:p>
        </p:txBody>
      </p:sp>
      <p:sp>
        <p:nvSpPr>
          <p:cNvPr id="30" name="Oval 29"/>
          <p:cNvSpPr/>
          <p:nvPr userDrawn="1"/>
        </p:nvSpPr>
        <p:spPr>
          <a:xfrm>
            <a:off x="6999455" y="2980323"/>
            <a:ext cx="591486" cy="591486"/>
          </a:xfrm>
          <a:prstGeom prst="ellipse">
            <a:avLst/>
          </a:prstGeom>
          <a:solidFill>
            <a:srgbClr val="BBC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46EAE"/>
              </a:solidFill>
            </a:endParaRPr>
          </a:p>
        </p:txBody>
      </p:sp>
      <p:sp>
        <p:nvSpPr>
          <p:cNvPr id="31" name="Text Placeholder 2"/>
          <p:cNvSpPr>
            <a:spLocks noGrp="1"/>
          </p:cNvSpPr>
          <p:nvPr>
            <p:ph type="body" sz="quarter" idx="16" hasCustomPrompt="1"/>
          </p:nvPr>
        </p:nvSpPr>
        <p:spPr>
          <a:xfrm>
            <a:off x="7718099" y="3164066"/>
            <a:ext cx="2812464" cy="323455"/>
          </a:xfrm>
        </p:spPr>
        <p:txBody>
          <a:bodyPr anchor="t">
            <a:normAutofit/>
          </a:bodyPr>
          <a:lstStyle>
            <a:lvl1pPr marL="0" indent="0">
              <a:buNone/>
              <a:defRPr sz="1600">
                <a:solidFill>
                  <a:schemeClr val="bg1"/>
                </a:solidFill>
              </a:defRPr>
            </a:lvl1pPr>
          </a:lstStyle>
          <a:p>
            <a:pPr lvl="0"/>
            <a:r>
              <a:rPr lang="en-GB" dirty="0"/>
              <a:t>Text 1</a:t>
            </a:r>
          </a:p>
        </p:txBody>
      </p:sp>
      <p:sp>
        <p:nvSpPr>
          <p:cNvPr id="32" name="Oval 31"/>
          <p:cNvSpPr/>
          <p:nvPr userDrawn="1"/>
        </p:nvSpPr>
        <p:spPr>
          <a:xfrm>
            <a:off x="6999455" y="3940765"/>
            <a:ext cx="591486" cy="591486"/>
          </a:xfrm>
          <a:prstGeom prst="ellipse">
            <a:avLst/>
          </a:prstGeom>
          <a:solidFill>
            <a:srgbClr val="29B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46EAE"/>
              </a:solidFill>
            </a:endParaRPr>
          </a:p>
        </p:txBody>
      </p:sp>
      <p:sp>
        <p:nvSpPr>
          <p:cNvPr id="33" name="Text Placeholder 2"/>
          <p:cNvSpPr>
            <a:spLocks noGrp="1"/>
          </p:cNvSpPr>
          <p:nvPr>
            <p:ph type="body" sz="quarter" idx="17" hasCustomPrompt="1"/>
          </p:nvPr>
        </p:nvSpPr>
        <p:spPr>
          <a:xfrm>
            <a:off x="7718099" y="4124508"/>
            <a:ext cx="2812464" cy="323455"/>
          </a:xfrm>
        </p:spPr>
        <p:txBody>
          <a:bodyPr anchor="t">
            <a:normAutofit/>
          </a:bodyPr>
          <a:lstStyle>
            <a:lvl1pPr marL="0" indent="0">
              <a:buNone/>
              <a:defRPr sz="1600">
                <a:solidFill>
                  <a:schemeClr val="bg1"/>
                </a:solidFill>
              </a:defRPr>
            </a:lvl1pPr>
          </a:lstStyle>
          <a:p>
            <a:pPr lvl="0"/>
            <a:r>
              <a:rPr lang="en-GB" dirty="0"/>
              <a:t>Text 1</a:t>
            </a:r>
          </a:p>
        </p:txBody>
      </p:sp>
    </p:spTree>
    <p:extLst>
      <p:ext uri="{BB962C8B-B14F-4D97-AF65-F5344CB8AC3E}">
        <p14:creationId xmlns:p14="http://schemas.microsoft.com/office/powerpoint/2010/main" val="2697968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el und Inhalt">
    <p:spTree>
      <p:nvGrpSpPr>
        <p:cNvPr id="1" name=""/>
        <p:cNvGrpSpPr/>
        <p:nvPr/>
      </p:nvGrpSpPr>
      <p:grpSpPr>
        <a:xfrm>
          <a:off x="0" y="0"/>
          <a:ext cx="0" cy="0"/>
          <a:chOff x="0" y="0"/>
          <a:chExt cx="0" cy="0"/>
        </a:xfrm>
      </p:grpSpPr>
      <p:sp>
        <p:nvSpPr>
          <p:cNvPr id="20" name="Titeltext"/>
          <p:cNvSpPr txBox="1">
            <a:spLocks noGrp="1"/>
          </p:cNvSpPr>
          <p:nvPr>
            <p:ph type="title"/>
          </p:nvPr>
        </p:nvSpPr>
        <p:spPr>
          <a:prstGeom prst="rect">
            <a:avLst/>
          </a:prstGeom>
        </p:spPr>
        <p:txBody>
          <a:bodyPr/>
          <a:lstStyle/>
          <a:p>
            <a:r>
              <a:t>Titeltext</a:t>
            </a:r>
          </a:p>
        </p:txBody>
      </p:sp>
      <p:sp>
        <p:nvSpPr>
          <p:cNvPr id="21" name="Textebene 1…"/>
          <p:cNvSpPr txBox="1">
            <a:spLocks noGrp="1"/>
          </p:cNvSpPr>
          <p:nvPr>
            <p:ph type="body" idx="1"/>
          </p:nvPr>
        </p:nvSpPr>
        <p:spPr>
          <a:prstGeom prst="rect">
            <a:avLst/>
          </a:prstGeom>
        </p:spPr>
        <p:txBody>
          <a:bodyPr/>
          <a:lstStyle/>
          <a:p>
            <a:r>
              <a:t>Textebene 1</a:t>
            </a:r>
          </a:p>
          <a:p>
            <a:pPr lvl="1"/>
            <a:r>
              <a:t>Textebene 2</a:t>
            </a:r>
          </a:p>
          <a:p>
            <a:pPr lvl="2"/>
            <a:r>
              <a:t>Textebene 3</a:t>
            </a:r>
          </a:p>
          <a:p>
            <a:pPr lvl="3"/>
            <a:r>
              <a:t>Textebene 4</a:t>
            </a:r>
          </a:p>
          <a:p>
            <a:pPr lvl="4"/>
            <a:r>
              <a:t>Textebene 5</a:t>
            </a:r>
          </a:p>
        </p:txBody>
      </p:sp>
      <p:sp>
        <p:nvSpPr>
          <p:cNvPr id="22" name="Folien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Abschnitts-&#10;überschrift">
    <p:spTree>
      <p:nvGrpSpPr>
        <p:cNvPr id="1" name=""/>
        <p:cNvGrpSpPr/>
        <p:nvPr/>
      </p:nvGrpSpPr>
      <p:grpSpPr>
        <a:xfrm>
          <a:off x="0" y="0"/>
          <a:ext cx="0" cy="0"/>
          <a:chOff x="0" y="0"/>
          <a:chExt cx="0" cy="0"/>
        </a:xfrm>
      </p:grpSpPr>
      <p:sp>
        <p:nvSpPr>
          <p:cNvPr id="29" name="Titeltext"/>
          <p:cNvSpPr txBox="1">
            <a:spLocks noGrp="1"/>
          </p:cNvSpPr>
          <p:nvPr>
            <p:ph type="title"/>
          </p:nvPr>
        </p:nvSpPr>
        <p:spPr>
          <a:xfrm>
            <a:off x="831850" y="1709738"/>
            <a:ext cx="10515600" cy="2852737"/>
          </a:xfrm>
          <a:prstGeom prst="rect">
            <a:avLst/>
          </a:prstGeom>
        </p:spPr>
        <p:txBody>
          <a:bodyPr anchor="b"/>
          <a:lstStyle>
            <a:lvl1pPr>
              <a:defRPr sz="6000"/>
            </a:lvl1pPr>
          </a:lstStyle>
          <a:p>
            <a:r>
              <a:t>Titeltext</a:t>
            </a:r>
          </a:p>
        </p:txBody>
      </p:sp>
      <p:sp>
        <p:nvSpPr>
          <p:cNvPr id="30" name="Textebene 1…"/>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Textebene 1</a:t>
            </a:r>
          </a:p>
          <a:p>
            <a:pPr lvl="1"/>
            <a:r>
              <a:t>Textebene 2</a:t>
            </a:r>
          </a:p>
          <a:p>
            <a:pPr lvl="2"/>
            <a:r>
              <a:t>Textebene 3</a:t>
            </a:r>
          </a:p>
          <a:p>
            <a:pPr lvl="3"/>
            <a:r>
              <a:t>Textebene 4</a:t>
            </a:r>
          </a:p>
          <a:p>
            <a:pPr lvl="4"/>
            <a:r>
              <a:t>Textebene 5</a:t>
            </a:r>
          </a:p>
        </p:txBody>
      </p:sp>
      <p:sp>
        <p:nvSpPr>
          <p:cNvPr id="31" name="Folien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Zwei Inhalte">
    <p:spTree>
      <p:nvGrpSpPr>
        <p:cNvPr id="1" name=""/>
        <p:cNvGrpSpPr/>
        <p:nvPr/>
      </p:nvGrpSpPr>
      <p:grpSpPr>
        <a:xfrm>
          <a:off x="0" y="0"/>
          <a:ext cx="0" cy="0"/>
          <a:chOff x="0" y="0"/>
          <a:chExt cx="0" cy="0"/>
        </a:xfrm>
      </p:grpSpPr>
      <p:sp>
        <p:nvSpPr>
          <p:cNvPr id="38" name="Titeltext"/>
          <p:cNvSpPr txBox="1">
            <a:spLocks noGrp="1"/>
          </p:cNvSpPr>
          <p:nvPr>
            <p:ph type="title"/>
          </p:nvPr>
        </p:nvSpPr>
        <p:spPr>
          <a:prstGeom prst="rect">
            <a:avLst/>
          </a:prstGeom>
        </p:spPr>
        <p:txBody>
          <a:bodyPr/>
          <a:lstStyle/>
          <a:p>
            <a:r>
              <a:t>Titeltext</a:t>
            </a:r>
          </a:p>
        </p:txBody>
      </p:sp>
      <p:sp>
        <p:nvSpPr>
          <p:cNvPr id="39" name="Textebene 1…"/>
          <p:cNvSpPr txBox="1">
            <a:spLocks noGrp="1"/>
          </p:cNvSpPr>
          <p:nvPr>
            <p:ph type="body" sz="half" idx="1"/>
          </p:nvPr>
        </p:nvSpPr>
        <p:spPr>
          <a:xfrm>
            <a:off x="838200" y="1825625"/>
            <a:ext cx="5181600" cy="4351338"/>
          </a:xfrm>
          <a:prstGeom prst="rect">
            <a:avLst/>
          </a:prstGeom>
        </p:spPr>
        <p:txBody>
          <a:bodyPr/>
          <a:lstStyle/>
          <a:p>
            <a:r>
              <a:t>Textebene 1</a:t>
            </a:r>
          </a:p>
          <a:p>
            <a:pPr lvl="1"/>
            <a:r>
              <a:t>Textebene 2</a:t>
            </a:r>
          </a:p>
          <a:p>
            <a:pPr lvl="2"/>
            <a:r>
              <a:t>Textebene 3</a:t>
            </a:r>
          </a:p>
          <a:p>
            <a:pPr lvl="3"/>
            <a:r>
              <a:t>Textebene 4</a:t>
            </a:r>
          </a:p>
          <a:p>
            <a:pPr lvl="4"/>
            <a:r>
              <a:t>Textebene 5</a:t>
            </a:r>
          </a:p>
        </p:txBody>
      </p:sp>
      <p:sp>
        <p:nvSpPr>
          <p:cNvPr id="40" name="Folien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Vergleich">
    <p:spTree>
      <p:nvGrpSpPr>
        <p:cNvPr id="1" name=""/>
        <p:cNvGrpSpPr/>
        <p:nvPr/>
      </p:nvGrpSpPr>
      <p:grpSpPr>
        <a:xfrm>
          <a:off x="0" y="0"/>
          <a:ext cx="0" cy="0"/>
          <a:chOff x="0" y="0"/>
          <a:chExt cx="0" cy="0"/>
        </a:xfrm>
      </p:grpSpPr>
      <p:sp>
        <p:nvSpPr>
          <p:cNvPr id="47" name="Titeltext"/>
          <p:cNvSpPr txBox="1">
            <a:spLocks noGrp="1"/>
          </p:cNvSpPr>
          <p:nvPr>
            <p:ph type="title"/>
          </p:nvPr>
        </p:nvSpPr>
        <p:spPr>
          <a:xfrm>
            <a:off x="839787" y="365125"/>
            <a:ext cx="10515601" cy="1325563"/>
          </a:xfrm>
          <a:prstGeom prst="rect">
            <a:avLst/>
          </a:prstGeom>
        </p:spPr>
        <p:txBody>
          <a:bodyPr/>
          <a:lstStyle/>
          <a:p>
            <a:r>
              <a:t>Titeltext</a:t>
            </a:r>
          </a:p>
        </p:txBody>
      </p:sp>
      <p:sp>
        <p:nvSpPr>
          <p:cNvPr id="48" name="Textebene 1…"/>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Textebene 1</a:t>
            </a:r>
          </a:p>
          <a:p>
            <a:pPr lvl="1"/>
            <a:r>
              <a:t>Textebene 2</a:t>
            </a:r>
          </a:p>
          <a:p>
            <a:pPr lvl="2"/>
            <a:r>
              <a:t>Textebene 3</a:t>
            </a:r>
          </a:p>
          <a:p>
            <a:pPr lvl="3"/>
            <a:r>
              <a:t>Textebene 4</a:t>
            </a:r>
          </a:p>
          <a:p>
            <a:pPr lvl="4"/>
            <a:r>
              <a:t>Textebene 5</a:t>
            </a:r>
          </a:p>
        </p:txBody>
      </p:sp>
      <p:sp>
        <p:nvSpPr>
          <p:cNvPr id="49" name="Textplatzhalter 4"/>
          <p:cNvSpPr>
            <a:spLocks noGrp="1"/>
          </p:cNvSpPr>
          <p:nvPr>
            <p:ph type="body" sz="quarter" idx="21"/>
          </p:nvPr>
        </p:nvSpPr>
        <p:spPr>
          <a:xfrm>
            <a:off x="6172200" y="1681163"/>
            <a:ext cx="5183188" cy="823913"/>
          </a:xfrm>
          <a:prstGeom prst="rect">
            <a:avLst/>
          </a:prstGeom>
        </p:spPr>
        <p:txBody>
          <a:bodyPr anchor="b"/>
          <a:lstStyle/>
          <a:p>
            <a:pPr marL="0" indent="0">
              <a:buSzTx/>
              <a:buFontTx/>
              <a:buNone/>
              <a:defRPr sz="2400" b="1"/>
            </a:pPr>
            <a:endParaRPr/>
          </a:p>
        </p:txBody>
      </p:sp>
      <p:sp>
        <p:nvSpPr>
          <p:cNvPr id="50" name="Folien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Nur Titel">
    <p:spTree>
      <p:nvGrpSpPr>
        <p:cNvPr id="1" name=""/>
        <p:cNvGrpSpPr/>
        <p:nvPr/>
      </p:nvGrpSpPr>
      <p:grpSpPr>
        <a:xfrm>
          <a:off x="0" y="0"/>
          <a:ext cx="0" cy="0"/>
          <a:chOff x="0" y="0"/>
          <a:chExt cx="0" cy="0"/>
        </a:xfrm>
      </p:grpSpPr>
      <p:sp>
        <p:nvSpPr>
          <p:cNvPr id="57" name="Titeltext"/>
          <p:cNvSpPr txBox="1">
            <a:spLocks noGrp="1"/>
          </p:cNvSpPr>
          <p:nvPr>
            <p:ph type="title"/>
          </p:nvPr>
        </p:nvSpPr>
        <p:spPr>
          <a:prstGeom prst="rect">
            <a:avLst/>
          </a:prstGeom>
        </p:spPr>
        <p:txBody>
          <a:bodyPr/>
          <a:lstStyle/>
          <a:p>
            <a:r>
              <a:t>Titeltext</a:t>
            </a:r>
          </a:p>
        </p:txBody>
      </p:sp>
      <p:sp>
        <p:nvSpPr>
          <p:cNvPr id="58" name="Folien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Leer">
    <p:spTree>
      <p:nvGrpSpPr>
        <p:cNvPr id="1" name=""/>
        <p:cNvGrpSpPr/>
        <p:nvPr/>
      </p:nvGrpSpPr>
      <p:grpSpPr>
        <a:xfrm>
          <a:off x="0" y="0"/>
          <a:ext cx="0" cy="0"/>
          <a:chOff x="0" y="0"/>
          <a:chExt cx="0" cy="0"/>
        </a:xfrm>
      </p:grpSpPr>
      <p:sp>
        <p:nvSpPr>
          <p:cNvPr id="65" name="Folien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Inhalt mit Überschrift">
    <p:spTree>
      <p:nvGrpSpPr>
        <p:cNvPr id="1" name=""/>
        <p:cNvGrpSpPr/>
        <p:nvPr/>
      </p:nvGrpSpPr>
      <p:grpSpPr>
        <a:xfrm>
          <a:off x="0" y="0"/>
          <a:ext cx="0" cy="0"/>
          <a:chOff x="0" y="0"/>
          <a:chExt cx="0" cy="0"/>
        </a:xfrm>
      </p:grpSpPr>
      <p:sp>
        <p:nvSpPr>
          <p:cNvPr id="72" name="Titeltext"/>
          <p:cNvSpPr txBox="1">
            <a:spLocks noGrp="1"/>
          </p:cNvSpPr>
          <p:nvPr>
            <p:ph type="title"/>
          </p:nvPr>
        </p:nvSpPr>
        <p:spPr>
          <a:xfrm>
            <a:off x="839787" y="457200"/>
            <a:ext cx="3932239" cy="1600200"/>
          </a:xfrm>
          <a:prstGeom prst="rect">
            <a:avLst/>
          </a:prstGeom>
        </p:spPr>
        <p:txBody>
          <a:bodyPr anchor="b"/>
          <a:lstStyle>
            <a:lvl1pPr>
              <a:defRPr sz="3200"/>
            </a:lvl1pPr>
          </a:lstStyle>
          <a:p>
            <a:r>
              <a:t>Titeltext</a:t>
            </a:r>
          </a:p>
        </p:txBody>
      </p:sp>
      <p:sp>
        <p:nvSpPr>
          <p:cNvPr id="73" name="Textebene 1…"/>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Textebene 1</a:t>
            </a:r>
          </a:p>
          <a:p>
            <a:pPr lvl="1"/>
            <a:r>
              <a:t>Textebene 2</a:t>
            </a:r>
          </a:p>
          <a:p>
            <a:pPr lvl="2"/>
            <a:r>
              <a:t>Textebene 3</a:t>
            </a:r>
          </a:p>
          <a:p>
            <a:pPr lvl="3"/>
            <a:r>
              <a:t>Textebene 4</a:t>
            </a:r>
          </a:p>
          <a:p>
            <a:pPr lvl="4"/>
            <a:r>
              <a:t>Textebene 5</a:t>
            </a:r>
          </a:p>
        </p:txBody>
      </p:sp>
      <p:sp>
        <p:nvSpPr>
          <p:cNvPr id="74" name="Textplatzhalter 3"/>
          <p:cNvSpPr>
            <a:spLocks noGrp="1"/>
          </p:cNvSpPr>
          <p:nvPr>
            <p:ph type="body" sz="quarter" idx="21"/>
          </p:nvPr>
        </p:nvSpPr>
        <p:spPr>
          <a:xfrm>
            <a:off x="839787" y="2057400"/>
            <a:ext cx="3932239" cy="3811588"/>
          </a:xfrm>
          <a:prstGeom prst="rect">
            <a:avLst/>
          </a:prstGeom>
        </p:spPr>
        <p:txBody>
          <a:bodyPr/>
          <a:lstStyle/>
          <a:p>
            <a:pPr marL="0" indent="0">
              <a:buSzTx/>
              <a:buFontTx/>
              <a:buNone/>
              <a:defRPr sz="1600"/>
            </a:pPr>
            <a:endParaRPr/>
          </a:p>
        </p:txBody>
      </p:sp>
      <p:sp>
        <p:nvSpPr>
          <p:cNvPr id="75" name="Folien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Bild mit Überschrift">
    <p:spTree>
      <p:nvGrpSpPr>
        <p:cNvPr id="1" name=""/>
        <p:cNvGrpSpPr/>
        <p:nvPr/>
      </p:nvGrpSpPr>
      <p:grpSpPr>
        <a:xfrm>
          <a:off x="0" y="0"/>
          <a:ext cx="0" cy="0"/>
          <a:chOff x="0" y="0"/>
          <a:chExt cx="0" cy="0"/>
        </a:xfrm>
      </p:grpSpPr>
      <p:sp>
        <p:nvSpPr>
          <p:cNvPr id="82" name="Titeltext"/>
          <p:cNvSpPr txBox="1">
            <a:spLocks noGrp="1"/>
          </p:cNvSpPr>
          <p:nvPr>
            <p:ph type="title"/>
          </p:nvPr>
        </p:nvSpPr>
        <p:spPr>
          <a:xfrm>
            <a:off x="839787" y="457200"/>
            <a:ext cx="3932239" cy="1600200"/>
          </a:xfrm>
          <a:prstGeom prst="rect">
            <a:avLst/>
          </a:prstGeom>
        </p:spPr>
        <p:txBody>
          <a:bodyPr anchor="b"/>
          <a:lstStyle>
            <a:lvl1pPr>
              <a:defRPr sz="3200"/>
            </a:lvl1pPr>
          </a:lstStyle>
          <a:p>
            <a:r>
              <a:t>Titeltext</a:t>
            </a:r>
          </a:p>
        </p:txBody>
      </p:sp>
      <p:sp>
        <p:nvSpPr>
          <p:cNvPr id="83" name="Bildplatzhalter 2"/>
          <p:cNvSpPr>
            <a:spLocks noGrp="1"/>
          </p:cNvSpPr>
          <p:nvPr>
            <p:ph type="pic" sz="half" idx="21"/>
          </p:nvPr>
        </p:nvSpPr>
        <p:spPr>
          <a:xfrm>
            <a:off x="5183187" y="987425"/>
            <a:ext cx="6172201" cy="4873625"/>
          </a:xfrm>
          <a:prstGeom prst="rect">
            <a:avLst/>
          </a:prstGeom>
        </p:spPr>
        <p:txBody>
          <a:bodyPr lIns="91439" rIns="91439">
            <a:noAutofit/>
          </a:bodyPr>
          <a:lstStyle/>
          <a:p>
            <a:endParaRPr/>
          </a:p>
        </p:txBody>
      </p:sp>
      <p:sp>
        <p:nvSpPr>
          <p:cNvPr id="84" name="Textebene 1…"/>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Textebene 1</a:t>
            </a:r>
          </a:p>
          <a:p>
            <a:pPr lvl="1"/>
            <a:r>
              <a:t>Textebene 2</a:t>
            </a:r>
          </a:p>
          <a:p>
            <a:pPr lvl="2"/>
            <a:r>
              <a:t>Textebene 3</a:t>
            </a:r>
          </a:p>
          <a:p>
            <a:pPr lvl="3"/>
            <a:r>
              <a:t>Textebene 4</a:t>
            </a:r>
          </a:p>
          <a:p>
            <a:pPr lvl="4"/>
            <a:r>
              <a:t>Textebene 5</a:t>
            </a:r>
          </a:p>
        </p:txBody>
      </p:sp>
      <p:sp>
        <p:nvSpPr>
          <p:cNvPr id="85" name="Folien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el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t>Titeltext</a:t>
            </a:r>
          </a:p>
        </p:txBody>
      </p:sp>
      <p:sp>
        <p:nvSpPr>
          <p:cNvPr id="3" name="Textebene 1…"/>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Textebene 1</a:t>
            </a:r>
          </a:p>
          <a:p>
            <a:pPr lvl="1"/>
            <a:r>
              <a:t>Textebene 2</a:t>
            </a:r>
          </a:p>
          <a:p>
            <a:pPr lvl="2"/>
            <a:r>
              <a:t>Textebene 3</a:t>
            </a:r>
          </a:p>
          <a:p>
            <a:pPr lvl="3"/>
            <a:r>
              <a:t>Textebene 4</a:t>
            </a:r>
          </a:p>
          <a:p>
            <a:pPr lvl="4"/>
            <a:r>
              <a:t>Textebene 5</a:t>
            </a:r>
          </a:p>
        </p:txBody>
      </p:sp>
      <p:sp>
        <p:nvSpPr>
          <p:cNvPr id="4" name="Foliennummer"/>
          <p:cNvSpPr txBox="1">
            <a:spLocks noGrp="1"/>
          </p:cNvSpPr>
          <p:nvPr>
            <p:ph type="sldNum" sz="quarter" idx="2"/>
          </p:nvPr>
        </p:nvSpPr>
        <p:spPr>
          <a:xfrm>
            <a:off x="11095176" y="6414760"/>
            <a:ext cx="258624" cy="248305"/>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k3jo7oWzUUc" TargetMode="External"/><Relationship Id="rId2" Type="http://schemas.openxmlformats.org/officeDocument/2006/relationships/slideLayout" Target="../slideLayouts/slideLayout12.xml"/><Relationship Id="rId1" Type="http://schemas.openxmlformats.org/officeDocument/2006/relationships/video" Target="https://www.youtube.com/embed/k3jo7oWzUUc?feature=oembed" TargetMode="External"/><Relationship Id="rId5" Type="http://schemas.openxmlformats.org/officeDocument/2006/relationships/image" Target="../media/image11.jpe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Text Placeholder 2"/>
          <p:cNvSpPr txBox="1">
            <a:spLocks noGrp="1"/>
          </p:cNvSpPr>
          <p:nvPr>
            <p:ph type="body" sz="quarter" idx="1"/>
          </p:nvPr>
        </p:nvSpPr>
        <p:spPr>
          <a:xfrm>
            <a:off x="767011" y="4930199"/>
            <a:ext cx="6504645" cy="697354"/>
          </a:xfrm>
          <a:prstGeom prst="rect">
            <a:avLst/>
          </a:prstGeom>
        </p:spPr>
        <p:txBody>
          <a:bodyPr>
            <a:normAutofit fontScale="92500" lnSpcReduction="10000"/>
          </a:bodyPr>
          <a:lstStyle>
            <a:lvl1pPr defTabSz="822959">
              <a:spcBef>
                <a:spcPts val="900"/>
              </a:spcBef>
              <a:defRPr sz="4860"/>
            </a:lvl1pPr>
          </a:lstStyle>
          <a:p>
            <a:r>
              <a:t>Aus der Krise lernen</a:t>
            </a:r>
          </a:p>
        </p:txBody>
      </p:sp>
      <p:sp>
        <p:nvSpPr>
          <p:cNvPr id="161" name="Text Placeholder 3"/>
          <p:cNvSpPr>
            <a:spLocks noGrp="1"/>
          </p:cNvSpPr>
          <p:nvPr>
            <p:ph type="body" idx="21"/>
          </p:nvPr>
        </p:nvSpPr>
        <p:spPr>
          <a:xfrm>
            <a:off x="826409" y="4280906"/>
            <a:ext cx="7795077" cy="697354"/>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t>Modul 7 </a:t>
            </a:r>
          </a:p>
        </p:txBody>
      </p:sp>
      <p:sp>
        <p:nvSpPr>
          <p:cNvPr id="5" name="TextBox 1">
            <a:extLst>
              <a:ext uri="{FF2B5EF4-FFF2-40B4-BE49-F238E27FC236}">
                <a16:creationId xmlns:a16="http://schemas.microsoft.com/office/drawing/2014/main" xmlns="" id="{6D7D1F88-3B6E-4AB2-B784-8FB6CAC2D6F4}"/>
              </a:ext>
            </a:extLst>
          </p:cNvPr>
          <p:cNvSpPr txBox="1"/>
          <p:nvPr/>
        </p:nvSpPr>
        <p:spPr>
          <a:xfrm>
            <a:off x="241554" y="5781361"/>
            <a:ext cx="10940142" cy="1723549"/>
          </a:xfrm>
          <a:prstGeom prst="rect">
            <a:avLst/>
          </a:prstGeom>
          <a:noFill/>
        </p:spPr>
        <p:txBody>
          <a:bodyPr wrap="square" rtlCol="0">
            <a:spAutoFit/>
          </a:bodyPr>
          <a:lstStyle/>
          <a:p>
            <a:r>
              <a:rPr lang="de-DE" sz="1400" dirty="0"/>
              <a:t>Die Unterstützung der Europäischen Kommission für die Erstellung dieser Veröffentlichung stellt keine Billigung des Inhalts dar, der ausschließlich die Ansichten der Autoren widerspiegelt. Die Kommission kann nicht für die Verwendung der darin enthaltenen Informationen verantwortlich gemacht werden.</a:t>
            </a:r>
            <a:endParaRPr lang="en-GB" sz="1400" dirty="0"/>
          </a:p>
          <a:p>
            <a:r>
              <a:rPr lang="en-GB" sz="1400"/>
              <a:t> </a:t>
            </a:r>
          </a:p>
          <a:p>
            <a:endParaRPr lang="en-GB" sz="1400" dirty="0">
              <a:solidFill>
                <a:schemeClr val="bg1"/>
              </a:solidFill>
            </a:endParaRPr>
          </a:p>
          <a:p>
            <a:endParaRPr lang="en-IE" sz="1400" dirty="0">
              <a:solidFill>
                <a:schemeClr val="bg1"/>
              </a:solidFill>
            </a:endParaRPr>
          </a:p>
          <a:p>
            <a:endParaRPr lang="en-IE"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 name="Textplatzhalter 1"/>
          <p:cNvSpPr txBox="1">
            <a:spLocks noGrp="1"/>
          </p:cNvSpPr>
          <p:nvPr>
            <p:ph type="body" sz="quarter" idx="1"/>
          </p:nvPr>
        </p:nvSpPr>
        <p:spPr>
          <a:xfrm>
            <a:off x="1355980" y="548653"/>
            <a:ext cx="8852377" cy="697353"/>
          </a:xfrm>
          <a:prstGeom prst="rect">
            <a:avLst/>
          </a:prstGeom>
        </p:spPr>
        <p:txBody>
          <a:bodyPr/>
          <a:lstStyle/>
          <a:p>
            <a:r>
              <a:rPr dirty="0" err="1"/>
              <a:t>Ansätze</a:t>
            </a:r>
            <a:r>
              <a:rPr dirty="0"/>
              <a:t> </a:t>
            </a:r>
            <a:r>
              <a:rPr lang="de-DE" dirty="0"/>
              <a:t>des</a:t>
            </a:r>
            <a:r>
              <a:rPr dirty="0"/>
              <a:t> </a:t>
            </a:r>
            <a:r>
              <a:rPr dirty="0" err="1"/>
              <a:t>Wissensmanagement</a:t>
            </a:r>
            <a:r>
              <a:rPr lang="de-DE" dirty="0"/>
              <a:t>s</a:t>
            </a:r>
            <a:endParaRPr dirty="0"/>
          </a:p>
        </p:txBody>
      </p:sp>
      <p:sp>
        <p:nvSpPr>
          <p:cNvPr id="438" name="Subtitle 2"/>
          <p:cNvSpPr txBox="1"/>
          <p:nvPr/>
        </p:nvSpPr>
        <p:spPr>
          <a:xfrm>
            <a:off x="310065" y="2065658"/>
            <a:ext cx="11096606" cy="39603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0790" tIns="40790" rIns="40790" bIns="40790">
            <a:spAutoFit/>
          </a:bodyPr>
          <a:lstStyle/>
          <a:p>
            <a:pPr defTabSz="1087636">
              <a:spcBef>
                <a:spcPts val="600"/>
              </a:spcBef>
              <a:defRPr sz="2200">
                <a:solidFill>
                  <a:srgbClr val="44546A"/>
                </a:solidFill>
                <a:latin typeface="Calibri Light"/>
                <a:ea typeface="Calibri Light"/>
                <a:cs typeface="Calibri Light"/>
                <a:sym typeface="Calibri Light"/>
              </a:defRPr>
            </a:pPr>
            <a:r>
              <a:rPr dirty="0"/>
              <a:t>Es </a:t>
            </a:r>
            <a:r>
              <a:rPr dirty="0" err="1"/>
              <a:t>gibt</a:t>
            </a:r>
            <a:r>
              <a:rPr dirty="0"/>
              <a:t> </a:t>
            </a:r>
            <a:r>
              <a:rPr dirty="0" err="1"/>
              <a:t>zwei</a:t>
            </a:r>
            <a:r>
              <a:rPr dirty="0"/>
              <a:t> </a:t>
            </a:r>
            <a:r>
              <a:rPr dirty="0" err="1"/>
              <a:t>Hauptansätze</a:t>
            </a:r>
            <a:r>
              <a:rPr dirty="0"/>
              <a:t> </a:t>
            </a:r>
            <a:r>
              <a:rPr lang="de-DE" dirty="0"/>
              <a:t>des</a:t>
            </a:r>
            <a:r>
              <a:rPr dirty="0"/>
              <a:t> </a:t>
            </a:r>
            <a:r>
              <a:rPr dirty="0" err="1"/>
              <a:t>Wissensmanagement</a:t>
            </a:r>
            <a:r>
              <a:rPr lang="de-DE" dirty="0"/>
              <a:t>s</a:t>
            </a:r>
            <a:r>
              <a:rPr dirty="0"/>
              <a:t>: </a:t>
            </a:r>
            <a:endParaRPr dirty="0">
              <a:latin typeface="Open Sans Light"/>
              <a:ea typeface="Open Sans Light"/>
              <a:cs typeface="Open Sans Light"/>
              <a:sym typeface="Open Sans Light"/>
            </a:endParaRPr>
          </a:p>
          <a:p>
            <a:pPr defTabSz="1087636">
              <a:spcBef>
                <a:spcPts val="600"/>
              </a:spcBef>
              <a:defRPr sz="2200">
                <a:solidFill>
                  <a:srgbClr val="44546A"/>
                </a:solidFill>
                <a:latin typeface="Calibri Light"/>
                <a:ea typeface="Calibri Light"/>
                <a:cs typeface="Calibri Light"/>
                <a:sym typeface="Calibri Light"/>
              </a:defRPr>
            </a:pPr>
            <a:r>
              <a:rPr dirty="0"/>
              <a:t>Der </a:t>
            </a:r>
            <a:r>
              <a:rPr dirty="0" err="1">
                <a:solidFill>
                  <a:srgbClr val="E53292"/>
                </a:solidFill>
              </a:rPr>
              <a:t>Prozess</a:t>
            </a:r>
            <a:r>
              <a:rPr lang="de-DE" dirty="0">
                <a:solidFill>
                  <a:srgbClr val="E53292"/>
                </a:solidFill>
              </a:rPr>
              <a:t>orientierte Ansatz</a:t>
            </a:r>
            <a:r>
              <a:rPr dirty="0">
                <a:solidFill>
                  <a:srgbClr val="E53292"/>
                </a:solidFill>
              </a:rPr>
              <a:t> </a:t>
            </a:r>
            <a:r>
              <a:rPr dirty="0" err="1"/>
              <a:t>versucht</a:t>
            </a:r>
            <a:r>
              <a:rPr dirty="0"/>
              <a:t>, das Wissen der </a:t>
            </a:r>
            <a:r>
              <a:rPr dirty="0" err="1"/>
              <a:t>Organisation</a:t>
            </a:r>
            <a:r>
              <a:rPr dirty="0"/>
              <a:t> </a:t>
            </a:r>
            <a:r>
              <a:rPr dirty="0" err="1"/>
              <a:t>durch</a:t>
            </a:r>
            <a:r>
              <a:rPr dirty="0"/>
              <a:t> </a:t>
            </a:r>
            <a:r>
              <a:rPr dirty="0" err="1"/>
              <a:t>formalisierte</a:t>
            </a:r>
            <a:r>
              <a:rPr dirty="0"/>
              <a:t> </a:t>
            </a:r>
            <a:r>
              <a:rPr dirty="0" err="1"/>
              <a:t>Kontrollen</a:t>
            </a:r>
            <a:r>
              <a:rPr dirty="0"/>
              <a:t>, </a:t>
            </a:r>
            <a:r>
              <a:rPr dirty="0" err="1"/>
              <a:t>Prozesse</a:t>
            </a:r>
            <a:r>
              <a:rPr dirty="0"/>
              <a:t> und </a:t>
            </a:r>
            <a:r>
              <a:rPr dirty="0" err="1"/>
              <a:t>Technologien</a:t>
            </a:r>
            <a:r>
              <a:rPr dirty="0"/>
              <a:t> </a:t>
            </a:r>
            <a:r>
              <a:rPr dirty="0" err="1"/>
              <a:t>zu</a:t>
            </a:r>
            <a:r>
              <a:rPr dirty="0"/>
              <a:t> </a:t>
            </a:r>
            <a:r>
              <a:rPr dirty="0" err="1"/>
              <a:t>kodifizieren</a:t>
            </a:r>
            <a:r>
              <a:rPr dirty="0"/>
              <a:t>. </a:t>
            </a:r>
            <a:r>
              <a:rPr dirty="0" err="1"/>
              <a:t>Organisationen</a:t>
            </a:r>
            <a:r>
              <a:rPr dirty="0"/>
              <a:t>, die den </a:t>
            </a:r>
            <a:r>
              <a:rPr dirty="0" err="1"/>
              <a:t>Prozess</a:t>
            </a:r>
            <a:r>
              <a:rPr lang="de-DE" dirty="0"/>
              <a:t>-orientierten Ansatz</a:t>
            </a:r>
            <a:r>
              <a:rPr dirty="0"/>
              <a:t> </a:t>
            </a:r>
            <a:r>
              <a:rPr dirty="0" err="1"/>
              <a:t>verfolgen</a:t>
            </a:r>
            <a:r>
              <a:rPr dirty="0"/>
              <a:t>, </a:t>
            </a:r>
            <a:r>
              <a:rPr dirty="0" err="1"/>
              <a:t>können</a:t>
            </a:r>
            <a:r>
              <a:rPr dirty="0"/>
              <a:t> </a:t>
            </a:r>
            <a:r>
              <a:rPr dirty="0" err="1"/>
              <a:t>explizite</a:t>
            </a:r>
            <a:r>
              <a:rPr dirty="0"/>
              <a:t> </a:t>
            </a:r>
            <a:r>
              <a:rPr dirty="0" err="1"/>
              <a:t>Richtlinien</a:t>
            </a:r>
            <a:r>
              <a:rPr dirty="0"/>
              <a:t> </a:t>
            </a:r>
            <a:r>
              <a:rPr dirty="0" err="1"/>
              <a:t>implementieren</a:t>
            </a:r>
            <a:r>
              <a:rPr dirty="0"/>
              <a:t>, die </a:t>
            </a:r>
            <a:r>
              <a:rPr dirty="0" err="1"/>
              <a:t>regeln</a:t>
            </a:r>
            <a:r>
              <a:rPr dirty="0"/>
              <a:t>, </a:t>
            </a:r>
            <a:r>
              <a:rPr dirty="0" err="1"/>
              <a:t>wie</a:t>
            </a:r>
            <a:r>
              <a:rPr dirty="0"/>
              <a:t> Wissen in der </a:t>
            </a:r>
            <a:r>
              <a:rPr dirty="0" err="1"/>
              <a:t>Organisation</a:t>
            </a:r>
            <a:r>
              <a:rPr dirty="0"/>
              <a:t> </a:t>
            </a:r>
            <a:r>
              <a:rPr dirty="0" err="1"/>
              <a:t>gesammelt</a:t>
            </a:r>
            <a:r>
              <a:rPr dirty="0"/>
              <a:t>, </a:t>
            </a:r>
            <a:r>
              <a:rPr dirty="0" err="1"/>
              <a:t>gespeichert</a:t>
            </a:r>
            <a:r>
              <a:rPr dirty="0"/>
              <a:t> und </a:t>
            </a:r>
            <a:r>
              <a:rPr dirty="0" err="1"/>
              <a:t>verbreitet</a:t>
            </a:r>
            <a:r>
              <a:rPr dirty="0"/>
              <a:t> </a:t>
            </a:r>
            <a:r>
              <a:rPr dirty="0" err="1"/>
              <a:t>werden</a:t>
            </a:r>
            <a:r>
              <a:rPr dirty="0"/>
              <a:t> </a:t>
            </a:r>
            <a:r>
              <a:rPr dirty="0" err="1"/>
              <a:t>soll</a:t>
            </a:r>
            <a:r>
              <a:rPr dirty="0"/>
              <a:t>.</a:t>
            </a:r>
            <a:endParaRPr sz="2400" dirty="0">
              <a:latin typeface="Open Sans Light"/>
              <a:ea typeface="Open Sans Light"/>
              <a:cs typeface="Open Sans Light"/>
              <a:sym typeface="Open Sans Light"/>
            </a:endParaRPr>
          </a:p>
          <a:p>
            <a:pPr defTabSz="1087636">
              <a:spcBef>
                <a:spcPts val="600"/>
              </a:spcBef>
              <a:defRPr sz="2200">
                <a:solidFill>
                  <a:srgbClr val="44546A"/>
                </a:solidFill>
                <a:latin typeface="Calibri Light"/>
                <a:ea typeface="Calibri Light"/>
                <a:cs typeface="Calibri Light"/>
                <a:sym typeface="Calibri Light"/>
              </a:defRPr>
            </a:pPr>
            <a:r>
              <a:rPr dirty="0" err="1"/>
              <a:t>Im</a:t>
            </a:r>
            <a:r>
              <a:rPr dirty="0"/>
              <a:t> </a:t>
            </a:r>
            <a:r>
              <a:rPr dirty="0" err="1"/>
              <a:t>Gegensatz</a:t>
            </a:r>
            <a:r>
              <a:rPr dirty="0"/>
              <a:t> </a:t>
            </a:r>
            <a:r>
              <a:rPr dirty="0" err="1"/>
              <a:t>dazu</a:t>
            </a:r>
            <a:r>
              <a:rPr dirty="0"/>
              <a:t> </a:t>
            </a:r>
            <a:r>
              <a:rPr dirty="0" err="1"/>
              <a:t>geht</a:t>
            </a:r>
            <a:r>
              <a:rPr dirty="0"/>
              <a:t> der </a:t>
            </a:r>
            <a:r>
              <a:rPr dirty="0">
                <a:solidFill>
                  <a:srgbClr val="F95C2C"/>
                </a:solidFill>
              </a:rPr>
              <a:t>Praxis</a:t>
            </a:r>
            <a:r>
              <a:rPr lang="de-DE" dirty="0">
                <a:solidFill>
                  <a:srgbClr val="F95C2C"/>
                </a:solidFill>
              </a:rPr>
              <a:t>orientierte Ansatz</a:t>
            </a:r>
            <a:r>
              <a:rPr dirty="0">
                <a:solidFill>
                  <a:srgbClr val="F95C2C"/>
                </a:solidFill>
              </a:rPr>
              <a:t> </a:t>
            </a:r>
            <a:r>
              <a:rPr dirty="0"/>
              <a:t>des </a:t>
            </a:r>
            <a:r>
              <a:rPr dirty="0" err="1"/>
              <a:t>Wissensmanagements</a:t>
            </a:r>
            <a:r>
              <a:rPr dirty="0"/>
              <a:t> </a:t>
            </a:r>
            <a:r>
              <a:rPr dirty="0" err="1"/>
              <a:t>davon</a:t>
            </a:r>
            <a:r>
              <a:rPr dirty="0"/>
              <a:t> </a:t>
            </a:r>
            <a:r>
              <a:rPr dirty="0" err="1"/>
              <a:t>aus</a:t>
            </a:r>
            <a:r>
              <a:rPr dirty="0"/>
              <a:t>, </a:t>
            </a:r>
            <a:r>
              <a:rPr dirty="0" err="1"/>
              <a:t>dass</a:t>
            </a:r>
            <a:r>
              <a:rPr dirty="0"/>
              <a:t> </a:t>
            </a:r>
            <a:r>
              <a:rPr dirty="0" err="1"/>
              <a:t>ein</a:t>
            </a:r>
            <a:r>
              <a:rPr dirty="0"/>
              <a:t> </a:t>
            </a:r>
            <a:r>
              <a:rPr dirty="0" err="1"/>
              <a:t>großer</a:t>
            </a:r>
            <a:r>
              <a:rPr dirty="0"/>
              <a:t> Teil des </a:t>
            </a:r>
            <a:r>
              <a:rPr dirty="0" err="1"/>
              <a:t>organisatorischen</a:t>
            </a:r>
            <a:r>
              <a:rPr dirty="0"/>
              <a:t> </a:t>
            </a:r>
            <a:r>
              <a:rPr dirty="0" err="1"/>
              <a:t>Wissens</a:t>
            </a:r>
            <a:r>
              <a:rPr dirty="0"/>
              <a:t> </a:t>
            </a:r>
            <a:r>
              <a:rPr lang="de-DE" dirty="0"/>
              <a:t>implizit </a:t>
            </a:r>
            <a:r>
              <a:rPr dirty="0" err="1"/>
              <a:t>vorhanden</a:t>
            </a:r>
            <a:r>
              <a:rPr dirty="0"/>
              <a:t> </a:t>
            </a:r>
            <a:r>
              <a:rPr dirty="0" err="1"/>
              <a:t>ist</a:t>
            </a:r>
            <a:r>
              <a:rPr dirty="0"/>
              <a:t> und </a:t>
            </a:r>
            <a:r>
              <a:rPr dirty="0" err="1"/>
              <a:t>dass</a:t>
            </a:r>
            <a:r>
              <a:rPr dirty="0"/>
              <a:t> </a:t>
            </a:r>
            <a:r>
              <a:rPr dirty="0" err="1"/>
              <a:t>formale</a:t>
            </a:r>
            <a:r>
              <a:rPr dirty="0"/>
              <a:t> </a:t>
            </a:r>
            <a:r>
              <a:rPr dirty="0" err="1"/>
              <a:t>Kontrollen</a:t>
            </a:r>
            <a:r>
              <a:rPr dirty="0"/>
              <a:t>, </a:t>
            </a:r>
            <a:r>
              <a:rPr dirty="0" err="1"/>
              <a:t>Prozesse</a:t>
            </a:r>
            <a:r>
              <a:rPr dirty="0"/>
              <a:t> und </a:t>
            </a:r>
            <a:r>
              <a:rPr dirty="0" err="1"/>
              <a:t>Technologien</a:t>
            </a:r>
            <a:r>
              <a:rPr dirty="0"/>
              <a:t> </a:t>
            </a:r>
            <a:r>
              <a:rPr dirty="0" err="1"/>
              <a:t>nicht</a:t>
            </a:r>
            <a:r>
              <a:rPr dirty="0"/>
              <a:t> </a:t>
            </a:r>
            <a:r>
              <a:rPr dirty="0" err="1"/>
              <a:t>geeignet</a:t>
            </a:r>
            <a:r>
              <a:rPr dirty="0"/>
              <a:t> </a:t>
            </a:r>
            <a:r>
              <a:rPr dirty="0" err="1"/>
              <a:t>sind</a:t>
            </a:r>
            <a:r>
              <a:rPr dirty="0"/>
              <a:t>, </a:t>
            </a:r>
            <a:r>
              <a:rPr dirty="0" err="1"/>
              <a:t>diese</a:t>
            </a:r>
            <a:r>
              <a:rPr dirty="0"/>
              <a:t> Art von </a:t>
            </a:r>
            <a:r>
              <a:rPr dirty="0" err="1"/>
              <a:t>Verständnis</a:t>
            </a:r>
            <a:r>
              <a:rPr dirty="0"/>
              <a:t> </a:t>
            </a:r>
            <a:r>
              <a:rPr dirty="0" err="1"/>
              <a:t>zu</a:t>
            </a:r>
            <a:r>
              <a:rPr dirty="0"/>
              <a:t> </a:t>
            </a:r>
            <a:r>
              <a:rPr dirty="0" err="1"/>
              <a:t>übertragen</a:t>
            </a:r>
            <a:r>
              <a:rPr dirty="0"/>
              <a:t>. </a:t>
            </a:r>
            <a:r>
              <a:rPr dirty="0" err="1"/>
              <a:t>Anstatt</a:t>
            </a:r>
            <a:r>
              <a:rPr dirty="0"/>
              <a:t> </a:t>
            </a:r>
            <a:r>
              <a:rPr dirty="0" err="1"/>
              <a:t>formale</a:t>
            </a:r>
            <a:r>
              <a:rPr dirty="0"/>
              <a:t> </a:t>
            </a:r>
            <a:r>
              <a:rPr dirty="0" err="1"/>
              <a:t>Systeme</a:t>
            </a:r>
            <a:r>
              <a:rPr dirty="0"/>
              <a:t> </a:t>
            </a:r>
            <a:r>
              <a:rPr dirty="0" err="1"/>
              <a:t>für</a:t>
            </a:r>
            <a:r>
              <a:rPr dirty="0"/>
              <a:t> das </a:t>
            </a:r>
            <a:r>
              <a:rPr dirty="0" err="1"/>
              <a:t>Wissensmanagement</a:t>
            </a:r>
            <a:r>
              <a:rPr dirty="0"/>
              <a:t> </a:t>
            </a:r>
            <a:r>
              <a:rPr dirty="0" err="1"/>
              <a:t>aufzubauen</a:t>
            </a:r>
            <a:r>
              <a:rPr dirty="0"/>
              <a:t>, </a:t>
            </a:r>
            <a:r>
              <a:rPr dirty="0" err="1"/>
              <a:t>liegt</a:t>
            </a:r>
            <a:r>
              <a:rPr dirty="0"/>
              <a:t> der </a:t>
            </a:r>
            <a:r>
              <a:rPr dirty="0" err="1"/>
              <a:t>Fokus</a:t>
            </a:r>
            <a:r>
              <a:rPr dirty="0"/>
              <a:t> dieses Ansatzes auf dem Aufbau von </a:t>
            </a:r>
            <a:r>
              <a:rPr dirty="0" err="1"/>
              <a:t>sozialen</a:t>
            </a:r>
            <a:r>
              <a:rPr dirty="0"/>
              <a:t> </a:t>
            </a:r>
            <a:r>
              <a:rPr dirty="0" err="1"/>
              <a:t>Umgebungen</a:t>
            </a:r>
            <a:r>
              <a:rPr dirty="0"/>
              <a:t> </a:t>
            </a:r>
            <a:r>
              <a:rPr dirty="0" err="1"/>
              <a:t>oder</a:t>
            </a:r>
            <a:r>
              <a:rPr dirty="0"/>
              <a:t> </a:t>
            </a:r>
            <a:r>
              <a:rPr dirty="0" err="1"/>
              <a:t>Praxisgemeinschaften</a:t>
            </a:r>
            <a:r>
              <a:rPr dirty="0"/>
              <a:t>, die </a:t>
            </a:r>
            <a:r>
              <a:rPr dirty="0" err="1"/>
              <a:t>notwendig</a:t>
            </a:r>
            <a:r>
              <a:rPr dirty="0"/>
              <a:t> </a:t>
            </a:r>
            <a:r>
              <a:rPr dirty="0" err="1"/>
              <a:t>sind</a:t>
            </a:r>
            <a:r>
              <a:rPr dirty="0"/>
              <a:t>, um den </a:t>
            </a:r>
            <a:r>
              <a:rPr dirty="0" err="1"/>
              <a:t>Austausch</a:t>
            </a:r>
            <a:r>
              <a:rPr dirty="0"/>
              <a:t> von </a:t>
            </a:r>
            <a:r>
              <a:rPr lang="de-DE" dirty="0"/>
              <a:t>impliziten</a:t>
            </a:r>
            <a:r>
              <a:rPr dirty="0"/>
              <a:t> Wissen </a:t>
            </a:r>
            <a:r>
              <a:rPr dirty="0" err="1"/>
              <a:t>zu</a:t>
            </a:r>
            <a:r>
              <a:rPr dirty="0"/>
              <a:t> </a:t>
            </a:r>
            <a:r>
              <a:rPr dirty="0" err="1"/>
              <a:t>erleichtern</a:t>
            </a:r>
            <a:r>
              <a:rPr dirty="0"/>
              <a:t>.</a:t>
            </a:r>
          </a:p>
        </p:txBody>
      </p:sp>
      <p:sp>
        <p:nvSpPr>
          <p:cNvPr id="439" name="TextBox 87"/>
          <p:cNvSpPr txBox="1"/>
          <p:nvPr/>
        </p:nvSpPr>
        <p:spPr>
          <a:xfrm>
            <a:off x="595998" y="6546204"/>
            <a:ext cx="5454282" cy="2285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b">
            <a:spAutoFit/>
          </a:bodyPr>
          <a:lstStyle/>
          <a:p>
            <a:pPr>
              <a:defRPr sz="1000">
                <a:latin typeface="Calibri Light"/>
                <a:ea typeface="Calibri Light"/>
                <a:cs typeface="Calibri Light"/>
                <a:sym typeface="Calibri Light"/>
              </a:defRPr>
            </a:pPr>
            <a:r>
              <a:t>Quelle: Übernommen aus Prentice Hall, Decision Support Systems and Intelligent Systems (</a:t>
            </a:r>
            <a:r>
              <a:rPr baseline="30000"/>
              <a:t>7th </a:t>
            </a:r>
            <a:r>
              <a:t>Edition)</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 name="TextBox 87"/>
          <p:cNvSpPr txBox="1"/>
          <p:nvPr/>
        </p:nvSpPr>
        <p:spPr>
          <a:xfrm>
            <a:off x="595998" y="6546204"/>
            <a:ext cx="5454282" cy="2285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b">
            <a:spAutoFit/>
          </a:bodyPr>
          <a:lstStyle/>
          <a:p>
            <a:pPr>
              <a:defRPr sz="1000">
                <a:latin typeface="Calibri Light"/>
                <a:ea typeface="Calibri Light"/>
                <a:cs typeface="Calibri Light"/>
                <a:sym typeface="Calibri Light"/>
              </a:defRPr>
            </a:pPr>
            <a:r>
              <a:t>Quelle: Übernommen aus Prentice Hall, Decision Support Systems and Intelligent Systems (</a:t>
            </a:r>
            <a:r>
              <a:rPr baseline="30000"/>
              <a:t>7th </a:t>
            </a:r>
            <a:r>
              <a:t>Edition)</a:t>
            </a:r>
          </a:p>
        </p:txBody>
      </p:sp>
      <p:sp>
        <p:nvSpPr>
          <p:cNvPr id="443" name="Freeform 55"/>
          <p:cNvSpPr/>
          <p:nvPr/>
        </p:nvSpPr>
        <p:spPr>
          <a:xfrm>
            <a:off x="4164455" y="1985466"/>
            <a:ext cx="2017877" cy="201787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4772"/>
                </a:lnTo>
                <a:lnTo>
                  <a:pt x="21600" y="11752"/>
                </a:lnTo>
                <a:lnTo>
                  <a:pt x="21063" y="11779"/>
                </a:lnTo>
                <a:cubicBezTo>
                  <a:pt x="16313" y="12262"/>
                  <a:pt x="12537" y="16038"/>
                  <a:pt x="12054" y="20788"/>
                </a:cubicBezTo>
                <a:lnTo>
                  <a:pt x="12013" y="21600"/>
                </a:lnTo>
                <a:lnTo>
                  <a:pt x="4772" y="21600"/>
                </a:lnTo>
                <a:close/>
              </a:path>
            </a:pathLst>
          </a:custGeom>
          <a:solidFill>
            <a:schemeClr val="accent2"/>
          </a:solidFill>
          <a:ln w="12700">
            <a:miter lim="400000"/>
          </a:ln>
        </p:spPr>
        <p:txBody>
          <a:bodyPr lIns="45719" rIns="45719" anchor="ctr"/>
          <a:lstStyle/>
          <a:p>
            <a:pPr algn="ctr">
              <a:defRPr sz="1600">
                <a:solidFill>
                  <a:srgbClr val="FFFFFF"/>
                </a:solidFill>
                <a:latin typeface="Calibri Light"/>
                <a:ea typeface="Calibri Light"/>
                <a:cs typeface="Calibri Light"/>
                <a:sym typeface="Calibri Light"/>
              </a:defRPr>
            </a:pPr>
            <a:endParaRPr/>
          </a:p>
        </p:txBody>
      </p:sp>
      <p:sp>
        <p:nvSpPr>
          <p:cNvPr id="444" name="Freeform 57"/>
          <p:cNvSpPr/>
          <p:nvPr/>
        </p:nvSpPr>
        <p:spPr>
          <a:xfrm>
            <a:off x="6274791" y="1985466"/>
            <a:ext cx="2017878" cy="201787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6828" y="21600"/>
                </a:lnTo>
                <a:lnTo>
                  <a:pt x="9587" y="21600"/>
                </a:lnTo>
                <a:lnTo>
                  <a:pt x="9546" y="20788"/>
                </a:lnTo>
                <a:cubicBezTo>
                  <a:pt x="9063" y="16038"/>
                  <a:pt x="5287" y="12262"/>
                  <a:pt x="537" y="11779"/>
                </a:cubicBezTo>
                <a:lnTo>
                  <a:pt x="0" y="11752"/>
                </a:lnTo>
                <a:lnTo>
                  <a:pt x="0" y="4772"/>
                </a:lnTo>
                <a:close/>
              </a:path>
            </a:pathLst>
          </a:custGeom>
          <a:solidFill>
            <a:schemeClr val="accent3"/>
          </a:solidFill>
          <a:ln w="12700">
            <a:miter lim="400000"/>
          </a:ln>
        </p:spPr>
        <p:txBody>
          <a:bodyPr lIns="45719" rIns="45719" anchor="ctr"/>
          <a:lstStyle/>
          <a:p>
            <a:pPr algn="ctr">
              <a:defRPr sz="1600">
                <a:solidFill>
                  <a:srgbClr val="FFFFFF"/>
                </a:solidFill>
                <a:latin typeface="Calibri Light"/>
                <a:ea typeface="Calibri Light"/>
                <a:cs typeface="Calibri Light"/>
                <a:sym typeface="Calibri Light"/>
              </a:defRPr>
            </a:pPr>
            <a:endParaRPr/>
          </a:p>
        </p:txBody>
      </p:sp>
      <p:sp>
        <p:nvSpPr>
          <p:cNvPr id="445" name="Freeform 61"/>
          <p:cNvSpPr/>
          <p:nvPr/>
        </p:nvSpPr>
        <p:spPr>
          <a:xfrm>
            <a:off x="4164455" y="4095805"/>
            <a:ext cx="2017877" cy="2017879"/>
          </a:xfrm>
          <a:custGeom>
            <a:avLst/>
            <a:gdLst/>
            <a:ahLst/>
            <a:cxnLst>
              <a:cxn ang="0">
                <a:pos x="wd2" y="hd2"/>
              </a:cxn>
              <a:cxn ang="5400000">
                <a:pos x="wd2" y="hd2"/>
              </a:cxn>
              <a:cxn ang="10800000">
                <a:pos x="wd2" y="hd2"/>
              </a:cxn>
              <a:cxn ang="16200000">
                <a:pos x="wd2" y="hd2"/>
              </a:cxn>
            </a:cxnLst>
            <a:rect l="0" t="0" r="r" b="b"/>
            <a:pathLst>
              <a:path w="21600" h="21600" extrusionOk="0">
                <a:moveTo>
                  <a:pt x="4772" y="0"/>
                </a:moveTo>
                <a:lnTo>
                  <a:pt x="12041" y="0"/>
                </a:lnTo>
                <a:lnTo>
                  <a:pt x="12054" y="262"/>
                </a:lnTo>
                <a:cubicBezTo>
                  <a:pt x="12537" y="5012"/>
                  <a:pt x="16313" y="8788"/>
                  <a:pt x="21063" y="9270"/>
                </a:cubicBezTo>
                <a:lnTo>
                  <a:pt x="21600" y="9298"/>
                </a:lnTo>
                <a:lnTo>
                  <a:pt x="21600" y="16828"/>
                </a:lnTo>
                <a:lnTo>
                  <a:pt x="0" y="21600"/>
                </a:lnTo>
                <a:close/>
              </a:path>
            </a:pathLst>
          </a:custGeom>
          <a:solidFill>
            <a:schemeClr val="accent1"/>
          </a:solidFill>
          <a:ln w="12700">
            <a:miter lim="400000"/>
          </a:ln>
        </p:spPr>
        <p:txBody>
          <a:bodyPr lIns="45719" rIns="45719" anchor="ctr"/>
          <a:lstStyle/>
          <a:p>
            <a:pPr algn="ctr">
              <a:defRPr sz="1600">
                <a:solidFill>
                  <a:srgbClr val="FFFFFF"/>
                </a:solidFill>
                <a:latin typeface="Calibri Light"/>
                <a:ea typeface="Calibri Light"/>
                <a:cs typeface="Calibri Light"/>
                <a:sym typeface="Calibri Light"/>
              </a:defRPr>
            </a:pPr>
            <a:endParaRPr/>
          </a:p>
        </p:txBody>
      </p:sp>
      <p:sp>
        <p:nvSpPr>
          <p:cNvPr id="446" name="Freeform 59"/>
          <p:cNvSpPr/>
          <p:nvPr/>
        </p:nvSpPr>
        <p:spPr>
          <a:xfrm>
            <a:off x="6274791" y="4095805"/>
            <a:ext cx="2017878" cy="2017879"/>
          </a:xfrm>
          <a:custGeom>
            <a:avLst/>
            <a:gdLst/>
            <a:ahLst/>
            <a:cxnLst>
              <a:cxn ang="0">
                <a:pos x="wd2" y="hd2"/>
              </a:cxn>
              <a:cxn ang="5400000">
                <a:pos x="wd2" y="hd2"/>
              </a:cxn>
              <a:cxn ang="10800000">
                <a:pos x="wd2" y="hd2"/>
              </a:cxn>
              <a:cxn ang="16200000">
                <a:pos x="wd2" y="hd2"/>
              </a:cxn>
            </a:cxnLst>
            <a:rect l="0" t="0" r="r" b="b"/>
            <a:pathLst>
              <a:path w="21600" h="21600" extrusionOk="0">
                <a:moveTo>
                  <a:pt x="9559" y="0"/>
                </a:moveTo>
                <a:lnTo>
                  <a:pt x="16828" y="0"/>
                </a:lnTo>
                <a:lnTo>
                  <a:pt x="21600" y="21600"/>
                </a:lnTo>
                <a:lnTo>
                  <a:pt x="0" y="16828"/>
                </a:lnTo>
                <a:lnTo>
                  <a:pt x="0" y="9298"/>
                </a:lnTo>
                <a:lnTo>
                  <a:pt x="537" y="9270"/>
                </a:lnTo>
                <a:cubicBezTo>
                  <a:pt x="5287" y="8788"/>
                  <a:pt x="9063" y="5012"/>
                  <a:pt x="9546" y="262"/>
                </a:cubicBezTo>
                <a:close/>
              </a:path>
            </a:pathLst>
          </a:custGeom>
          <a:solidFill>
            <a:schemeClr val="accent4"/>
          </a:solidFill>
          <a:ln w="12700">
            <a:miter lim="400000"/>
          </a:ln>
        </p:spPr>
        <p:txBody>
          <a:bodyPr lIns="45719" rIns="45719" anchor="ctr"/>
          <a:lstStyle/>
          <a:p>
            <a:pPr algn="ctr">
              <a:defRPr sz="1600">
                <a:solidFill>
                  <a:srgbClr val="FFFFFF"/>
                </a:solidFill>
                <a:latin typeface="Calibri Light"/>
                <a:ea typeface="Calibri Light"/>
                <a:cs typeface="Calibri Light"/>
                <a:sym typeface="Calibri Light"/>
              </a:defRPr>
            </a:pPr>
            <a:endParaRPr/>
          </a:p>
        </p:txBody>
      </p:sp>
      <p:sp>
        <p:nvSpPr>
          <p:cNvPr id="447" name="Oval 62"/>
          <p:cNvSpPr/>
          <p:nvPr/>
        </p:nvSpPr>
        <p:spPr>
          <a:xfrm>
            <a:off x="5007800" y="2820991"/>
            <a:ext cx="2453377" cy="2453377"/>
          </a:xfrm>
          <a:prstGeom prst="ellipse">
            <a:avLst/>
          </a:prstGeom>
          <a:solidFill>
            <a:srgbClr val="E7E6E6"/>
          </a:solidFill>
          <a:ln w="38100">
            <a:solidFill>
              <a:srgbClr val="FFFFFF"/>
            </a:solidFill>
            <a:miter/>
          </a:ln>
        </p:spPr>
        <p:txBody>
          <a:bodyPr lIns="45719" rIns="45719" anchor="ctr"/>
          <a:lstStyle/>
          <a:p>
            <a:pPr algn="ctr">
              <a:defRPr sz="1600">
                <a:solidFill>
                  <a:srgbClr val="FFFFFF"/>
                </a:solidFill>
                <a:latin typeface="Calibri Light"/>
                <a:ea typeface="Calibri Light"/>
                <a:cs typeface="Calibri Light"/>
                <a:sym typeface="Calibri Light"/>
              </a:defRPr>
            </a:pPr>
            <a:endParaRPr/>
          </a:p>
        </p:txBody>
      </p:sp>
      <p:sp>
        <p:nvSpPr>
          <p:cNvPr id="448" name="TextBox 12"/>
          <p:cNvSpPr txBox="1"/>
          <p:nvPr/>
        </p:nvSpPr>
        <p:spPr>
          <a:xfrm>
            <a:off x="4294853" y="4894625"/>
            <a:ext cx="1257698" cy="9497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b">
            <a:spAutoFit/>
          </a:bodyPr>
          <a:lstStyle/>
          <a:p>
            <a:pPr algn="ctr">
              <a:defRPr sz="2000">
                <a:solidFill>
                  <a:srgbClr val="FFFFFF"/>
                </a:solidFill>
                <a:latin typeface="Calibri Light"/>
                <a:ea typeface="Calibri Light"/>
                <a:cs typeface="Calibri Light"/>
                <a:sym typeface="Calibri Light"/>
              </a:defRPr>
            </a:pPr>
            <a:r>
              <a:rPr dirty="0" err="1"/>
              <a:t>Verwen</a:t>
            </a:r>
            <a:r>
              <a:rPr dirty="0"/>
              <a:t>-dung von</a:t>
            </a:r>
            <a:br>
              <a:rPr dirty="0"/>
            </a:br>
            <a:r>
              <a:rPr dirty="0"/>
              <a:t>Wissen</a:t>
            </a:r>
          </a:p>
        </p:txBody>
      </p:sp>
      <p:sp>
        <p:nvSpPr>
          <p:cNvPr id="449" name="TextBox 14"/>
          <p:cNvSpPr txBox="1"/>
          <p:nvPr/>
        </p:nvSpPr>
        <p:spPr>
          <a:xfrm>
            <a:off x="6778750" y="4894625"/>
            <a:ext cx="1364854" cy="9497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b">
            <a:spAutoFit/>
          </a:bodyPr>
          <a:lstStyle/>
          <a:p>
            <a:pPr algn="ctr">
              <a:defRPr sz="2000">
                <a:solidFill>
                  <a:srgbClr val="FFFFFF"/>
                </a:solidFill>
                <a:latin typeface="Calibri Light"/>
                <a:ea typeface="Calibri Light"/>
                <a:cs typeface="Calibri Light"/>
                <a:sym typeface="Calibri Light"/>
              </a:defRPr>
            </a:pPr>
            <a:r>
              <a:t>Auf der Suche nach</a:t>
            </a:r>
            <a:br/>
            <a:r>
              <a:t>Wissen</a:t>
            </a:r>
          </a:p>
        </p:txBody>
      </p:sp>
      <p:sp>
        <p:nvSpPr>
          <p:cNvPr id="450" name="TextBox 16"/>
          <p:cNvSpPr txBox="1"/>
          <p:nvPr/>
        </p:nvSpPr>
        <p:spPr>
          <a:xfrm>
            <a:off x="4373625" y="2371761"/>
            <a:ext cx="1557819" cy="6449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b">
            <a:spAutoFit/>
          </a:bodyPr>
          <a:lstStyle/>
          <a:p>
            <a:pPr algn="ctr">
              <a:defRPr sz="2000">
                <a:solidFill>
                  <a:srgbClr val="FFFFFF"/>
                </a:solidFill>
                <a:latin typeface="Calibri Light"/>
                <a:ea typeface="Calibri Light"/>
                <a:cs typeface="Calibri Light"/>
                <a:sym typeface="Calibri Light"/>
              </a:defRPr>
            </a:pPr>
            <a:r>
              <a:t>Erstellung von</a:t>
            </a:r>
            <a:br/>
            <a:r>
              <a:t>Wissen</a:t>
            </a:r>
          </a:p>
        </p:txBody>
      </p:sp>
      <p:sp>
        <p:nvSpPr>
          <p:cNvPr id="451" name="TextBox 18"/>
          <p:cNvSpPr txBox="1"/>
          <p:nvPr/>
        </p:nvSpPr>
        <p:spPr>
          <a:xfrm>
            <a:off x="6906333" y="2371761"/>
            <a:ext cx="1202741" cy="6449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b">
            <a:spAutoFit/>
          </a:bodyPr>
          <a:lstStyle/>
          <a:p>
            <a:pPr algn="ctr">
              <a:defRPr sz="2000">
                <a:solidFill>
                  <a:srgbClr val="FFFFFF"/>
                </a:solidFill>
                <a:latin typeface="Calibri Light"/>
                <a:ea typeface="Calibri Light"/>
                <a:cs typeface="Calibri Light"/>
                <a:sym typeface="Calibri Light"/>
              </a:defRPr>
            </a:pPr>
            <a:r>
              <a:t>Teilen von </a:t>
            </a:r>
            <a:br/>
            <a:r>
              <a:t>Wissen</a:t>
            </a:r>
          </a:p>
        </p:txBody>
      </p:sp>
      <p:sp>
        <p:nvSpPr>
          <p:cNvPr id="452" name="TextBox 12"/>
          <p:cNvSpPr txBox="1"/>
          <p:nvPr/>
        </p:nvSpPr>
        <p:spPr>
          <a:xfrm>
            <a:off x="5288336" y="3073419"/>
            <a:ext cx="2265299" cy="20313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nchor="b">
            <a:spAutoFit/>
          </a:bodyPr>
          <a:lstStyle/>
          <a:p>
            <a:pPr marL="182563" indent="-182563">
              <a:buSzPct val="100000"/>
              <a:buFont typeface="Arial"/>
              <a:buChar char="•"/>
              <a:defRPr>
                <a:solidFill>
                  <a:srgbClr val="245473"/>
                </a:solidFill>
                <a:latin typeface="Calibri Light"/>
                <a:ea typeface="Calibri Light"/>
                <a:cs typeface="Calibri Light"/>
                <a:sym typeface="Calibri Light"/>
              </a:defRPr>
            </a:pPr>
            <a:r>
              <a:rPr lang="de-DE" dirty="0"/>
              <a:t>Sichtbar machen </a:t>
            </a:r>
            <a:br>
              <a:rPr lang="de-DE" dirty="0"/>
            </a:br>
            <a:r>
              <a:rPr lang="de-DE" dirty="0"/>
              <a:t>von Wissen</a:t>
            </a:r>
            <a:endParaRPr dirty="0"/>
          </a:p>
          <a:p>
            <a:pPr marL="182563" indent="-182563">
              <a:buSzPct val="100000"/>
              <a:buFont typeface="Arial"/>
              <a:buChar char="•"/>
              <a:defRPr>
                <a:solidFill>
                  <a:srgbClr val="245473"/>
                </a:solidFill>
                <a:latin typeface="Calibri Light"/>
                <a:ea typeface="Calibri Light"/>
                <a:cs typeface="Calibri Light"/>
                <a:sym typeface="Calibri Light"/>
              </a:defRPr>
            </a:pPr>
            <a:r>
              <a:rPr lang="de-DE" dirty="0"/>
              <a:t>Entwicklung von wissensintensiver Kultur</a:t>
            </a:r>
            <a:endParaRPr dirty="0"/>
          </a:p>
          <a:p>
            <a:pPr marL="182563" indent="-182563">
              <a:buSzPct val="100000"/>
              <a:buFont typeface="Arial"/>
              <a:buChar char="•"/>
              <a:defRPr>
                <a:solidFill>
                  <a:srgbClr val="245473"/>
                </a:solidFill>
                <a:latin typeface="Calibri Light"/>
                <a:ea typeface="Calibri Light"/>
                <a:cs typeface="Calibri Light"/>
                <a:sym typeface="Calibri Light"/>
              </a:defRPr>
            </a:pPr>
            <a:r>
              <a:rPr lang="de-DE" dirty="0"/>
              <a:t>Aufbau von </a:t>
            </a:r>
            <a:r>
              <a:rPr dirty="0"/>
              <a:t>Wissen</a:t>
            </a:r>
            <a:r>
              <a:rPr lang="de-DE" dirty="0"/>
              <a:t>s- Infrastruktur</a:t>
            </a:r>
            <a:endParaRPr dirty="0"/>
          </a:p>
        </p:txBody>
      </p:sp>
      <p:sp>
        <p:nvSpPr>
          <p:cNvPr id="453" name="TextBox 12"/>
          <p:cNvSpPr txBox="1"/>
          <p:nvPr/>
        </p:nvSpPr>
        <p:spPr>
          <a:xfrm>
            <a:off x="5122134" y="1923984"/>
            <a:ext cx="2191890" cy="3005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b">
            <a:spAutoFit/>
          </a:bodyPr>
          <a:lstStyle>
            <a:lvl1pPr algn="ctr">
              <a:defRPr sz="1600">
                <a:solidFill>
                  <a:srgbClr val="E53292"/>
                </a:solidFill>
                <a:latin typeface="Calibri Light"/>
                <a:ea typeface="Calibri Light"/>
                <a:cs typeface="Calibri Light"/>
                <a:sym typeface="Calibri Light"/>
              </a:defRPr>
            </a:lvl1pPr>
          </a:lstStyle>
          <a:p>
            <a:r>
              <a:t>Umgebende Prozesse</a:t>
            </a:r>
          </a:p>
        </p:txBody>
      </p:sp>
      <p:sp>
        <p:nvSpPr>
          <p:cNvPr id="454" name="Subtitle 2"/>
          <p:cNvSpPr txBox="1"/>
          <p:nvPr/>
        </p:nvSpPr>
        <p:spPr>
          <a:xfrm>
            <a:off x="998891" y="2279859"/>
            <a:ext cx="3031388" cy="10057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0790" tIns="40790" rIns="40790" bIns="40790">
            <a:spAutoFit/>
          </a:bodyPr>
          <a:lstStyle/>
          <a:p>
            <a:pPr defTabSz="1087636">
              <a:spcBef>
                <a:spcPts val="400"/>
              </a:spcBef>
              <a:defRPr sz="2000">
                <a:solidFill>
                  <a:srgbClr val="44546A"/>
                </a:solidFill>
                <a:latin typeface="Calibri Light"/>
                <a:ea typeface="Calibri Light"/>
                <a:cs typeface="Calibri Light"/>
                <a:sym typeface="Calibri Light"/>
              </a:defRPr>
            </a:pPr>
            <a:r>
              <a:rPr dirty="0" err="1"/>
              <a:t>Generieren</a:t>
            </a:r>
            <a:r>
              <a:rPr dirty="0"/>
              <a:t> Sie</a:t>
            </a:r>
            <a:br>
              <a:rPr dirty="0"/>
            </a:br>
            <a:r>
              <a:rPr dirty="0" err="1"/>
              <a:t>neue</a:t>
            </a:r>
            <a:r>
              <a:rPr dirty="0"/>
              <a:t> Ideen, </a:t>
            </a:r>
            <a:r>
              <a:rPr dirty="0" err="1"/>
              <a:t>Routinen</a:t>
            </a:r>
            <a:r>
              <a:rPr dirty="0"/>
              <a:t>, </a:t>
            </a:r>
            <a:r>
              <a:rPr dirty="0" err="1"/>
              <a:t>Erkenntnisse</a:t>
            </a:r>
            <a:r>
              <a:rPr dirty="0"/>
              <a:t>...</a:t>
            </a:r>
          </a:p>
        </p:txBody>
      </p:sp>
      <p:sp>
        <p:nvSpPr>
          <p:cNvPr id="455" name="Subtitle 2"/>
          <p:cNvSpPr txBox="1"/>
          <p:nvPr/>
        </p:nvSpPr>
        <p:spPr>
          <a:xfrm>
            <a:off x="8453878" y="2233365"/>
            <a:ext cx="3088626" cy="13134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0790" tIns="40790" rIns="40790" bIns="40790">
            <a:spAutoFit/>
          </a:bodyPr>
          <a:lstStyle>
            <a:lvl1pPr defTabSz="1087636">
              <a:spcBef>
                <a:spcPts val="400"/>
              </a:spcBef>
              <a:defRPr sz="2000">
                <a:solidFill>
                  <a:srgbClr val="44546A"/>
                </a:solidFill>
                <a:latin typeface="Calibri Light"/>
                <a:ea typeface="Calibri Light"/>
                <a:cs typeface="Calibri Light"/>
                <a:sym typeface="Calibri Light"/>
              </a:defRPr>
            </a:lvl1pPr>
          </a:lstStyle>
          <a:p>
            <a:r>
              <a:rPr dirty="0" err="1"/>
              <a:t>Etablieren</a:t>
            </a:r>
            <a:r>
              <a:rPr dirty="0"/>
              <a:t> Sie </a:t>
            </a:r>
            <a:r>
              <a:rPr dirty="0" err="1"/>
              <a:t>Plattformen</a:t>
            </a:r>
            <a:r>
              <a:rPr dirty="0"/>
              <a:t> und </a:t>
            </a:r>
            <a:r>
              <a:rPr dirty="0" err="1"/>
              <a:t>Routinen</a:t>
            </a:r>
            <a:r>
              <a:rPr dirty="0"/>
              <a:t>, um das Wissen in </a:t>
            </a:r>
            <a:r>
              <a:rPr dirty="0" err="1"/>
              <a:t>Ihrer</a:t>
            </a:r>
            <a:r>
              <a:rPr dirty="0"/>
              <a:t> </a:t>
            </a:r>
            <a:r>
              <a:rPr dirty="0" err="1"/>
              <a:t>Organisation</a:t>
            </a:r>
            <a:r>
              <a:rPr dirty="0"/>
              <a:t> </a:t>
            </a:r>
            <a:r>
              <a:rPr dirty="0" err="1"/>
              <a:t>zu</a:t>
            </a:r>
            <a:r>
              <a:rPr dirty="0"/>
              <a:t> </a:t>
            </a:r>
            <a:r>
              <a:rPr dirty="0" err="1"/>
              <a:t>teilen</a:t>
            </a:r>
            <a:endParaRPr dirty="0"/>
          </a:p>
        </p:txBody>
      </p:sp>
      <p:sp>
        <p:nvSpPr>
          <p:cNvPr id="456" name="Subtitle 2"/>
          <p:cNvSpPr txBox="1"/>
          <p:nvPr/>
        </p:nvSpPr>
        <p:spPr>
          <a:xfrm>
            <a:off x="8438698" y="4558064"/>
            <a:ext cx="3103806" cy="10057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0790" tIns="40790" rIns="40790" bIns="40790">
            <a:spAutoFit/>
          </a:bodyPr>
          <a:lstStyle>
            <a:lvl1pPr defTabSz="1087636">
              <a:spcBef>
                <a:spcPts val="400"/>
              </a:spcBef>
              <a:defRPr sz="2000">
                <a:solidFill>
                  <a:srgbClr val="44546A"/>
                </a:solidFill>
                <a:latin typeface="Calibri Light"/>
                <a:ea typeface="Calibri Light"/>
                <a:cs typeface="Calibri Light"/>
                <a:sym typeface="Calibri Light"/>
              </a:defRPr>
            </a:lvl1pPr>
          </a:lstStyle>
          <a:p>
            <a:r>
              <a:rPr lang="de-DE" dirty="0"/>
              <a:t>Beziehen Sie regelmäßig und strukturiert </a:t>
            </a:r>
            <a:r>
              <a:rPr dirty="0" err="1"/>
              <a:t>neues</a:t>
            </a:r>
            <a:r>
              <a:rPr dirty="0"/>
              <a:t> Wissen </a:t>
            </a:r>
            <a:r>
              <a:rPr dirty="0" err="1"/>
              <a:t>außerhalb</a:t>
            </a:r>
            <a:r>
              <a:rPr dirty="0"/>
              <a:t> der </a:t>
            </a:r>
            <a:r>
              <a:rPr dirty="0" err="1"/>
              <a:t>Organisation</a:t>
            </a:r>
            <a:endParaRPr dirty="0"/>
          </a:p>
        </p:txBody>
      </p:sp>
      <p:sp>
        <p:nvSpPr>
          <p:cNvPr id="457" name="Subtitle 2"/>
          <p:cNvSpPr txBox="1"/>
          <p:nvPr/>
        </p:nvSpPr>
        <p:spPr>
          <a:xfrm>
            <a:off x="998891" y="4558064"/>
            <a:ext cx="3293114" cy="939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0790" tIns="40790" rIns="40790" bIns="40790">
            <a:spAutoFit/>
          </a:bodyPr>
          <a:lstStyle>
            <a:lvl1pPr defTabSz="1087636">
              <a:spcBef>
                <a:spcPts val="400"/>
              </a:spcBef>
              <a:defRPr sz="2000">
                <a:solidFill>
                  <a:srgbClr val="44546A"/>
                </a:solidFill>
                <a:latin typeface="Calibri Light"/>
                <a:ea typeface="Calibri Light"/>
                <a:cs typeface="Calibri Light"/>
                <a:sym typeface="Calibri Light"/>
              </a:defRPr>
            </a:lvl1pPr>
          </a:lstStyle>
          <a:p>
            <a:r>
              <a:t>Sicherstellen, dass das (neue) Wissen in der Organisation angepasst und genutzt wird</a:t>
            </a:r>
          </a:p>
        </p:txBody>
      </p:sp>
      <p:sp>
        <p:nvSpPr>
          <p:cNvPr id="21" name="Textplatzhalter 1">
            <a:extLst>
              <a:ext uri="{FF2B5EF4-FFF2-40B4-BE49-F238E27FC236}">
                <a16:creationId xmlns:a16="http://schemas.microsoft.com/office/drawing/2014/main" xmlns="" id="{3D59FBEE-62A8-4104-BC61-258D37017594}"/>
              </a:ext>
            </a:extLst>
          </p:cNvPr>
          <p:cNvSpPr txBox="1">
            <a:spLocks noGrp="1"/>
          </p:cNvSpPr>
          <p:nvPr>
            <p:ph type="body" sz="quarter" idx="1"/>
          </p:nvPr>
        </p:nvSpPr>
        <p:spPr>
          <a:xfrm>
            <a:off x="1355980" y="548653"/>
            <a:ext cx="8852377" cy="697353"/>
          </a:xfrm>
          <a:prstGeom prst="rect">
            <a:avLst/>
          </a:prstGeom>
        </p:spPr>
        <p:txBody>
          <a:bodyPr/>
          <a:lstStyle/>
          <a:p>
            <a:r>
              <a:rPr dirty="0" err="1"/>
              <a:t>Ansätze</a:t>
            </a:r>
            <a:r>
              <a:rPr dirty="0"/>
              <a:t> </a:t>
            </a:r>
            <a:r>
              <a:rPr lang="de-DE" dirty="0"/>
              <a:t>des</a:t>
            </a:r>
            <a:r>
              <a:rPr dirty="0"/>
              <a:t> </a:t>
            </a:r>
            <a:r>
              <a:rPr dirty="0" err="1"/>
              <a:t>Wissensmanagement</a:t>
            </a:r>
            <a:r>
              <a:rPr lang="de-DE" dirty="0"/>
              <a:t>s</a:t>
            </a:r>
            <a:endParaRPr dirty="0"/>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 name="Textplatzhalter 1"/>
          <p:cNvSpPr txBox="1">
            <a:spLocks noGrp="1"/>
          </p:cNvSpPr>
          <p:nvPr>
            <p:ph type="body" sz="quarter" idx="1"/>
          </p:nvPr>
        </p:nvSpPr>
        <p:spPr>
          <a:xfrm>
            <a:off x="1268897" y="174763"/>
            <a:ext cx="2432246" cy="1686694"/>
          </a:xfrm>
          <a:prstGeom prst="rect">
            <a:avLst/>
          </a:prstGeom>
        </p:spPr>
        <p:txBody>
          <a:bodyPr/>
          <a:lstStyle>
            <a:lvl1pPr>
              <a:defRPr sz="2400"/>
            </a:lvl1pPr>
          </a:lstStyle>
          <a:p>
            <a:r>
              <a:rPr dirty="0" err="1"/>
              <a:t>Ansätze</a:t>
            </a:r>
            <a:r>
              <a:rPr dirty="0"/>
              <a:t> </a:t>
            </a:r>
            <a:r>
              <a:rPr lang="de-DE" dirty="0"/>
              <a:t>des</a:t>
            </a:r>
            <a:r>
              <a:rPr dirty="0"/>
              <a:t> </a:t>
            </a:r>
            <a:r>
              <a:rPr dirty="0" err="1"/>
              <a:t>Wissens</a:t>
            </a:r>
            <a:r>
              <a:rPr lang="de-DE" dirty="0"/>
              <a:t>-</a:t>
            </a:r>
            <a:r>
              <a:rPr dirty="0"/>
              <a:t>management</a:t>
            </a:r>
            <a:r>
              <a:rPr lang="de-DE" dirty="0"/>
              <a:t>s</a:t>
            </a:r>
            <a:r>
              <a:rPr dirty="0"/>
              <a:t> (Forts</a:t>
            </a:r>
            <a:r>
              <a:rPr lang="de-DE" dirty="0" err="1"/>
              <a:t>etzung</a:t>
            </a:r>
            <a:r>
              <a:rPr dirty="0"/>
              <a:t>)</a:t>
            </a:r>
          </a:p>
        </p:txBody>
      </p:sp>
      <p:sp>
        <p:nvSpPr>
          <p:cNvPr id="460" name="Subtitle 2"/>
          <p:cNvSpPr txBox="1"/>
          <p:nvPr/>
        </p:nvSpPr>
        <p:spPr>
          <a:xfrm>
            <a:off x="24230" y="1784157"/>
            <a:ext cx="3754559" cy="50991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0790" tIns="40790" rIns="40790" bIns="40790">
            <a:spAutoFit/>
          </a:bodyPr>
          <a:lstStyle/>
          <a:p>
            <a:pPr defTabSz="1087636">
              <a:spcBef>
                <a:spcPts val="600"/>
              </a:spcBef>
              <a:defRPr sz="1700">
                <a:solidFill>
                  <a:srgbClr val="44546A"/>
                </a:solidFill>
                <a:latin typeface="Calibri Light"/>
                <a:ea typeface="Calibri Light"/>
                <a:cs typeface="Calibri Light"/>
                <a:sym typeface="Calibri Light"/>
              </a:defRPr>
            </a:pPr>
            <a:r>
              <a:rPr dirty="0"/>
              <a:t>Der Praxis</a:t>
            </a:r>
            <a:r>
              <a:rPr lang="de-DE" dirty="0"/>
              <a:t>orientierte Ansatz</a:t>
            </a:r>
            <a:r>
              <a:rPr dirty="0"/>
              <a:t> </a:t>
            </a:r>
            <a:r>
              <a:rPr dirty="0" err="1"/>
              <a:t>wird</a:t>
            </a:r>
            <a:r>
              <a:rPr dirty="0"/>
              <a:t> </a:t>
            </a:r>
            <a:r>
              <a:rPr dirty="0" err="1"/>
              <a:t>typischerweise</a:t>
            </a:r>
            <a:r>
              <a:rPr dirty="0"/>
              <a:t> von </a:t>
            </a:r>
            <a:r>
              <a:rPr dirty="0" err="1"/>
              <a:t>Unternehmen</a:t>
            </a:r>
            <a:r>
              <a:rPr dirty="0"/>
              <a:t> </a:t>
            </a:r>
            <a:r>
              <a:rPr dirty="0" err="1"/>
              <a:t>ange</a:t>
            </a:r>
            <a:r>
              <a:rPr lang="de-DE" dirty="0"/>
              <a:t>-</a:t>
            </a:r>
            <a:r>
              <a:rPr dirty="0" err="1"/>
              <a:t>wendet</a:t>
            </a:r>
            <a:r>
              <a:rPr dirty="0"/>
              <a:t>, die </a:t>
            </a:r>
            <a:r>
              <a:rPr dirty="0" err="1"/>
              <a:t>individuelle</a:t>
            </a:r>
            <a:r>
              <a:rPr dirty="0"/>
              <a:t> </a:t>
            </a:r>
            <a:r>
              <a:rPr dirty="0" err="1"/>
              <a:t>Lösungen</a:t>
            </a:r>
            <a:r>
              <a:rPr dirty="0"/>
              <a:t> </a:t>
            </a:r>
            <a:r>
              <a:rPr dirty="0" err="1"/>
              <a:t>für</a:t>
            </a:r>
            <a:r>
              <a:rPr dirty="0"/>
              <a:t> </a:t>
            </a:r>
            <a:r>
              <a:rPr dirty="0" err="1"/>
              <a:t>einzigartige</a:t>
            </a:r>
            <a:r>
              <a:rPr dirty="0"/>
              <a:t> </a:t>
            </a:r>
            <a:r>
              <a:rPr dirty="0" err="1"/>
              <a:t>Probleme</a:t>
            </a:r>
            <a:r>
              <a:rPr dirty="0"/>
              <a:t> </a:t>
            </a:r>
            <a:r>
              <a:rPr dirty="0" err="1"/>
              <a:t>anbieten</a:t>
            </a:r>
            <a:r>
              <a:rPr dirty="0"/>
              <a:t>. Das </a:t>
            </a:r>
            <a:r>
              <a:rPr dirty="0" err="1"/>
              <a:t>wertvolle</a:t>
            </a:r>
            <a:r>
              <a:rPr dirty="0"/>
              <a:t> Wissen </a:t>
            </a:r>
            <a:r>
              <a:rPr dirty="0" err="1"/>
              <a:t>für</a:t>
            </a:r>
            <a:r>
              <a:rPr dirty="0"/>
              <a:t> </a:t>
            </a:r>
            <a:r>
              <a:rPr dirty="0" err="1"/>
              <a:t>diese</a:t>
            </a:r>
            <a:r>
              <a:rPr dirty="0"/>
              <a:t> </a:t>
            </a:r>
            <a:r>
              <a:rPr dirty="0" err="1"/>
              <a:t>Firmen</a:t>
            </a:r>
            <a:r>
              <a:rPr dirty="0"/>
              <a:t> </a:t>
            </a:r>
            <a:r>
              <a:rPr dirty="0" err="1"/>
              <a:t>ist</a:t>
            </a:r>
            <a:r>
              <a:rPr lang="de-DE" dirty="0"/>
              <a:t> von Natur aus</a:t>
            </a:r>
            <a:r>
              <a:rPr dirty="0"/>
              <a:t> </a:t>
            </a:r>
            <a:r>
              <a:rPr lang="de-DE" dirty="0"/>
              <a:t>implizit</a:t>
            </a:r>
            <a:r>
              <a:rPr dirty="0"/>
              <a:t>. In </a:t>
            </a:r>
            <a:r>
              <a:rPr dirty="0" err="1"/>
              <a:t>diesem</a:t>
            </a:r>
            <a:r>
              <a:rPr dirty="0"/>
              <a:t> Fall </a:t>
            </a:r>
            <a:r>
              <a:rPr dirty="0" err="1"/>
              <a:t>sind</a:t>
            </a:r>
            <a:r>
              <a:rPr dirty="0"/>
              <a:t> die </a:t>
            </a:r>
            <a:r>
              <a:rPr dirty="0" err="1"/>
              <a:t>Umgebung</a:t>
            </a:r>
            <a:r>
              <a:rPr dirty="0"/>
              <a:t> und die Art der </a:t>
            </a:r>
            <a:r>
              <a:rPr dirty="0" err="1"/>
              <a:t>auftretenden</a:t>
            </a:r>
            <a:r>
              <a:rPr dirty="0"/>
              <a:t> </a:t>
            </a:r>
            <a:r>
              <a:rPr dirty="0" err="1"/>
              <a:t>Probleme</a:t>
            </a:r>
            <a:r>
              <a:rPr dirty="0"/>
              <a:t> </a:t>
            </a:r>
            <a:r>
              <a:rPr dirty="0" err="1"/>
              <a:t>extrem</a:t>
            </a:r>
            <a:r>
              <a:rPr dirty="0"/>
              <a:t> </a:t>
            </a:r>
            <a:r>
              <a:rPr dirty="0" err="1"/>
              <a:t>dynamisch</a:t>
            </a:r>
            <a:r>
              <a:rPr dirty="0"/>
              <a:t>. Das Wissen </a:t>
            </a:r>
            <a:r>
              <a:rPr dirty="0" err="1"/>
              <a:t>wird</a:t>
            </a:r>
            <a:r>
              <a:rPr dirty="0"/>
              <a:t> </a:t>
            </a:r>
            <a:r>
              <a:rPr dirty="0" err="1"/>
              <a:t>hauptsächlich</a:t>
            </a:r>
            <a:r>
              <a:rPr dirty="0"/>
              <a:t> </a:t>
            </a:r>
            <a:r>
              <a:rPr dirty="0" err="1"/>
              <a:t>durch</a:t>
            </a:r>
            <a:r>
              <a:rPr dirty="0"/>
              <a:t> </a:t>
            </a:r>
            <a:r>
              <a:rPr dirty="0" err="1"/>
              <a:t>persönliche</a:t>
            </a:r>
            <a:r>
              <a:rPr dirty="0"/>
              <a:t> </a:t>
            </a:r>
            <a:r>
              <a:rPr dirty="0" err="1"/>
              <a:t>Kontakte</a:t>
            </a:r>
            <a:r>
              <a:rPr dirty="0"/>
              <a:t> </a:t>
            </a:r>
            <a:r>
              <a:rPr dirty="0" err="1"/>
              <a:t>weitergegeben</a:t>
            </a:r>
            <a:r>
              <a:rPr dirty="0"/>
              <a:t>. </a:t>
            </a:r>
            <a:endParaRPr dirty="0">
              <a:latin typeface="Open Sans Light"/>
              <a:ea typeface="Open Sans Light"/>
              <a:cs typeface="Open Sans Light"/>
              <a:sym typeface="Open Sans Light"/>
            </a:endParaRPr>
          </a:p>
          <a:p>
            <a:pPr defTabSz="1087636">
              <a:spcBef>
                <a:spcPts val="600"/>
              </a:spcBef>
              <a:defRPr sz="1700">
                <a:solidFill>
                  <a:srgbClr val="E53292"/>
                </a:solidFill>
                <a:latin typeface="Calibri Light"/>
                <a:ea typeface="Calibri Light"/>
                <a:cs typeface="Calibri Light"/>
                <a:sym typeface="Calibri Light"/>
              </a:defRPr>
            </a:pPr>
            <a:r>
              <a:rPr b="1" dirty="0"/>
              <a:t>Hybrid-Ansatz</a:t>
            </a:r>
          </a:p>
          <a:p>
            <a:pPr marL="452119" indent="-182245" defTabSz="1087636">
              <a:spcBef>
                <a:spcPts val="600"/>
              </a:spcBef>
              <a:buSzPct val="100000"/>
              <a:buFont typeface="Arial"/>
              <a:buChar char="•"/>
              <a:defRPr sz="1700">
                <a:solidFill>
                  <a:srgbClr val="44546A"/>
                </a:solidFill>
                <a:latin typeface="Calibri Light"/>
                <a:ea typeface="Calibri Light"/>
                <a:cs typeface="Calibri Light"/>
                <a:sym typeface="Calibri Light"/>
              </a:defRPr>
            </a:pPr>
            <a:r>
              <a:rPr dirty="0" err="1"/>
              <a:t>Pra</a:t>
            </a:r>
            <a:r>
              <a:rPr lang="de-DE" dirty="0" err="1"/>
              <a:t>xisorientierter</a:t>
            </a:r>
            <a:r>
              <a:rPr dirty="0"/>
              <a:t> Ansatz </a:t>
            </a:r>
            <a:r>
              <a:rPr dirty="0" err="1"/>
              <a:t>zum</a:t>
            </a:r>
            <a:r>
              <a:rPr dirty="0"/>
              <a:t> </a:t>
            </a:r>
            <a:r>
              <a:rPr dirty="0" err="1"/>
              <a:t>Speichern</a:t>
            </a:r>
            <a:r>
              <a:rPr dirty="0"/>
              <a:t> </a:t>
            </a:r>
            <a:r>
              <a:rPr lang="de-DE" dirty="0"/>
              <a:t>von </a:t>
            </a:r>
            <a:r>
              <a:rPr dirty="0" err="1"/>
              <a:t>explizite</a:t>
            </a:r>
            <a:r>
              <a:rPr lang="de-DE" dirty="0"/>
              <a:t>m</a:t>
            </a:r>
            <a:r>
              <a:rPr dirty="0"/>
              <a:t> Wissen </a:t>
            </a:r>
          </a:p>
          <a:p>
            <a:pPr marL="452119" indent="-182245" defTabSz="1087636">
              <a:spcBef>
                <a:spcPts val="600"/>
              </a:spcBef>
              <a:buSzPct val="100000"/>
              <a:buFont typeface="Arial"/>
              <a:buChar char="•"/>
              <a:defRPr sz="1700">
                <a:solidFill>
                  <a:srgbClr val="44546A"/>
                </a:solidFill>
                <a:latin typeface="Calibri Light"/>
                <a:ea typeface="Calibri Light"/>
                <a:cs typeface="Calibri Light"/>
                <a:sym typeface="Calibri Light"/>
              </a:defRPr>
            </a:pPr>
            <a:r>
              <a:rPr lang="de-DE" dirty="0"/>
              <a:t>Implizites Wissen </a:t>
            </a:r>
            <a:r>
              <a:rPr dirty="0" err="1"/>
              <a:t>wird</a:t>
            </a:r>
            <a:r>
              <a:rPr dirty="0"/>
              <a:t> </a:t>
            </a:r>
            <a:r>
              <a:rPr dirty="0" err="1"/>
              <a:t>hauptsächlich</a:t>
            </a:r>
            <a:r>
              <a:rPr dirty="0"/>
              <a:t> </a:t>
            </a:r>
            <a:r>
              <a:rPr lang="de-DE" dirty="0"/>
              <a:t>in Form von</a:t>
            </a:r>
            <a:r>
              <a:rPr dirty="0"/>
              <a:t> </a:t>
            </a:r>
            <a:r>
              <a:rPr dirty="0" err="1"/>
              <a:t>Kontaktinformationen</a:t>
            </a:r>
            <a:r>
              <a:rPr dirty="0"/>
              <a:t> </a:t>
            </a:r>
            <a:r>
              <a:rPr dirty="0" err="1"/>
              <a:t>gespeichert</a:t>
            </a:r>
            <a:endParaRPr dirty="0"/>
          </a:p>
          <a:p>
            <a:pPr marL="452119" indent="-182245" defTabSz="1087636">
              <a:spcBef>
                <a:spcPts val="600"/>
              </a:spcBef>
              <a:buSzPct val="100000"/>
              <a:buFont typeface="Arial"/>
              <a:buChar char="•"/>
              <a:defRPr sz="1700">
                <a:solidFill>
                  <a:srgbClr val="44546A"/>
                </a:solidFill>
                <a:latin typeface="Calibri Light"/>
                <a:ea typeface="Calibri Light"/>
                <a:cs typeface="Calibri Light"/>
                <a:sym typeface="Calibri Light"/>
              </a:defRPr>
            </a:pPr>
            <a:r>
              <a:rPr dirty="0" err="1"/>
              <a:t>Erfassen</a:t>
            </a:r>
            <a:r>
              <a:rPr dirty="0"/>
              <a:t> und </a:t>
            </a:r>
            <a:r>
              <a:rPr dirty="0" err="1"/>
              <a:t>Verwalten</a:t>
            </a:r>
            <a:r>
              <a:rPr dirty="0"/>
              <a:t> von Best Practices</a:t>
            </a:r>
          </a:p>
        </p:txBody>
      </p:sp>
      <p:sp>
        <p:nvSpPr>
          <p:cNvPr id="461" name="TextBox 87"/>
          <p:cNvSpPr txBox="1"/>
          <p:nvPr/>
        </p:nvSpPr>
        <p:spPr>
          <a:xfrm>
            <a:off x="6225383" y="183400"/>
            <a:ext cx="10623756" cy="2285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b">
            <a:spAutoFit/>
          </a:bodyPr>
          <a:lstStyle/>
          <a:p>
            <a:pPr>
              <a:defRPr sz="1000">
                <a:latin typeface="Calibri Light"/>
                <a:ea typeface="Calibri Light"/>
                <a:cs typeface="Calibri Light"/>
                <a:sym typeface="Calibri Light"/>
              </a:defRPr>
            </a:pPr>
            <a:r>
              <a:t>Quelle: Übernommen aus Prentice Hall, Decision Support Systems und intelligente Systeme (</a:t>
            </a:r>
            <a:r>
              <a:rPr baseline="30000"/>
              <a:t>7. </a:t>
            </a:r>
            <a:r>
              <a:t>Auflage)</a:t>
            </a:r>
          </a:p>
        </p:txBody>
      </p:sp>
      <p:graphicFrame>
        <p:nvGraphicFramePr>
          <p:cNvPr id="462" name="Tabelle 5"/>
          <p:cNvGraphicFramePr/>
          <p:nvPr>
            <p:extLst>
              <p:ext uri="{D42A27DB-BD31-4B8C-83A1-F6EECF244321}">
                <p14:modId xmlns:p14="http://schemas.microsoft.com/office/powerpoint/2010/main" val="3130392741"/>
              </p:ext>
            </p:extLst>
          </p:nvPr>
        </p:nvGraphicFramePr>
        <p:xfrm>
          <a:off x="3804191" y="411911"/>
          <a:ext cx="8353566" cy="6197815"/>
        </p:xfrm>
        <a:graphic>
          <a:graphicData uri="http://schemas.openxmlformats.org/drawingml/2006/table">
            <a:tbl>
              <a:tblPr firstRow="1" bandRow="1">
                <a:tableStyleId>{4C3C2611-4C71-4FC5-86AE-919BDF0F9419}</a:tableStyleId>
              </a:tblPr>
              <a:tblGrid>
                <a:gridCol w="935655">
                  <a:extLst>
                    <a:ext uri="{9D8B030D-6E8A-4147-A177-3AD203B41FA5}">
                      <a16:colId xmlns:a16="http://schemas.microsoft.com/office/drawing/2014/main" xmlns="" val="20000"/>
                    </a:ext>
                  </a:extLst>
                </a:gridCol>
                <a:gridCol w="3521381">
                  <a:extLst>
                    <a:ext uri="{9D8B030D-6E8A-4147-A177-3AD203B41FA5}">
                      <a16:colId xmlns:a16="http://schemas.microsoft.com/office/drawing/2014/main" xmlns="" val="20001"/>
                    </a:ext>
                  </a:extLst>
                </a:gridCol>
                <a:gridCol w="3896530">
                  <a:extLst>
                    <a:ext uri="{9D8B030D-6E8A-4147-A177-3AD203B41FA5}">
                      <a16:colId xmlns:a16="http://schemas.microsoft.com/office/drawing/2014/main" xmlns="" val="20002"/>
                    </a:ext>
                  </a:extLst>
                </a:gridCol>
              </a:tblGrid>
              <a:tr h="300332">
                <a:tc>
                  <a:txBody>
                    <a:bodyPr/>
                    <a:lstStyle/>
                    <a:p>
                      <a:pPr algn="l">
                        <a:defRPr sz="1400"/>
                      </a:pPr>
                      <a:endParaRPr dirty="0"/>
                    </a:p>
                  </a:txBody>
                  <a:tcPr marL="45720" marR="45720" horzOverflow="overflow">
                    <a:solidFill>
                      <a:srgbClr val="E53292"/>
                    </a:solidFill>
                  </a:tcPr>
                </a:tc>
                <a:tc>
                  <a:txBody>
                    <a:bodyPr/>
                    <a:lstStyle/>
                    <a:p>
                      <a:pPr algn="ctr">
                        <a:defRPr sz="1800" b="0">
                          <a:solidFill>
                            <a:srgbClr val="000000"/>
                          </a:solidFill>
                        </a:defRPr>
                      </a:pPr>
                      <a:r>
                        <a:rPr sz="1600" dirty="0" err="1">
                          <a:solidFill>
                            <a:srgbClr val="FFFFFF"/>
                          </a:solidFill>
                          <a:latin typeface="Calibri Light"/>
                          <a:ea typeface="Calibri Light"/>
                          <a:cs typeface="Calibri Light"/>
                          <a:sym typeface="Calibri Light"/>
                        </a:rPr>
                        <a:t>Prozess</a:t>
                      </a:r>
                      <a:r>
                        <a:rPr lang="de-DE" sz="1600" dirty="0">
                          <a:solidFill>
                            <a:srgbClr val="FFFFFF"/>
                          </a:solidFill>
                          <a:latin typeface="Calibri Light"/>
                          <a:ea typeface="Calibri Light"/>
                          <a:cs typeface="Calibri Light"/>
                          <a:sym typeface="Calibri Light"/>
                        </a:rPr>
                        <a:t>orientierter </a:t>
                      </a:r>
                      <a:r>
                        <a:rPr sz="1600" dirty="0">
                          <a:solidFill>
                            <a:srgbClr val="FFFFFF"/>
                          </a:solidFill>
                          <a:latin typeface="Calibri Light"/>
                          <a:ea typeface="Calibri Light"/>
                          <a:cs typeface="Calibri Light"/>
                          <a:sym typeface="Calibri Light"/>
                        </a:rPr>
                        <a:t>Ansatz</a:t>
                      </a:r>
                    </a:p>
                  </a:txBody>
                  <a:tcPr marL="45720" marR="45720" anchor="ctr" horzOverflow="overflow">
                    <a:solidFill>
                      <a:srgbClr val="E53292"/>
                    </a:solidFill>
                  </a:tcPr>
                </a:tc>
                <a:tc>
                  <a:txBody>
                    <a:bodyPr/>
                    <a:lstStyle/>
                    <a:p>
                      <a:pPr algn="ctr">
                        <a:defRPr sz="1800" b="0">
                          <a:solidFill>
                            <a:srgbClr val="000000"/>
                          </a:solidFill>
                        </a:defRPr>
                      </a:pPr>
                      <a:r>
                        <a:rPr sz="1600" dirty="0">
                          <a:solidFill>
                            <a:srgbClr val="FFFFFF"/>
                          </a:solidFill>
                          <a:latin typeface="Calibri Light"/>
                          <a:ea typeface="Calibri Light"/>
                          <a:cs typeface="Calibri Light"/>
                          <a:sym typeface="Calibri Light"/>
                        </a:rPr>
                        <a:t>Praxis</a:t>
                      </a:r>
                      <a:r>
                        <a:rPr lang="de-DE" sz="1600" dirty="0">
                          <a:solidFill>
                            <a:srgbClr val="FFFFFF"/>
                          </a:solidFill>
                          <a:latin typeface="Calibri Light"/>
                          <a:ea typeface="Calibri Light"/>
                          <a:cs typeface="Calibri Light"/>
                          <a:sym typeface="Calibri Light"/>
                        </a:rPr>
                        <a:t>orientierter </a:t>
                      </a:r>
                      <a:r>
                        <a:rPr sz="1600" dirty="0">
                          <a:solidFill>
                            <a:srgbClr val="FFFFFF"/>
                          </a:solidFill>
                          <a:latin typeface="Calibri Light"/>
                          <a:ea typeface="Calibri Light"/>
                          <a:cs typeface="Calibri Light"/>
                          <a:sym typeface="Calibri Light"/>
                        </a:rPr>
                        <a:t>Ansatz</a:t>
                      </a:r>
                    </a:p>
                  </a:txBody>
                  <a:tcPr marL="45720" marR="45720" anchor="ctr" horzOverflow="overflow">
                    <a:solidFill>
                      <a:srgbClr val="E53292"/>
                    </a:solidFill>
                  </a:tcPr>
                </a:tc>
                <a:extLst>
                  <a:ext uri="{0D108BD9-81ED-4DB2-BD59-A6C34878D82A}">
                    <a16:rowId xmlns:a16="http://schemas.microsoft.com/office/drawing/2014/main" xmlns="" val="10000"/>
                  </a:ext>
                </a:extLst>
              </a:tr>
              <a:tr h="763406">
                <a:tc>
                  <a:txBody>
                    <a:bodyPr/>
                    <a:lstStyle/>
                    <a:p>
                      <a:pPr algn="l">
                        <a:defRPr sz="1800"/>
                      </a:pPr>
                      <a:r>
                        <a:rPr sz="1600" dirty="0">
                          <a:solidFill>
                            <a:srgbClr val="245473"/>
                          </a:solidFill>
                        </a:rPr>
                        <a:t>Art des </a:t>
                      </a:r>
                      <a:r>
                        <a:rPr sz="1600" dirty="0" err="1">
                          <a:solidFill>
                            <a:srgbClr val="245473"/>
                          </a:solidFill>
                        </a:rPr>
                        <a:t>unter</a:t>
                      </a:r>
                      <a:r>
                        <a:rPr lang="de-DE" sz="1600" dirty="0">
                          <a:solidFill>
                            <a:srgbClr val="245473"/>
                          </a:solidFill>
                        </a:rPr>
                        <a:t>-</a:t>
                      </a:r>
                      <a:r>
                        <a:rPr sz="1600" dirty="0" err="1">
                          <a:solidFill>
                            <a:srgbClr val="245473"/>
                          </a:solidFill>
                        </a:rPr>
                        <a:t>stützten</a:t>
                      </a:r>
                      <a:r>
                        <a:rPr sz="1600" dirty="0">
                          <a:solidFill>
                            <a:srgbClr val="245473"/>
                          </a:solidFill>
                        </a:rPr>
                        <a:t> </a:t>
                      </a:r>
                      <a:r>
                        <a:rPr sz="1600" dirty="0" err="1">
                          <a:solidFill>
                            <a:srgbClr val="245473"/>
                          </a:solidFill>
                        </a:rPr>
                        <a:t>Wissens</a:t>
                      </a:r>
                      <a:endParaRPr sz="1600" dirty="0">
                        <a:solidFill>
                          <a:srgbClr val="245473"/>
                        </a:solidFill>
                      </a:endParaRPr>
                    </a:p>
                  </a:txBody>
                  <a:tcPr marL="45720" marR="45720" horzOverflow="overflow"/>
                </a:tc>
                <a:tc>
                  <a:txBody>
                    <a:bodyPr/>
                    <a:lstStyle/>
                    <a:p>
                      <a:pPr algn="l">
                        <a:defRPr sz="1800"/>
                      </a:pPr>
                      <a:r>
                        <a:rPr sz="1600" dirty="0" err="1">
                          <a:solidFill>
                            <a:srgbClr val="245473"/>
                          </a:solidFill>
                        </a:rPr>
                        <a:t>Explizites</a:t>
                      </a:r>
                      <a:r>
                        <a:rPr sz="1600" dirty="0">
                          <a:solidFill>
                            <a:srgbClr val="245473"/>
                          </a:solidFill>
                        </a:rPr>
                        <a:t> Wissen - </a:t>
                      </a:r>
                      <a:r>
                        <a:rPr sz="1600" dirty="0" err="1">
                          <a:solidFill>
                            <a:srgbClr val="245473"/>
                          </a:solidFill>
                        </a:rPr>
                        <a:t>kodifiziert</a:t>
                      </a:r>
                      <a:r>
                        <a:rPr sz="1600" dirty="0">
                          <a:solidFill>
                            <a:srgbClr val="245473"/>
                          </a:solidFill>
                        </a:rPr>
                        <a:t> in </a:t>
                      </a:r>
                      <a:r>
                        <a:rPr sz="1600" dirty="0" err="1">
                          <a:solidFill>
                            <a:srgbClr val="245473"/>
                          </a:solidFill>
                        </a:rPr>
                        <a:t>Regeln</a:t>
                      </a:r>
                      <a:r>
                        <a:rPr sz="1600" dirty="0">
                          <a:solidFill>
                            <a:srgbClr val="245473"/>
                          </a:solidFill>
                        </a:rPr>
                        <a:t>, Tools und </a:t>
                      </a:r>
                      <a:r>
                        <a:rPr sz="1600" dirty="0" err="1">
                          <a:solidFill>
                            <a:srgbClr val="245473"/>
                          </a:solidFill>
                        </a:rPr>
                        <a:t>Prozessen</a:t>
                      </a:r>
                      <a:r>
                        <a:rPr sz="1600" dirty="0">
                          <a:solidFill>
                            <a:srgbClr val="245473"/>
                          </a:solidFill>
                        </a:rPr>
                        <a:t>.</a:t>
                      </a:r>
                    </a:p>
                  </a:txBody>
                  <a:tcPr marL="45720" marR="45720" horzOverflow="overflow"/>
                </a:tc>
                <a:tc>
                  <a:txBody>
                    <a:bodyPr/>
                    <a:lstStyle/>
                    <a:p>
                      <a:pPr algn="l">
                        <a:defRPr sz="1800"/>
                      </a:pPr>
                      <a:r>
                        <a:rPr sz="1600" dirty="0" err="1">
                          <a:solidFill>
                            <a:srgbClr val="245473"/>
                          </a:solidFill>
                        </a:rPr>
                        <a:t>Meist</a:t>
                      </a:r>
                      <a:r>
                        <a:rPr sz="1600" dirty="0">
                          <a:solidFill>
                            <a:srgbClr val="245473"/>
                          </a:solidFill>
                        </a:rPr>
                        <a:t> </a:t>
                      </a:r>
                      <a:r>
                        <a:rPr lang="de-DE" sz="1600" dirty="0">
                          <a:solidFill>
                            <a:srgbClr val="245473"/>
                          </a:solidFill>
                        </a:rPr>
                        <a:t>implizites</a:t>
                      </a:r>
                      <a:r>
                        <a:rPr sz="1600" dirty="0">
                          <a:solidFill>
                            <a:srgbClr val="245473"/>
                          </a:solidFill>
                        </a:rPr>
                        <a:t> Wissen - </a:t>
                      </a:r>
                      <a:r>
                        <a:rPr sz="1600" dirty="0" err="1">
                          <a:solidFill>
                            <a:srgbClr val="245473"/>
                          </a:solidFill>
                        </a:rPr>
                        <a:t>unartikuliertes</a:t>
                      </a:r>
                      <a:r>
                        <a:rPr sz="1600" dirty="0">
                          <a:solidFill>
                            <a:srgbClr val="245473"/>
                          </a:solidFill>
                        </a:rPr>
                        <a:t> Wissen, das </a:t>
                      </a:r>
                      <a:r>
                        <a:rPr sz="1600" dirty="0" err="1">
                          <a:solidFill>
                            <a:srgbClr val="245473"/>
                          </a:solidFill>
                        </a:rPr>
                        <a:t>nicht</a:t>
                      </a:r>
                      <a:r>
                        <a:rPr sz="1600" dirty="0">
                          <a:solidFill>
                            <a:srgbClr val="245473"/>
                          </a:solidFill>
                        </a:rPr>
                        <a:t> </a:t>
                      </a:r>
                      <a:r>
                        <a:rPr sz="1600" dirty="0" err="1">
                          <a:solidFill>
                            <a:srgbClr val="245473"/>
                          </a:solidFill>
                        </a:rPr>
                        <a:t>leicht</a:t>
                      </a:r>
                      <a:r>
                        <a:rPr sz="1600" dirty="0">
                          <a:solidFill>
                            <a:srgbClr val="245473"/>
                          </a:solidFill>
                        </a:rPr>
                        <a:t> </a:t>
                      </a:r>
                      <a:r>
                        <a:rPr sz="1600" dirty="0" err="1">
                          <a:solidFill>
                            <a:srgbClr val="245473"/>
                          </a:solidFill>
                        </a:rPr>
                        <a:t>zu</a:t>
                      </a:r>
                      <a:r>
                        <a:rPr sz="1600" dirty="0">
                          <a:solidFill>
                            <a:srgbClr val="245473"/>
                          </a:solidFill>
                        </a:rPr>
                        <a:t> </a:t>
                      </a:r>
                      <a:r>
                        <a:rPr sz="1600" dirty="0" err="1">
                          <a:solidFill>
                            <a:srgbClr val="245473"/>
                          </a:solidFill>
                        </a:rPr>
                        <a:t>erfassen</a:t>
                      </a:r>
                      <a:r>
                        <a:rPr sz="1600" dirty="0">
                          <a:solidFill>
                            <a:srgbClr val="245473"/>
                          </a:solidFill>
                        </a:rPr>
                        <a:t> </a:t>
                      </a:r>
                      <a:r>
                        <a:rPr sz="1600" dirty="0" err="1">
                          <a:solidFill>
                            <a:srgbClr val="245473"/>
                          </a:solidFill>
                        </a:rPr>
                        <a:t>oder</a:t>
                      </a:r>
                      <a:r>
                        <a:rPr sz="1600" dirty="0">
                          <a:solidFill>
                            <a:srgbClr val="245473"/>
                          </a:solidFill>
                        </a:rPr>
                        <a:t> </a:t>
                      </a:r>
                      <a:r>
                        <a:rPr sz="1600" dirty="0" err="1">
                          <a:solidFill>
                            <a:srgbClr val="245473"/>
                          </a:solidFill>
                        </a:rPr>
                        <a:t>zu</a:t>
                      </a:r>
                      <a:r>
                        <a:rPr sz="1600" dirty="0">
                          <a:solidFill>
                            <a:srgbClr val="245473"/>
                          </a:solidFill>
                        </a:rPr>
                        <a:t> </a:t>
                      </a:r>
                      <a:r>
                        <a:rPr sz="1600" dirty="0" err="1">
                          <a:solidFill>
                            <a:srgbClr val="245473"/>
                          </a:solidFill>
                        </a:rPr>
                        <a:t>kodifizieren</a:t>
                      </a:r>
                      <a:r>
                        <a:rPr sz="1600" dirty="0">
                          <a:solidFill>
                            <a:srgbClr val="245473"/>
                          </a:solidFill>
                        </a:rPr>
                        <a:t> </a:t>
                      </a:r>
                      <a:r>
                        <a:rPr sz="1600" dirty="0" err="1">
                          <a:solidFill>
                            <a:srgbClr val="245473"/>
                          </a:solidFill>
                        </a:rPr>
                        <a:t>ist</a:t>
                      </a:r>
                      <a:r>
                        <a:rPr sz="1600" dirty="0">
                          <a:solidFill>
                            <a:srgbClr val="245473"/>
                          </a:solidFill>
                        </a:rPr>
                        <a:t>.</a:t>
                      </a:r>
                    </a:p>
                  </a:txBody>
                  <a:tcPr marL="45720" marR="45720" horzOverflow="overflow"/>
                </a:tc>
                <a:extLst>
                  <a:ext uri="{0D108BD9-81ED-4DB2-BD59-A6C34878D82A}">
                    <a16:rowId xmlns:a16="http://schemas.microsoft.com/office/drawing/2014/main" xmlns="" val="10001"/>
                  </a:ext>
                </a:extLst>
              </a:tr>
              <a:tr h="1351495">
                <a:tc>
                  <a:txBody>
                    <a:bodyPr/>
                    <a:lstStyle/>
                    <a:p>
                      <a:pPr algn="l">
                        <a:defRPr sz="1800"/>
                      </a:pPr>
                      <a:r>
                        <a:rPr sz="1600">
                          <a:solidFill>
                            <a:srgbClr val="245473"/>
                          </a:solidFill>
                        </a:rPr>
                        <a:t>Mittel zur Übertrag-ung</a:t>
                      </a:r>
                    </a:p>
                  </a:txBody>
                  <a:tcPr marL="45720" marR="45720" horzOverflow="overflow"/>
                </a:tc>
                <a:tc>
                  <a:txBody>
                    <a:bodyPr/>
                    <a:lstStyle/>
                    <a:p>
                      <a:pPr algn="l">
                        <a:defRPr sz="1800"/>
                      </a:pPr>
                      <a:r>
                        <a:rPr sz="1600" dirty="0" err="1">
                          <a:solidFill>
                            <a:srgbClr val="245473"/>
                          </a:solidFill>
                        </a:rPr>
                        <a:t>Formale</a:t>
                      </a:r>
                      <a:r>
                        <a:rPr sz="1600" dirty="0">
                          <a:solidFill>
                            <a:srgbClr val="245473"/>
                          </a:solidFill>
                        </a:rPr>
                        <a:t> </a:t>
                      </a:r>
                      <a:r>
                        <a:rPr sz="1600" dirty="0" err="1">
                          <a:solidFill>
                            <a:srgbClr val="245473"/>
                          </a:solidFill>
                        </a:rPr>
                        <a:t>Kontrollen</a:t>
                      </a:r>
                      <a:r>
                        <a:rPr sz="1600" dirty="0">
                          <a:solidFill>
                            <a:srgbClr val="245473"/>
                          </a:solidFill>
                        </a:rPr>
                        <a:t>, </a:t>
                      </a:r>
                      <a:r>
                        <a:rPr sz="1600" dirty="0" err="1">
                          <a:solidFill>
                            <a:srgbClr val="245473"/>
                          </a:solidFill>
                        </a:rPr>
                        <a:t>Verfahren</a:t>
                      </a:r>
                      <a:r>
                        <a:rPr sz="1600" dirty="0">
                          <a:solidFill>
                            <a:srgbClr val="245473"/>
                          </a:solidFill>
                        </a:rPr>
                        <a:t> und </a:t>
                      </a:r>
                      <a:r>
                        <a:rPr sz="1600" dirty="0" err="1">
                          <a:solidFill>
                            <a:srgbClr val="245473"/>
                          </a:solidFill>
                        </a:rPr>
                        <a:t>Standardarbeitsanweisungen</a:t>
                      </a:r>
                      <a:r>
                        <a:rPr sz="1600" dirty="0">
                          <a:solidFill>
                            <a:srgbClr val="245473"/>
                          </a:solidFill>
                        </a:rPr>
                        <a:t> </a:t>
                      </a:r>
                      <a:r>
                        <a:rPr sz="1600" dirty="0" err="1">
                          <a:solidFill>
                            <a:srgbClr val="245473"/>
                          </a:solidFill>
                        </a:rPr>
                        <a:t>mit</a:t>
                      </a:r>
                      <a:r>
                        <a:rPr sz="1600" dirty="0">
                          <a:solidFill>
                            <a:srgbClr val="245473"/>
                          </a:solidFill>
                        </a:rPr>
                        <a:t> starker </a:t>
                      </a:r>
                      <a:r>
                        <a:rPr sz="1600" dirty="0" err="1">
                          <a:solidFill>
                            <a:srgbClr val="245473"/>
                          </a:solidFill>
                        </a:rPr>
                        <a:t>Betonung</a:t>
                      </a:r>
                      <a:r>
                        <a:rPr sz="1600" dirty="0">
                          <a:solidFill>
                            <a:srgbClr val="245473"/>
                          </a:solidFill>
                        </a:rPr>
                        <a:t> von </a:t>
                      </a:r>
                      <a:r>
                        <a:rPr sz="1600" dirty="0" err="1">
                          <a:solidFill>
                            <a:srgbClr val="245473"/>
                          </a:solidFill>
                        </a:rPr>
                        <a:t>Informationstechnologien</a:t>
                      </a:r>
                      <a:r>
                        <a:rPr sz="1600" dirty="0">
                          <a:solidFill>
                            <a:srgbClr val="245473"/>
                          </a:solidFill>
                        </a:rPr>
                        <a:t> </a:t>
                      </a:r>
                      <a:r>
                        <a:rPr sz="1600" dirty="0" err="1">
                          <a:solidFill>
                            <a:srgbClr val="245473"/>
                          </a:solidFill>
                        </a:rPr>
                        <a:t>zur</a:t>
                      </a:r>
                      <a:r>
                        <a:rPr sz="1600" dirty="0">
                          <a:solidFill>
                            <a:srgbClr val="245473"/>
                          </a:solidFill>
                        </a:rPr>
                        <a:t> </a:t>
                      </a:r>
                      <a:r>
                        <a:rPr sz="1600" dirty="0" err="1">
                          <a:solidFill>
                            <a:srgbClr val="245473"/>
                          </a:solidFill>
                        </a:rPr>
                        <a:t>Unterstützung</a:t>
                      </a:r>
                      <a:r>
                        <a:rPr sz="1600" dirty="0">
                          <a:solidFill>
                            <a:srgbClr val="245473"/>
                          </a:solidFill>
                        </a:rPr>
                        <a:t> der </a:t>
                      </a:r>
                      <a:r>
                        <a:rPr sz="1600" dirty="0" err="1">
                          <a:solidFill>
                            <a:srgbClr val="245473"/>
                          </a:solidFill>
                        </a:rPr>
                        <a:t>Wissens</a:t>
                      </a:r>
                      <a:r>
                        <a:rPr lang="de-DE" sz="1600" dirty="0" err="1">
                          <a:solidFill>
                            <a:srgbClr val="245473"/>
                          </a:solidFill>
                        </a:rPr>
                        <a:t>erstellung</a:t>
                      </a:r>
                      <a:r>
                        <a:rPr sz="1600" dirty="0">
                          <a:solidFill>
                            <a:srgbClr val="245473"/>
                          </a:solidFill>
                        </a:rPr>
                        <a:t>, </a:t>
                      </a:r>
                      <a:r>
                        <a:rPr sz="1600" dirty="0" err="1">
                          <a:solidFill>
                            <a:srgbClr val="245473"/>
                          </a:solidFill>
                        </a:rPr>
                        <a:t>Kodifizierung</a:t>
                      </a:r>
                      <a:r>
                        <a:rPr sz="1600" dirty="0">
                          <a:solidFill>
                            <a:srgbClr val="245473"/>
                          </a:solidFill>
                        </a:rPr>
                        <a:t> und des </a:t>
                      </a:r>
                      <a:r>
                        <a:rPr sz="1600" dirty="0" err="1">
                          <a:solidFill>
                            <a:srgbClr val="245473"/>
                          </a:solidFill>
                        </a:rPr>
                        <a:t>Wissens</a:t>
                      </a:r>
                      <a:r>
                        <a:rPr lang="de-DE" sz="1600" dirty="0">
                          <a:solidFill>
                            <a:srgbClr val="245473"/>
                          </a:solidFill>
                        </a:rPr>
                        <a:t>-</a:t>
                      </a:r>
                      <a:r>
                        <a:rPr sz="1600" dirty="0">
                          <a:solidFill>
                            <a:srgbClr val="245473"/>
                          </a:solidFill>
                        </a:rPr>
                        <a:t>transfers.</a:t>
                      </a:r>
                    </a:p>
                  </a:txBody>
                  <a:tcPr marL="45720" marR="45720" horzOverflow="overflow"/>
                </a:tc>
                <a:tc>
                  <a:txBody>
                    <a:bodyPr/>
                    <a:lstStyle/>
                    <a:p>
                      <a:pPr algn="l">
                        <a:defRPr sz="1800"/>
                      </a:pPr>
                      <a:r>
                        <a:rPr sz="1600">
                          <a:solidFill>
                            <a:srgbClr val="245473"/>
                          </a:solidFill>
                        </a:rPr>
                        <a:t>Informelle soziale Gruppen, die sich mit Storytelling, Diskussionsgruppen, Tweets und Mundpropaganda beschäftigen.</a:t>
                      </a:r>
                    </a:p>
                  </a:txBody>
                  <a:tcPr marL="45720" marR="45720" horzOverflow="overflow"/>
                </a:tc>
                <a:extLst>
                  <a:ext uri="{0D108BD9-81ED-4DB2-BD59-A6C34878D82A}">
                    <a16:rowId xmlns:a16="http://schemas.microsoft.com/office/drawing/2014/main" xmlns="" val="10002"/>
                  </a:ext>
                </a:extLst>
              </a:tr>
              <a:tr h="931030">
                <a:tc>
                  <a:txBody>
                    <a:bodyPr/>
                    <a:lstStyle/>
                    <a:p>
                      <a:pPr algn="l">
                        <a:defRPr sz="1800"/>
                      </a:pPr>
                      <a:r>
                        <a:rPr sz="1600">
                          <a:solidFill>
                            <a:srgbClr val="245473"/>
                          </a:solidFill>
                        </a:rPr>
                        <a:t>Vorteile</a:t>
                      </a:r>
                    </a:p>
                  </a:txBody>
                  <a:tcPr marL="45720" marR="45720" horzOverflow="overflow"/>
                </a:tc>
                <a:tc>
                  <a:txBody>
                    <a:bodyPr/>
                    <a:lstStyle/>
                    <a:p>
                      <a:pPr algn="l">
                        <a:defRPr sz="1800"/>
                      </a:pPr>
                      <a:r>
                        <a:rPr sz="1600" dirty="0" err="1">
                          <a:solidFill>
                            <a:srgbClr val="245473"/>
                          </a:solidFill>
                        </a:rPr>
                        <a:t>Bietet</a:t>
                      </a:r>
                      <a:r>
                        <a:rPr sz="1600" dirty="0">
                          <a:solidFill>
                            <a:srgbClr val="245473"/>
                          </a:solidFill>
                        </a:rPr>
                        <a:t> </a:t>
                      </a:r>
                      <a:r>
                        <a:rPr sz="1600" dirty="0" err="1">
                          <a:solidFill>
                            <a:srgbClr val="245473"/>
                          </a:solidFill>
                        </a:rPr>
                        <a:t>eine</a:t>
                      </a:r>
                      <a:r>
                        <a:rPr sz="1600" dirty="0">
                          <a:solidFill>
                            <a:srgbClr val="245473"/>
                          </a:solidFill>
                        </a:rPr>
                        <a:t> </a:t>
                      </a:r>
                      <a:r>
                        <a:rPr sz="1600" dirty="0" err="1">
                          <a:solidFill>
                            <a:srgbClr val="245473"/>
                          </a:solidFill>
                        </a:rPr>
                        <a:t>Struktur</a:t>
                      </a:r>
                      <a:r>
                        <a:rPr sz="1600" dirty="0">
                          <a:solidFill>
                            <a:srgbClr val="245473"/>
                          </a:solidFill>
                        </a:rPr>
                        <a:t>, um </a:t>
                      </a:r>
                      <a:r>
                        <a:rPr sz="1600" dirty="0" err="1">
                          <a:solidFill>
                            <a:srgbClr val="245473"/>
                          </a:solidFill>
                        </a:rPr>
                        <a:t>generierte</a:t>
                      </a:r>
                      <a:r>
                        <a:rPr sz="1600" dirty="0">
                          <a:solidFill>
                            <a:srgbClr val="245473"/>
                          </a:solidFill>
                        </a:rPr>
                        <a:t> Ideen und Wissen </a:t>
                      </a:r>
                      <a:r>
                        <a:rPr sz="1600" dirty="0" err="1">
                          <a:solidFill>
                            <a:srgbClr val="245473"/>
                          </a:solidFill>
                        </a:rPr>
                        <a:t>nutzbar</a:t>
                      </a:r>
                      <a:r>
                        <a:rPr sz="1600" dirty="0">
                          <a:solidFill>
                            <a:srgbClr val="245473"/>
                          </a:solidFill>
                        </a:rPr>
                        <a:t> </a:t>
                      </a:r>
                      <a:r>
                        <a:rPr sz="1600" dirty="0" err="1">
                          <a:solidFill>
                            <a:srgbClr val="245473"/>
                          </a:solidFill>
                        </a:rPr>
                        <a:t>zu</a:t>
                      </a:r>
                      <a:r>
                        <a:rPr sz="1600" dirty="0">
                          <a:solidFill>
                            <a:srgbClr val="245473"/>
                          </a:solidFill>
                        </a:rPr>
                        <a:t> </a:t>
                      </a:r>
                      <a:r>
                        <a:rPr sz="1600" dirty="0" err="1">
                          <a:solidFill>
                            <a:srgbClr val="245473"/>
                          </a:solidFill>
                        </a:rPr>
                        <a:t>machen</a:t>
                      </a:r>
                      <a:r>
                        <a:rPr sz="1600" dirty="0">
                          <a:solidFill>
                            <a:srgbClr val="245473"/>
                          </a:solidFill>
                        </a:rPr>
                        <a:t>. </a:t>
                      </a:r>
                      <a:r>
                        <a:rPr sz="1600" dirty="0" err="1">
                          <a:solidFill>
                            <a:srgbClr val="245473"/>
                          </a:solidFill>
                        </a:rPr>
                        <a:t>Erzielt</a:t>
                      </a:r>
                      <a:r>
                        <a:rPr sz="1600" dirty="0">
                          <a:solidFill>
                            <a:srgbClr val="245473"/>
                          </a:solidFill>
                        </a:rPr>
                        <a:t> </a:t>
                      </a:r>
                      <a:r>
                        <a:rPr sz="1600" dirty="0" err="1">
                          <a:solidFill>
                            <a:srgbClr val="245473"/>
                          </a:solidFill>
                        </a:rPr>
                        <a:t>eine</a:t>
                      </a:r>
                      <a:r>
                        <a:rPr sz="1600" dirty="0">
                          <a:solidFill>
                            <a:srgbClr val="245473"/>
                          </a:solidFill>
                        </a:rPr>
                        <a:t> </a:t>
                      </a:r>
                      <a:r>
                        <a:rPr sz="1600" dirty="0" err="1">
                          <a:solidFill>
                            <a:srgbClr val="245473"/>
                          </a:solidFill>
                        </a:rPr>
                        <a:t>Skalierung</a:t>
                      </a:r>
                      <a:r>
                        <a:rPr sz="1600" dirty="0">
                          <a:solidFill>
                            <a:srgbClr val="245473"/>
                          </a:solidFill>
                        </a:rPr>
                        <a:t> </a:t>
                      </a:r>
                      <a:r>
                        <a:rPr sz="1600" dirty="0" err="1">
                          <a:solidFill>
                            <a:srgbClr val="245473"/>
                          </a:solidFill>
                        </a:rPr>
                        <a:t>bei</a:t>
                      </a:r>
                      <a:r>
                        <a:rPr sz="1600" dirty="0">
                          <a:solidFill>
                            <a:srgbClr val="245473"/>
                          </a:solidFill>
                        </a:rPr>
                        <a:t> der </a:t>
                      </a:r>
                      <a:r>
                        <a:rPr sz="1600" dirty="0" err="1">
                          <a:solidFill>
                            <a:srgbClr val="245473"/>
                          </a:solidFill>
                        </a:rPr>
                        <a:t>Wiederverwendung</a:t>
                      </a:r>
                      <a:r>
                        <a:rPr sz="1600" dirty="0">
                          <a:solidFill>
                            <a:srgbClr val="245473"/>
                          </a:solidFill>
                        </a:rPr>
                        <a:t> von Wissen.</a:t>
                      </a:r>
                    </a:p>
                  </a:txBody>
                  <a:tcPr marL="45720" marR="45720" horzOverflow="overflow"/>
                </a:tc>
                <a:tc>
                  <a:txBody>
                    <a:bodyPr/>
                    <a:lstStyle/>
                    <a:p>
                      <a:pPr algn="l">
                        <a:defRPr sz="1800"/>
                      </a:pPr>
                      <a:r>
                        <a:rPr sz="1600">
                          <a:solidFill>
                            <a:srgbClr val="245473"/>
                          </a:solidFill>
                        </a:rPr>
                        <a:t>Bietet eine Umgebung, in der hochwertiges implizites Wissen generiert und übertragen wird. Bietet Impulse für frische Ideen und Reaktionsfähigkeit auf ein sich veränderndes Umfeld.</a:t>
                      </a:r>
                    </a:p>
                  </a:txBody>
                  <a:tcPr marL="45720" marR="45720" horzOverflow="overflow"/>
                </a:tc>
                <a:extLst>
                  <a:ext uri="{0D108BD9-81ED-4DB2-BD59-A6C34878D82A}">
                    <a16:rowId xmlns:a16="http://schemas.microsoft.com/office/drawing/2014/main" xmlns="" val="10003"/>
                  </a:ext>
                </a:extLst>
              </a:tr>
              <a:tr h="720797">
                <a:tc>
                  <a:txBody>
                    <a:bodyPr/>
                    <a:lstStyle/>
                    <a:p>
                      <a:pPr algn="l">
                        <a:defRPr sz="1800"/>
                      </a:pPr>
                      <a:r>
                        <a:rPr lang="de-DE" sz="1600" dirty="0">
                          <a:solidFill>
                            <a:srgbClr val="245473"/>
                          </a:solidFill>
                        </a:rPr>
                        <a:t>Nachteile</a:t>
                      </a:r>
                      <a:endParaRPr sz="1600" dirty="0">
                        <a:solidFill>
                          <a:srgbClr val="245473"/>
                        </a:solidFill>
                      </a:endParaRPr>
                    </a:p>
                  </a:txBody>
                  <a:tcPr marL="45720" marR="45720" horzOverflow="overflow"/>
                </a:tc>
                <a:tc>
                  <a:txBody>
                    <a:bodyPr/>
                    <a:lstStyle/>
                    <a:p>
                      <a:pPr algn="l">
                        <a:defRPr sz="1800"/>
                      </a:pPr>
                      <a:r>
                        <a:rPr sz="1600" dirty="0" err="1">
                          <a:solidFill>
                            <a:srgbClr val="245473"/>
                          </a:solidFill>
                        </a:rPr>
                        <a:t>Erschließt</a:t>
                      </a:r>
                      <a:r>
                        <a:rPr sz="1600" dirty="0">
                          <a:solidFill>
                            <a:srgbClr val="245473"/>
                          </a:solidFill>
                        </a:rPr>
                        <a:t> </a:t>
                      </a:r>
                      <a:r>
                        <a:rPr lang="de-DE" sz="1600" dirty="0">
                          <a:solidFill>
                            <a:srgbClr val="245473"/>
                          </a:solidFill>
                        </a:rPr>
                        <a:t>kein implizites</a:t>
                      </a:r>
                      <a:r>
                        <a:rPr sz="1600" dirty="0">
                          <a:solidFill>
                            <a:srgbClr val="245473"/>
                          </a:solidFill>
                        </a:rPr>
                        <a:t> Wissen. </a:t>
                      </a:r>
                      <a:r>
                        <a:rPr sz="1600" dirty="0" err="1">
                          <a:solidFill>
                            <a:srgbClr val="245473"/>
                          </a:solidFill>
                        </a:rPr>
                        <a:t>Kann</a:t>
                      </a:r>
                      <a:r>
                        <a:rPr sz="1600" dirty="0">
                          <a:solidFill>
                            <a:srgbClr val="245473"/>
                          </a:solidFill>
                        </a:rPr>
                        <a:t> Innovation </a:t>
                      </a:r>
                      <a:r>
                        <a:rPr sz="1600" dirty="0" err="1">
                          <a:solidFill>
                            <a:srgbClr val="245473"/>
                          </a:solidFill>
                        </a:rPr>
                        <a:t>einschränken</a:t>
                      </a:r>
                      <a:r>
                        <a:rPr sz="1600" dirty="0">
                          <a:solidFill>
                            <a:srgbClr val="245473"/>
                          </a:solidFill>
                        </a:rPr>
                        <a:t> und </a:t>
                      </a:r>
                      <a:r>
                        <a:rPr sz="1600" dirty="0" err="1">
                          <a:solidFill>
                            <a:srgbClr val="245473"/>
                          </a:solidFill>
                        </a:rPr>
                        <a:t>zwingt</a:t>
                      </a:r>
                      <a:r>
                        <a:rPr sz="1600" dirty="0">
                          <a:solidFill>
                            <a:srgbClr val="245473"/>
                          </a:solidFill>
                        </a:rPr>
                        <a:t> </a:t>
                      </a:r>
                      <a:r>
                        <a:rPr sz="1600" dirty="0" err="1">
                          <a:solidFill>
                            <a:srgbClr val="245473"/>
                          </a:solidFill>
                        </a:rPr>
                        <a:t>Teilnehmer</a:t>
                      </a:r>
                      <a:r>
                        <a:rPr sz="1600" dirty="0">
                          <a:solidFill>
                            <a:srgbClr val="245473"/>
                          </a:solidFill>
                        </a:rPr>
                        <a:t> in </a:t>
                      </a:r>
                      <a:r>
                        <a:rPr sz="1600" dirty="0" err="1">
                          <a:solidFill>
                            <a:srgbClr val="245473"/>
                          </a:solidFill>
                        </a:rPr>
                        <a:t>feste</a:t>
                      </a:r>
                      <a:r>
                        <a:rPr sz="1600" dirty="0">
                          <a:solidFill>
                            <a:srgbClr val="245473"/>
                          </a:solidFill>
                        </a:rPr>
                        <a:t> </a:t>
                      </a:r>
                      <a:r>
                        <a:rPr sz="1600" dirty="0" err="1">
                          <a:solidFill>
                            <a:srgbClr val="245473"/>
                          </a:solidFill>
                        </a:rPr>
                        <a:t>Denkmuster</a:t>
                      </a:r>
                      <a:r>
                        <a:rPr sz="1600" dirty="0">
                          <a:solidFill>
                            <a:srgbClr val="245473"/>
                          </a:solidFill>
                        </a:rPr>
                        <a:t>.</a:t>
                      </a:r>
                    </a:p>
                  </a:txBody>
                  <a:tcPr marL="45720" marR="45720" horzOverflow="overflow"/>
                </a:tc>
                <a:tc>
                  <a:txBody>
                    <a:bodyPr/>
                    <a:lstStyle/>
                    <a:p>
                      <a:pPr algn="l">
                        <a:defRPr sz="1800"/>
                      </a:pPr>
                      <a:r>
                        <a:rPr sz="1600">
                          <a:solidFill>
                            <a:srgbClr val="245473"/>
                          </a:solidFill>
                        </a:rPr>
                        <a:t>Kann zu Ineffizienz führen. Eine Fülle von Ideen ohne Struktur, um sie umzusetzen. Mangel an organisatorischer Unterstützung.</a:t>
                      </a:r>
                    </a:p>
                  </a:txBody>
                  <a:tcPr marL="45720" marR="45720" horzOverflow="overflow"/>
                </a:tc>
                <a:extLst>
                  <a:ext uri="{0D108BD9-81ED-4DB2-BD59-A6C34878D82A}">
                    <a16:rowId xmlns:a16="http://schemas.microsoft.com/office/drawing/2014/main" xmlns="" val="10004"/>
                  </a:ext>
                </a:extLst>
              </a:tr>
              <a:tr h="931030">
                <a:tc>
                  <a:txBody>
                    <a:bodyPr/>
                    <a:lstStyle/>
                    <a:p>
                      <a:pPr algn="l">
                        <a:defRPr sz="1800"/>
                      </a:pPr>
                      <a:r>
                        <a:rPr sz="1600" dirty="0">
                          <a:solidFill>
                            <a:srgbClr val="245473"/>
                          </a:solidFill>
                        </a:rPr>
                        <a:t>Rolle der Informa</a:t>
                      </a:r>
                      <a:r>
                        <a:rPr lang="de-DE" sz="1600" dirty="0">
                          <a:solidFill>
                            <a:srgbClr val="245473"/>
                          </a:solidFill>
                        </a:rPr>
                        <a:t>-</a:t>
                      </a:r>
                      <a:r>
                        <a:rPr sz="1600" dirty="0" err="1">
                          <a:solidFill>
                            <a:srgbClr val="245473"/>
                          </a:solidFill>
                        </a:rPr>
                        <a:t>tions</a:t>
                      </a:r>
                      <a:r>
                        <a:rPr sz="1600" dirty="0">
                          <a:solidFill>
                            <a:srgbClr val="245473"/>
                          </a:solidFill>
                        </a:rPr>
                        <a:t>-techno-</a:t>
                      </a:r>
                      <a:r>
                        <a:rPr sz="1600" dirty="0" err="1">
                          <a:solidFill>
                            <a:srgbClr val="245473"/>
                          </a:solidFill>
                        </a:rPr>
                        <a:t>logie</a:t>
                      </a:r>
                      <a:endParaRPr sz="1600" dirty="0">
                        <a:solidFill>
                          <a:srgbClr val="245473"/>
                        </a:solidFill>
                      </a:endParaRPr>
                    </a:p>
                  </a:txBody>
                  <a:tcPr marL="45720" marR="45720" horzOverflow="overflow"/>
                </a:tc>
                <a:tc>
                  <a:txBody>
                    <a:bodyPr/>
                    <a:lstStyle/>
                    <a:p>
                      <a:pPr algn="l">
                        <a:defRPr sz="1800"/>
                      </a:pPr>
                      <a:r>
                        <a:rPr sz="1600">
                          <a:solidFill>
                            <a:srgbClr val="245473"/>
                          </a:solidFill>
                        </a:rPr>
                        <a:t>Hohe Investitionen in IT, um Menschen mit wiederverwendbarem kodifiziertem Wissen zu verbinden.</a:t>
                      </a:r>
                    </a:p>
                  </a:txBody>
                  <a:tcPr marL="45720" marR="45720" horzOverflow="overflow"/>
                </a:tc>
                <a:tc>
                  <a:txBody>
                    <a:bodyPr/>
                    <a:lstStyle/>
                    <a:p>
                      <a:pPr algn="l">
                        <a:defRPr sz="1800"/>
                      </a:pPr>
                      <a:r>
                        <a:rPr sz="1600" dirty="0">
                          <a:solidFill>
                            <a:srgbClr val="245473"/>
                          </a:solidFill>
                        </a:rPr>
                        <a:t>Die </a:t>
                      </a:r>
                      <a:r>
                        <a:rPr sz="1600" dirty="0" err="1">
                          <a:solidFill>
                            <a:srgbClr val="245473"/>
                          </a:solidFill>
                        </a:rPr>
                        <a:t>Nutzung</a:t>
                      </a:r>
                      <a:r>
                        <a:rPr sz="1600" dirty="0">
                          <a:solidFill>
                            <a:srgbClr val="245473"/>
                          </a:solidFill>
                        </a:rPr>
                        <a:t> </a:t>
                      </a:r>
                      <a:r>
                        <a:rPr sz="1600" dirty="0" err="1">
                          <a:solidFill>
                            <a:srgbClr val="245473"/>
                          </a:solidFill>
                        </a:rPr>
                        <a:t>vorhandener</a:t>
                      </a:r>
                      <a:r>
                        <a:rPr sz="1600" dirty="0">
                          <a:solidFill>
                            <a:srgbClr val="245473"/>
                          </a:solidFill>
                        </a:rPr>
                        <a:t> </a:t>
                      </a:r>
                      <a:r>
                        <a:rPr sz="1600" dirty="0" err="1">
                          <a:solidFill>
                            <a:srgbClr val="245473"/>
                          </a:solidFill>
                        </a:rPr>
                        <a:t>Kollaborations</a:t>
                      </a:r>
                      <a:r>
                        <a:rPr sz="1600" dirty="0">
                          <a:solidFill>
                            <a:srgbClr val="245473"/>
                          </a:solidFill>
                        </a:rPr>
                        <a:t>-tools, </a:t>
                      </a:r>
                      <a:r>
                        <a:rPr sz="1600" dirty="0" err="1">
                          <a:solidFill>
                            <a:srgbClr val="245473"/>
                          </a:solidFill>
                        </a:rPr>
                        <a:t>sozialer</a:t>
                      </a:r>
                      <a:r>
                        <a:rPr sz="1600" dirty="0">
                          <a:solidFill>
                            <a:srgbClr val="245473"/>
                          </a:solidFill>
                        </a:rPr>
                        <a:t> </a:t>
                      </a:r>
                      <a:r>
                        <a:rPr sz="1600" dirty="0" err="1">
                          <a:solidFill>
                            <a:srgbClr val="245473"/>
                          </a:solidFill>
                        </a:rPr>
                        <a:t>Netzwerke</a:t>
                      </a:r>
                      <a:r>
                        <a:rPr sz="1600" dirty="0">
                          <a:solidFill>
                            <a:srgbClr val="245473"/>
                          </a:solidFill>
                        </a:rPr>
                        <a:t> und </a:t>
                      </a:r>
                      <a:r>
                        <a:rPr sz="1600" dirty="0" err="1">
                          <a:solidFill>
                            <a:srgbClr val="245473"/>
                          </a:solidFill>
                        </a:rPr>
                        <a:t>einiger</a:t>
                      </a:r>
                      <a:r>
                        <a:rPr sz="1600" dirty="0">
                          <a:solidFill>
                            <a:srgbClr val="245473"/>
                          </a:solidFill>
                        </a:rPr>
                        <a:t> </a:t>
                      </a:r>
                      <a:r>
                        <a:rPr sz="1600" dirty="0" err="1">
                          <a:solidFill>
                            <a:srgbClr val="245473"/>
                          </a:solidFill>
                        </a:rPr>
                        <a:t>kostenloser</a:t>
                      </a:r>
                      <a:r>
                        <a:rPr sz="1600" dirty="0">
                          <a:solidFill>
                            <a:srgbClr val="245473"/>
                          </a:solidFill>
                        </a:rPr>
                        <a:t> Tools </a:t>
                      </a:r>
                      <a:r>
                        <a:rPr sz="1600" dirty="0" err="1">
                          <a:solidFill>
                            <a:srgbClr val="245473"/>
                          </a:solidFill>
                        </a:rPr>
                        <a:t>führt</a:t>
                      </a:r>
                      <a:r>
                        <a:rPr sz="1600" dirty="0">
                          <a:solidFill>
                            <a:srgbClr val="245473"/>
                          </a:solidFill>
                        </a:rPr>
                        <a:t> </a:t>
                      </a:r>
                      <a:r>
                        <a:rPr sz="1600" dirty="0" err="1">
                          <a:solidFill>
                            <a:srgbClr val="245473"/>
                          </a:solidFill>
                        </a:rPr>
                        <a:t>zu</a:t>
                      </a:r>
                      <a:r>
                        <a:rPr sz="1600" dirty="0">
                          <a:solidFill>
                            <a:srgbClr val="245473"/>
                          </a:solidFill>
                        </a:rPr>
                        <a:t> </a:t>
                      </a:r>
                      <a:r>
                        <a:rPr sz="1600" dirty="0" err="1">
                          <a:solidFill>
                            <a:srgbClr val="245473"/>
                          </a:solidFill>
                        </a:rPr>
                        <a:t>moderaten</a:t>
                      </a:r>
                      <a:r>
                        <a:rPr sz="1600" dirty="0">
                          <a:solidFill>
                            <a:srgbClr val="245473"/>
                          </a:solidFill>
                        </a:rPr>
                        <a:t> </a:t>
                      </a:r>
                      <a:r>
                        <a:rPr sz="1600" dirty="0" err="1">
                          <a:solidFill>
                            <a:srgbClr val="245473"/>
                          </a:solidFill>
                        </a:rPr>
                        <a:t>Investitionen</a:t>
                      </a:r>
                      <a:r>
                        <a:rPr sz="1600" dirty="0">
                          <a:solidFill>
                            <a:srgbClr val="245473"/>
                          </a:solidFill>
                        </a:rPr>
                        <a:t> in IT, um </a:t>
                      </a:r>
                      <a:r>
                        <a:rPr sz="1600" dirty="0" err="1">
                          <a:solidFill>
                            <a:srgbClr val="245473"/>
                          </a:solidFill>
                        </a:rPr>
                        <a:t>Gespräche</a:t>
                      </a:r>
                      <a:r>
                        <a:rPr sz="1600" dirty="0">
                          <a:solidFill>
                            <a:srgbClr val="245473"/>
                          </a:solidFill>
                        </a:rPr>
                        <a:t> und den Transfer </a:t>
                      </a:r>
                      <a:r>
                        <a:rPr lang="de-DE" sz="1600" dirty="0">
                          <a:solidFill>
                            <a:srgbClr val="245473"/>
                          </a:solidFill>
                        </a:rPr>
                        <a:t>von impliziten </a:t>
                      </a:r>
                      <a:r>
                        <a:rPr sz="1600" dirty="0">
                          <a:solidFill>
                            <a:srgbClr val="245473"/>
                          </a:solidFill>
                        </a:rPr>
                        <a:t>Wissen </a:t>
                      </a:r>
                      <a:r>
                        <a:rPr sz="1600" dirty="0" err="1">
                          <a:solidFill>
                            <a:srgbClr val="245473"/>
                          </a:solidFill>
                        </a:rPr>
                        <a:t>zu</a:t>
                      </a:r>
                      <a:r>
                        <a:rPr sz="1600" dirty="0">
                          <a:solidFill>
                            <a:srgbClr val="245473"/>
                          </a:solidFill>
                        </a:rPr>
                        <a:t> </a:t>
                      </a:r>
                      <a:r>
                        <a:rPr sz="1600" dirty="0" err="1">
                          <a:solidFill>
                            <a:srgbClr val="245473"/>
                          </a:solidFill>
                        </a:rPr>
                        <a:t>erleichtern</a:t>
                      </a:r>
                      <a:r>
                        <a:rPr sz="1600" dirty="0">
                          <a:solidFill>
                            <a:srgbClr val="245473"/>
                          </a:solidFill>
                        </a:rPr>
                        <a:t>.</a:t>
                      </a:r>
                    </a:p>
                  </a:txBody>
                  <a:tcPr marL="45720" marR="45720" horzOverflow="overflow"/>
                </a:tc>
                <a:extLst>
                  <a:ext uri="{0D108BD9-81ED-4DB2-BD59-A6C34878D82A}">
                    <a16:rowId xmlns:a16="http://schemas.microsoft.com/office/drawing/2014/main" xmlns="" val="10005"/>
                  </a:ext>
                </a:extLst>
              </a:tr>
            </a:tbl>
          </a:graphicData>
        </a:graphic>
      </p:graphicFrame>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 name="Subtitle 2"/>
          <p:cNvSpPr txBox="1"/>
          <p:nvPr/>
        </p:nvSpPr>
        <p:spPr>
          <a:xfrm>
            <a:off x="52362" y="1827364"/>
            <a:ext cx="2896345" cy="38834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0790" tIns="40790" rIns="40790" bIns="40790">
            <a:spAutoFit/>
          </a:bodyPr>
          <a:lstStyle/>
          <a:p>
            <a:pPr defTabSz="1087636">
              <a:spcBef>
                <a:spcPts val="600"/>
              </a:spcBef>
              <a:defRPr sz="2200" i="1">
                <a:solidFill>
                  <a:srgbClr val="44546A"/>
                </a:solidFill>
                <a:latin typeface="Calibri Light"/>
                <a:ea typeface="Calibri Light"/>
                <a:cs typeface="Calibri Light"/>
                <a:sym typeface="Calibri Light"/>
              </a:defRPr>
            </a:pPr>
            <a:r>
              <a:rPr dirty="0"/>
              <a:t>"</a:t>
            </a:r>
            <a:r>
              <a:rPr dirty="0" err="1"/>
              <a:t>Keine</a:t>
            </a:r>
            <a:r>
              <a:rPr dirty="0"/>
              <a:t> </a:t>
            </a:r>
            <a:r>
              <a:rPr dirty="0" err="1"/>
              <a:t>Krise</a:t>
            </a:r>
            <a:r>
              <a:rPr dirty="0"/>
              <a:t> </a:t>
            </a:r>
            <a:r>
              <a:rPr dirty="0" err="1"/>
              <a:t>ist</a:t>
            </a:r>
            <a:r>
              <a:rPr dirty="0"/>
              <a:t> </a:t>
            </a:r>
            <a:r>
              <a:rPr dirty="0" err="1"/>
              <a:t>wie</a:t>
            </a:r>
            <a:r>
              <a:rPr dirty="0"/>
              <a:t> die </a:t>
            </a:r>
            <a:r>
              <a:rPr dirty="0" err="1"/>
              <a:t>andere</a:t>
            </a:r>
            <a:r>
              <a:rPr dirty="0"/>
              <a:t>. Man </a:t>
            </a:r>
            <a:r>
              <a:rPr dirty="0" err="1"/>
              <a:t>lernt</a:t>
            </a:r>
            <a:r>
              <a:rPr dirty="0"/>
              <a:t> </a:t>
            </a:r>
            <a:r>
              <a:rPr dirty="0" err="1"/>
              <a:t>immer</a:t>
            </a:r>
            <a:r>
              <a:rPr dirty="0"/>
              <a:t> </a:t>
            </a:r>
            <a:r>
              <a:rPr dirty="0" err="1"/>
              <a:t>etwas</a:t>
            </a:r>
            <a:r>
              <a:rPr dirty="0"/>
              <a:t> </a:t>
            </a:r>
            <a:r>
              <a:rPr dirty="0" err="1"/>
              <a:t>Neues</a:t>
            </a:r>
            <a:r>
              <a:rPr dirty="0"/>
              <a:t>, das man in seine</a:t>
            </a:r>
            <a:r>
              <a:rPr lang="de-DE" dirty="0"/>
              <a:t>n</a:t>
            </a:r>
            <a:r>
              <a:rPr dirty="0"/>
              <a:t> </a:t>
            </a:r>
            <a:r>
              <a:rPr dirty="0" err="1"/>
              <a:t>Erfahrungsschatz</a:t>
            </a:r>
            <a:r>
              <a:rPr dirty="0"/>
              <a:t> </a:t>
            </a:r>
            <a:r>
              <a:rPr lang="de-DE" dirty="0"/>
              <a:t>aufnimmt</a:t>
            </a:r>
            <a:r>
              <a:rPr dirty="0"/>
              <a:t>, </a:t>
            </a:r>
            <a:r>
              <a:rPr dirty="0" err="1"/>
              <a:t>denn</a:t>
            </a:r>
            <a:r>
              <a:rPr dirty="0"/>
              <a:t> </a:t>
            </a:r>
            <a:r>
              <a:rPr dirty="0" err="1"/>
              <a:t>ein</a:t>
            </a:r>
            <a:r>
              <a:rPr dirty="0"/>
              <a:t> Teil </a:t>
            </a:r>
            <a:r>
              <a:rPr dirty="0" err="1"/>
              <a:t>dessen</a:t>
            </a:r>
            <a:r>
              <a:rPr dirty="0"/>
              <a:t>, was </a:t>
            </a:r>
            <a:r>
              <a:rPr dirty="0" err="1"/>
              <a:t>eine</a:t>
            </a:r>
            <a:r>
              <a:rPr dirty="0"/>
              <a:t> </a:t>
            </a:r>
            <a:r>
              <a:rPr dirty="0" err="1"/>
              <a:t>Krise</a:t>
            </a:r>
            <a:r>
              <a:rPr dirty="0"/>
              <a:t> </a:t>
            </a:r>
            <a:r>
              <a:rPr dirty="0" err="1"/>
              <a:t>schwierig</a:t>
            </a:r>
            <a:r>
              <a:rPr dirty="0"/>
              <a:t> </a:t>
            </a:r>
            <a:r>
              <a:rPr dirty="0" err="1"/>
              <a:t>macht</a:t>
            </a:r>
            <a:r>
              <a:rPr dirty="0"/>
              <a:t>, </a:t>
            </a:r>
            <a:r>
              <a:rPr dirty="0" err="1"/>
              <a:t>ist</a:t>
            </a:r>
            <a:r>
              <a:rPr dirty="0"/>
              <a:t>, </a:t>
            </a:r>
            <a:r>
              <a:rPr dirty="0" err="1"/>
              <a:t>dass</a:t>
            </a:r>
            <a:r>
              <a:rPr dirty="0"/>
              <a:t> man so </a:t>
            </a:r>
            <a:r>
              <a:rPr dirty="0" err="1"/>
              <a:t>etwas</a:t>
            </a:r>
            <a:r>
              <a:rPr dirty="0"/>
              <a:t> </a:t>
            </a:r>
            <a:r>
              <a:rPr dirty="0" err="1"/>
              <a:t>noch</a:t>
            </a:r>
            <a:r>
              <a:rPr dirty="0"/>
              <a:t> </a:t>
            </a:r>
            <a:r>
              <a:rPr dirty="0" err="1"/>
              <a:t>nie</a:t>
            </a:r>
            <a:r>
              <a:rPr dirty="0"/>
              <a:t> </a:t>
            </a:r>
            <a:r>
              <a:rPr lang="de-DE" dirty="0"/>
              <a:t>zuvor </a:t>
            </a:r>
            <a:r>
              <a:rPr dirty="0" err="1"/>
              <a:t>gemacht</a:t>
            </a:r>
            <a:r>
              <a:rPr dirty="0"/>
              <a:t> hat."</a:t>
            </a:r>
            <a:endParaRPr sz="2400" dirty="0">
              <a:latin typeface="Carlito"/>
              <a:ea typeface="Carlito"/>
              <a:cs typeface="Carlito"/>
              <a:sym typeface="Carlito"/>
            </a:endParaRPr>
          </a:p>
          <a:p>
            <a:pPr defTabSz="1087636">
              <a:spcBef>
                <a:spcPts val="600"/>
              </a:spcBef>
              <a:defRPr sz="2200">
                <a:solidFill>
                  <a:srgbClr val="44546A"/>
                </a:solidFill>
                <a:latin typeface="Calibri Light"/>
                <a:ea typeface="Calibri Light"/>
                <a:cs typeface="Calibri Light"/>
                <a:sym typeface="Calibri Light"/>
              </a:defRPr>
            </a:pPr>
            <a:r>
              <a:rPr dirty="0" err="1"/>
              <a:t>Pharmazeutische</a:t>
            </a:r>
            <a:r>
              <a:rPr dirty="0"/>
              <a:t> </a:t>
            </a:r>
            <a:r>
              <a:rPr dirty="0" err="1"/>
              <a:t>Führungskraft</a:t>
            </a:r>
            <a:endParaRPr dirty="0"/>
          </a:p>
        </p:txBody>
      </p:sp>
      <p:sp>
        <p:nvSpPr>
          <p:cNvPr id="466" name="TextBox 87"/>
          <p:cNvSpPr txBox="1"/>
          <p:nvPr/>
        </p:nvSpPr>
        <p:spPr>
          <a:xfrm>
            <a:off x="46201" y="6241243"/>
            <a:ext cx="5454282" cy="3936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b">
            <a:spAutoFit/>
          </a:bodyPr>
          <a:lstStyle/>
          <a:p>
            <a:pPr>
              <a:defRPr sz="1000">
                <a:latin typeface="Calibri Light"/>
                <a:ea typeface="Calibri Light"/>
                <a:cs typeface="Calibri Light"/>
                <a:sym typeface="Calibri Light"/>
              </a:defRPr>
            </a:pPr>
            <a:r>
              <a:t>Quelle: Adaptiert von Brightline Initiative in Zusammenarbeit</a:t>
            </a:r>
            <a:br/>
            <a:r>
              <a:t> mit Quartz Insights 2018</a:t>
            </a:r>
          </a:p>
        </p:txBody>
      </p:sp>
      <p:grpSp>
        <p:nvGrpSpPr>
          <p:cNvPr id="479" name="Gruppieren 5"/>
          <p:cNvGrpSpPr/>
          <p:nvPr/>
        </p:nvGrpSpPr>
        <p:grpSpPr>
          <a:xfrm>
            <a:off x="3185679" y="1839471"/>
            <a:ext cx="9042142" cy="4866591"/>
            <a:chOff x="0" y="0"/>
            <a:chExt cx="9042140" cy="4866590"/>
          </a:xfrm>
        </p:grpSpPr>
        <p:sp>
          <p:nvSpPr>
            <p:cNvPr id="467" name="Freeform 39"/>
            <p:cNvSpPr/>
            <p:nvPr/>
          </p:nvSpPr>
          <p:spPr>
            <a:xfrm>
              <a:off x="108695" y="11849"/>
              <a:ext cx="4263836" cy="2540298"/>
            </a:xfrm>
            <a:custGeom>
              <a:avLst/>
              <a:gdLst/>
              <a:ahLst/>
              <a:cxnLst>
                <a:cxn ang="0">
                  <a:pos x="wd2" y="hd2"/>
                </a:cxn>
                <a:cxn ang="5400000">
                  <a:pos x="wd2" y="hd2"/>
                </a:cxn>
                <a:cxn ang="10800000">
                  <a:pos x="wd2" y="hd2"/>
                </a:cxn>
                <a:cxn ang="16200000">
                  <a:pos x="wd2" y="hd2"/>
                </a:cxn>
              </a:cxnLst>
              <a:rect l="0" t="0" r="r" b="b"/>
              <a:pathLst>
                <a:path w="21600" h="21600" extrusionOk="0">
                  <a:moveTo>
                    <a:pt x="1402" y="0"/>
                  </a:moveTo>
                  <a:lnTo>
                    <a:pt x="1304" y="0"/>
                  </a:lnTo>
                  <a:lnTo>
                    <a:pt x="0" y="2446"/>
                  </a:lnTo>
                  <a:lnTo>
                    <a:pt x="0" y="5618"/>
                  </a:lnTo>
                  <a:lnTo>
                    <a:pt x="1015" y="3729"/>
                  </a:lnTo>
                  <a:lnTo>
                    <a:pt x="1015" y="18839"/>
                  </a:lnTo>
                  <a:lnTo>
                    <a:pt x="35" y="18839"/>
                  </a:lnTo>
                  <a:lnTo>
                    <a:pt x="35" y="21600"/>
                  </a:lnTo>
                  <a:lnTo>
                    <a:pt x="21600" y="21600"/>
                  </a:lnTo>
                  <a:lnTo>
                    <a:pt x="21600" y="0"/>
                  </a:lnTo>
                  <a:lnTo>
                    <a:pt x="1402" y="0"/>
                  </a:lnTo>
                  <a:close/>
                </a:path>
              </a:pathLst>
            </a:custGeom>
            <a:solidFill>
              <a:schemeClr val="accent1"/>
            </a:solidFill>
            <a:ln w="12700" cap="flat">
              <a:noFill/>
              <a:miter lim="400000"/>
            </a:ln>
            <a:effectLst/>
          </p:spPr>
          <p:txBody>
            <a:bodyPr wrap="square" lIns="45719" tIns="45719" rIns="45719" bIns="45719" numCol="1" anchor="t">
              <a:noAutofit/>
            </a:bodyPr>
            <a:lstStyle/>
            <a:p>
              <a:pPr>
                <a:defRPr sz="2700" b="1">
                  <a:solidFill>
                    <a:srgbClr val="8FAADC"/>
                  </a:solidFill>
                  <a:latin typeface="Roboto Bold"/>
                  <a:ea typeface="Roboto Bold"/>
                  <a:cs typeface="Roboto Bold"/>
                  <a:sym typeface="Roboto Bold"/>
                </a:defRPr>
              </a:pPr>
              <a:endParaRPr/>
            </a:p>
          </p:txBody>
        </p:sp>
        <p:sp>
          <p:nvSpPr>
            <p:cNvPr id="468" name="Freeform 13"/>
            <p:cNvSpPr/>
            <p:nvPr/>
          </p:nvSpPr>
          <p:spPr>
            <a:xfrm>
              <a:off x="467257" y="21495"/>
              <a:ext cx="366185" cy="223417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lnTo>
                    <a:pt x="0" y="18750"/>
                  </a:lnTo>
                  <a:lnTo>
                    <a:pt x="8448" y="18750"/>
                  </a:lnTo>
                  <a:lnTo>
                    <a:pt x="8448" y="21600"/>
                  </a:lnTo>
                  <a:lnTo>
                    <a:pt x="21600" y="21600"/>
                  </a:lnTo>
                  <a:close/>
                </a:path>
              </a:pathLst>
            </a:custGeom>
            <a:solidFill>
              <a:srgbClr val="203864"/>
            </a:solidFill>
            <a:ln w="12700" cap="flat">
              <a:noFill/>
              <a:miter lim="400000"/>
            </a:ln>
            <a:effectLst/>
          </p:spPr>
          <p:txBody>
            <a:bodyPr wrap="square" lIns="45719" tIns="45719" rIns="45719" bIns="45719" numCol="1" anchor="t">
              <a:noAutofit/>
            </a:bodyPr>
            <a:lstStyle/>
            <a:p>
              <a:pPr>
                <a:defRPr sz="2700" b="1">
                  <a:solidFill>
                    <a:srgbClr val="8FAADC"/>
                  </a:solidFill>
                  <a:latin typeface="Roboto Bold"/>
                  <a:ea typeface="Roboto Bold"/>
                  <a:cs typeface="Roboto Bold"/>
                  <a:sym typeface="Roboto Bold"/>
                </a:defRPr>
              </a:pPr>
              <a:endParaRPr/>
            </a:p>
          </p:txBody>
        </p:sp>
        <p:sp>
          <p:nvSpPr>
            <p:cNvPr id="469" name="Freeform 37"/>
            <p:cNvSpPr/>
            <p:nvPr/>
          </p:nvSpPr>
          <p:spPr>
            <a:xfrm>
              <a:off x="4457548" y="9207"/>
              <a:ext cx="4437470" cy="2540298"/>
            </a:xfrm>
            <a:custGeom>
              <a:avLst/>
              <a:gdLst/>
              <a:ahLst/>
              <a:cxnLst>
                <a:cxn ang="0">
                  <a:pos x="wd2" y="hd2"/>
                </a:cxn>
                <a:cxn ang="5400000">
                  <a:pos x="wd2" y="hd2"/>
                </a:cxn>
                <a:cxn ang="10800000">
                  <a:pos x="wd2" y="hd2"/>
                </a:cxn>
                <a:cxn ang="16200000">
                  <a:pos x="wd2" y="hd2"/>
                </a:cxn>
              </a:cxnLst>
              <a:rect l="0" t="0" r="r" b="b"/>
              <a:pathLst>
                <a:path w="21600" h="21600" extrusionOk="0">
                  <a:moveTo>
                    <a:pt x="2055" y="0"/>
                  </a:moveTo>
                  <a:cubicBezTo>
                    <a:pt x="1751" y="0"/>
                    <a:pt x="1471" y="207"/>
                    <a:pt x="1226" y="537"/>
                  </a:cubicBezTo>
                  <a:cubicBezTo>
                    <a:pt x="969" y="909"/>
                    <a:pt x="747" y="1404"/>
                    <a:pt x="560" y="2065"/>
                  </a:cubicBezTo>
                  <a:cubicBezTo>
                    <a:pt x="385" y="2685"/>
                    <a:pt x="245" y="3428"/>
                    <a:pt x="152" y="4295"/>
                  </a:cubicBezTo>
                  <a:cubicBezTo>
                    <a:pt x="47" y="5121"/>
                    <a:pt x="0" y="6030"/>
                    <a:pt x="0" y="6980"/>
                  </a:cubicBezTo>
                  <a:cubicBezTo>
                    <a:pt x="1203" y="6980"/>
                    <a:pt x="1203" y="6980"/>
                    <a:pt x="1203" y="6980"/>
                  </a:cubicBezTo>
                  <a:cubicBezTo>
                    <a:pt x="1203" y="6484"/>
                    <a:pt x="1226" y="5989"/>
                    <a:pt x="1261" y="5534"/>
                  </a:cubicBezTo>
                  <a:cubicBezTo>
                    <a:pt x="1296" y="5121"/>
                    <a:pt x="1354" y="4750"/>
                    <a:pt x="1424" y="4419"/>
                  </a:cubicBezTo>
                  <a:cubicBezTo>
                    <a:pt x="1506" y="4089"/>
                    <a:pt x="1588" y="3841"/>
                    <a:pt x="1705" y="3676"/>
                  </a:cubicBezTo>
                  <a:cubicBezTo>
                    <a:pt x="1810" y="3511"/>
                    <a:pt x="1938" y="3387"/>
                    <a:pt x="2078" y="3387"/>
                  </a:cubicBezTo>
                  <a:cubicBezTo>
                    <a:pt x="2323" y="3387"/>
                    <a:pt x="2522" y="3676"/>
                    <a:pt x="2650" y="4213"/>
                  </a:cubicBezTo>
                  <a:cubicBezTo>
                    <a:pt x="2790" y="4750"/>
                    <a:pt x="2861" y="5493"/>
                    <a:pt x="2861" y="6443"/>
                  </a:cubicBezTo>
                  <a:cubicBezTo>
                    <a:pt x="2861" y="6773"/>
                    <a:pt x="2849" y="7104"/>
                    <a:pt x="2814" y="7434"/>
                  </a:cubicBezTo>
                  <a:cubicBezTo>
                    <a:pt x="2790" y="7764"/>
                    <a:pt x="2744" y="8136"/>
                    <a:pt x="2685" y="8508"/>
                  </a:cubicBezTo>
                  <a:cubicBezTo>
                    <a:pt x="2627" y="8921"/>
                    <a:pt x="2545" y="9334"/>
                    <a:pt x="2440" y="9788"/>
                  </a:cubicBezTo>
                  <a:cubicBezTo>
                    <a:pt x="2335" y="10284"/>
                    <a:pt x="2218" y="10779"/>
                    <a:pt x="2067" y="11358"/>
                  </a:cubicBezTo>
                  <a:cubicBezTo>
                    <a:pt x="117" y="18709"/>
                    <a:pt x="117" y="18709"/>
                    <a:pt x="117" y="18709"/>
                  </a:cubicBezTo>
                  <a:cubicBezTo>
                    <a:pt x="117" y="21600"/>
                    <a:pt x="117" y="21600"/>
                    <a:pt x="117" y="21600"/>
                  </a:cubicBezTo>
                  <a:cubicBezTo>
                    <a:pt x="1565" y="21600"/>
                    <a:pt x="1565" y="21600"/>
                    <a:pt x="1565" y="21600"/>
                  </a:cubicBezTo>
                  <a:cubicBezTo>
                    <a:pt x="4157" y="21600"/>
                    <a:pt x="4157" y="21600"/>
                    <a:pt x="4157" y="21600"/>
                  </a:cubicBezTo>
                  <a:cubicBezTo>
                    <a:pt x="4250" y="21600"/>
                    <a:pt x="4250" y="21600"/>
                    <a:pt x="4250" y="21600"/>
                  </a:cubicBezTo>
                  <a:cubicBezTo>
                    <a:pt x="21600" y="21600"/>
                    <a:pt x="21600" y="21600"/>
                    <a:pt x="21600" y="21600"/>
                  </a:cubicBezTo>
                  <a:cubicBezTo>
                    <a:pt x="21600" y="0"/>
                    <a:pt x="21600" y="0"/>
                    <a:pt x="21600" y="0"/>
                  </a:cubicBezTo>
                  <a:cubicBezTo>
                    <a:pt x="1997" y="0"/>
                    <a:pt x="1997" y="0"/>
                    <a:pt x="1997" y="0"/>
                  </a:cubicBezTo>
                  <a:cubicBezTo>
                    <a:pt x="2020" y="0"/>
                    <a:pt x="2043" y="0"/>
                    <a:pt x="2055" y="0"/>
                  </a:cubicBezTo>
                  <a:close/>
                </a:path>
              </a:pathLst>
            </a:custGeom>
            <a:solidFill>
              <a:schemeClr val="accent2"/>
            </a:solidFill>
            <a:ln w="12700" cap="flat">
              <a:noFill/>
              <a:miter lim="400000"/>
            </a:ln>
            <a:effectLst/>
          </p:spPr>
          <p:txBody>
            <a:bodyPr wrap="square" lIns="45719" tIns="45719" rIns="45719" bIns="45719" numCol="1" anchor="t">
              <a:noAutofit/>
            </a:bodyPr>
            <a:lstStyle/>
            <a:p>
              <a:pPr>
                <a:defRPr sz="2700" b="1">
                  <a:solidFill>
                    <a:srgbClr val="8FAADC"/>
                  </a:solidFill>
                  <a:latin typeface="Roboto Bold"/>
                  <a:ea typeface="Roboto Bold"/>
                  <a:cs typeface="Roboto Bold"/>
                  <a:sym typeface="Roboto Bold"/>
                </a:defRPr>
              </a:pPr>
              <a:endParaRPr/>
            </a:p>
          </p:txBody>
        </p:sp>
        <p:sp>
          <p:nvSpPr>
            <p:cNvPr id="470" name="Freeform 15"/>
            <p:cNvSpPr/>
            <p:nvPr/>
          </p:nvSpPr>
          <p:spPr>
            <a:xfrm>
              <a:off x="4745097" y="428765"/>
              <a:ext cx="708801" cy="181526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4779" y="5518"/>
                    <a:pt x="12884" y="1182"/>
                    <a:pt x="12411" y="0"/>
                  </a:cubicBezTo>
                  <a:cubicBezTo>
                    <a:pt x="12600" y="709"/>
                    <a:pt x="12695" y="1498"/>
                    <a:pt x="12695" y="2286"/>
                  </a:cubicBezTo>
                  <a:cubicBezTo>
                    <a:pt x="12695" y="3153"/>
                    <a:pt x="12600" y="4020"/>
                    <a:pt x="12221" y="4888"/>
                  </a:cubicBezTo>
                  <a:cubicBezTo>
                    <a:pt x="11937" y="5676"/>
                    <a:pt x="11463" y="6543"/>
                    <a:pt x="10800" y="7331"/>
                  </a:cubicBezTo>
                  <a:cubicBezTo>
                    <a:pt x="10137" y="8120"/>
                    <a:pt x="9474" y="8987"/>
                    <a:pt x="8526" y="9854"/>
                  </a:cubicBezTo>
                  <a:cubicBezTo>
                    <a:pt x="7674" y="10642"/>
                    <a:pt x="6726" y="11588"/>
                    <a:pt x="5684" y="12455"/>
                  </a:cubicBezTo>
                  <a:cubicBezTo>
                    <a:pt x="0" y="17343"/>
                    <a:pt x="0" y="17343"/>
                    <a:pt x="0" y="17343"/>
                  </a:cubicBezTo>
                  <a:cubicBezTo>
                    <a:pt x="13737" y="17343"/>
                    <a:pt x="13737" y="17343"/>
                    <a:pt x="13737" y="17343"/>
                  </a:cubicBezTo>
                  <a:cubicBezTo>
                    <a:pt x="13737" y="21600"/>
                    <a:pt x="13737" y="21600"/>
                    <a:pt x="13737" y="21600"/>
                  </a:cubicBezTo>
                  <a:cubicBezTo>
                    <a:pt x="21600" y="21600"/>
                    <a:pt x="21600" y="21600"/>
                    <a:pt x="21600" y="21600"/>
                  </a:cubicBezTo>
                  <a:close/>
                </a:path>
              </a:pathLst>
            </a:custGeom>
            <a:solidFill>
              <a:srgbClr val="843C0B"/>
            </a:solidFill>
            <a:ln w="12700" cap="flat">
              <a:noFill/>
              <a:miter lim="400000"/>
            </a:ln>
            <a:effectLst/>
          </p:spPr>
          <p:txBody>
            <a:bodyPr wrap="square" lIns="45719" tIns="45719" rIns="45719" bIns="45719" numCol="1" anchor="t">
              <a:noAutofit/>
            </a:bodyPr>
            <a:lstStyle/>
            <a:p>
              <a:pPr>
                <a:defRPr sz="2700" b="1">
                  <a:solidFill>
                    <a:srgbClr val="8FAADC"/>
                  </a:solidFill>
                  <a:latin typeface="Roboto Bold"/>
                  <a:ea typeface="Roboto Bold"/>
                  <a:cs typeface="Roboto Bold"/>
                  <a:sym typeface="Roboto Bold"/>
                </a:defRPr>
              </a:pPr>
              <a:endParaRPr/>
            </a:p>
          </p:txBody>
        </p:sp>
        <p:sp>
          <p:nvSpPr>
            <p:cNvPr id="471" name="Freeform 35"/>
            <p:cNvSpPr/>
            <p:nvPr/>
          </p:nvSpPr>
          <p:spPr>
            <a:xfrm>
              <a:off x="0" y="2623354"/>
              <a:ext cx="4372531" cy="2243236"/>
            </a:xfrm>
            <a:custGeom>
              <a:avLst/>
              <a:gdLst/>
              <a:ahLst/>
              <a:cxnLst>
                <a:cxn ang="0">
                  <a:pos x="wd2" y="hd2"/>
                </a:cxn>
                <a:cxn ang="5400000">
                  <a:pos x="wd2" y="hd2"/>
                </a:cxn>
                <a:cxn ang="10800000">
                  <a:pos x="wd2" y="hd2"/>
                </a:cxn>
                <a:cxn ang="16200000">
                  <a:pos x="wd2" y="hd2"/>
                </a:cxn>
              </a:cxnLst>
              <a:rect l="0" t="0" r="r" b="b"/>
              <a:pathLst>
                <a:path w="21600" h="21600" extrusionOk="0">
                  <a:moveTo>
                    <a:pt x="1990" y="0"/>
                  </a:moveTo>
                  <a:cubicBezTo>
                    <a:pt x="1733" y="41"/>
                    <a:pt x="1499" y="165"/>
                    <a:pt x="1264" y="413"/>
                  </a:cubicBezTo>
                  <a:cubicBezTo>
                    <a:pt x="1030" y="702"/>
                    <a:pt x="831" y="1074"/>
                    <a:pt x="644" y="1569"/>
                  </a:cubicBezTo>
                  <a:cubicBezTo>
                    <a:pt x="468" y="2065"/>
                    <a:pt x="340" y="2685"/>
                    <a:pt x="234" y="3387"/>
                  </a:cubicBezTo>
                  <a:cubicBezTo>
                    <a:pt x="129" y="4089"/>
                    <a:pt x="82" y="4873"/>
                    <a:pt x="82" y="5741"/>
                  </a:cubicBezTo>
                  <a:cubicBezTo>
                    <a:pt x="1264" y="5741"/>
                    <a:pt x="1264" y="5741"/>
                    <a:pt x="1264" y="5741"/>
                  </a:cubicBezTo>
                  <a:cubicBezTo>
                    <a:pt x="1264" y="5369"/>
                    <a:pt x="1288" y="5039"/>
                    <a:pt x="1323" y="4750"/>
                  </a:cubicBezTo>
                  <a:cubicBezTo>
                    <a:pt x="1370" y="4460"/>
                    <a:pt x="1428" y="4213"/>
                    <a:pt x="1499" y="4006"/>
                  </a:cubicBezTo>
                  <a:cubicBezTo>
                    <a:pt x="1569" y="3800"/>
                    <a:pt x="1651" y="3634"/>
                    <a:pt x="1756" y="3552"/>
                  </a:cubicBezTo>
                  <a:cubicBezTo>
                    <a:pt x="1850" y="3428"/>
                    <a:pt x="1955" y="3387"/>
                    <a:pt x="2060" y="3387"/>
                  </a:cubicBezTo>
                  <a:cubicBezTo>
                    <a:pt x="2201" y="3387"/>
                    <a:pt x="2318" y="3428"/>
                    <a:pt x="2412" y="3593"/>
                  </a:cubicBezTo>
                  <a:cubicBezTo>
                    <a:pt x="2517" y="3717"/>
                    <a:pt x="2599" y="3882"/>
                    <a:pt x="2669" y="4130"/>
                  </a:cubicBezTo>
                  <a:cubicBezTo>
                    <a:pt x="2740" y="4378"/>
                    <a:pt x="2786" y="4667"/>
                    <a:pt x="2821" y="4997"/>
                  </a:cubicBezTo>
                  <a:cubicBezTo>
                    <a:pt x="2845" y="5328"/>
                    <a:pt x="2868" y="5658"/>
                    <a:pt x="2868" y="6071"/>
                  </a:cubicBezTo>
                  <a:cubicBezTo>
                    <a:pt x="2868" y="6938"/>
                    <a:pt x="2798" y="7641"/>
                    <a:pt x="2646" y="8177"/>
                  </a:cubicBezTo>
                  <a:cubicBezTo>
                    <a:pt x="2505" y="8714"/>
                    <a:pt x="2283" y="8962"/>
                    <a:pt x="1979" y="8962"/>
                  </a:cubicBezTo>
                  <a:cubicBezTo>
                    <a:pt x="1346" y="8962"/>
                    <a:pt x="1346" y="8962"/>
                    <a:pt x="1346" y="8962"/>
                  </a:cubicBezTo>
                  <a:cubicBezTo>
                    <a:pt x="1346" y="12225"/>
                    <a:pt x="1346" y="12225"/>
                    <a:pt x="1346" y="12225"/>
                  </a:cubicBezTo>
                  <a:cubicBezTo>
                    <a:pt x="1979" y="12225"/>
                    <a:pt x="1979" y="12225"/>
                    <a:pt x="1979" y="12225"/>
                  </a:cubicBezTo>
                  <a:cubicBezTo>
                    <a:pt x="2131" y="12225"/>
                    <a:pt x="2271" y="12266"/>
                    <a:pt x="2388" y="12390"/>
                  </a:cubicBezTo>
                  <a:cubicBezTo>
                    <a:pt x="2505" y="12514"/>
                    <a:pt x="2611" y="12720"/>
                    <a:pt x="2693" y="12968"/>
                  </a:cubicBezTo>
                  <a:cubicBezTo>
                    <a:pt x="2786" y="13216"/>
                    <a:pt x="2845" y="13546"/>
                    <a:pt x="2892" y="13918"/>
                  </a:cubicBezTo>
                  <a:cubicBezTo>
                    <a:pt x="2939" y="14331"/>
                    <a:pt x="2962" y="14827"/>
                    <a:pt x="2962" y="15364"/>
                  </a:cubicBezTo>
                  <a:cubicBezTo>
                    <a:pt x="2962" y="15818"/>
                    <a:pt x="2939" y="16190"/>
                    <a:pt x="2903" y="16561"/>
                  </a:cubicBezTo>
                  <a:cubicBezTo>
                    <a:pt x="2857" y="16892"/>
                    <a:pt x="2798" y="17222"/>
                    <a:pt x="2716" y="17470"/>
                  </a:cubicBezTo>
                  <a:cubicBezTo>
                    <a:pt x="2646" y="17718"/>
                    <a:pt x="2552" y="17924"/>
                    <a:pt x="2435" y="18048"/>
                  </a:cubicBezTo>
                  <a:cubicBezTo>
                    <a:pt x="2330" y="18172"/>
                    <a:pt x="2201" y="18255"/>
                    <a:pt x="2060" y="18255"/>
                  </a:cubicBezTo>
                  <a:cubicBezTo>
                    <a:pt x="1932" y="18255"/>
                    <a:pt x="1815" y="18172"/>
                    <a:pt x="1709" y="18048"/>
                  </a:cubicBezTo>
                  <a:cubicBezTo>
                    <a:pt x="1604" y="17924"/>
                    <a:pt x="1510" y="17718"/>
                    <a:pt x="1440" y="17470"/>
                  </a:cubicBezTo>
                  <a:cubicBezTo>
                    <a:pt x="1358" y="17263"/>
                    <a:pt x="1300" y="16974"/>
                    <a:pt x="1253" y="16644"/>
                  </a:cubicBezTo>
                  <a:cubicBezTo>
                    <a:pt x="1206" y="16314"/>
                    <a:pt x="1182" y="15942"/>
                    <a:pt x="1182" y="15570"/>
                  </a:cubicBezTo>
                  <a:cubicBezTo>
                    <a:pt x="0" y="15570"/>
                    <a:pt x="0" y="15570"/>
                    <a:pt x="0" y="15570"/>
                  </a:cubicBezTo>
                  <a:cubicBezTo>
                    <a:pt x="0" y="16603"/>
                    <a:pt x="59" y="17511"/>
                    <a:pt x="176" y="18255"/>
                  </a:cubicBezTo>
                  <a:cubicBezTo>
                    <a:pt x="293" y="18998"/>
                    <a:pt x="445" y="19618"/>
                    <a:pt x="632" y="20154"/>
                  </a:cubicBezTo>
                  <a:cubicBezTo>
                    <a:pt x="831" y="20650"/>
                    <a:pt x="1042" y="21022"/>
                    <a:pt x="1288" y="21228"/>
                  </a:cubicBezTo>
                  <a:cubicBezTo>
                    <a:pt x="1510" y="21476"/>
                    <a:pt x="1756" y="21600"/>
                    <a:pt x="1990" y="21600"/>
                  </a:cubicBezTo>
                  <a:cubicBezTo>
                    <a:pt x="1990" y="21600"/>
                    <a:pt x="1990" y="21600"/>
                    <a:pt x="1990" y="21600"/>
                  </a:cubicBezTo>
                  <a:cubicBezTo>
                    <a:pt x="21600" y="21600"/>
                    <a:pt x="21600" y="21600"/>
                    <a:pt x="21600" y="21600"/>
                  </a:cubicBezTo>
                  <a:cubicBezTo>
                    <a:pt x="21600" y="0"/>
                    <a:pt x="21600" y="0"/>
                    <a:pt x="21600" y="0"/>
                  </a:cubicBezTo>
                  <a:cubicBezTo>
                    <a:pt x="1990" y="0"/>
                    <a:pt x="1990" y="0"/>
                    <a:pt x="1990" y="0"/>
                  </a:cubicBezTo>
                  <a:close/>
                </a:path>
              </a:pathLst>
            </a:custGeom>
            <a:solidFill>
              <a:schemeClr val="accent3"/>
            </a:solidFill>
            <a:ln w="12700" cap="flat">
              <a:noFill/>
              <a:miter lim="400000"/>
            </a:ln>
            <a:effectLst/>
          </p:spPr>
          <p:txBody>
            <a:bodyPr wrap="square" lIns="45719" tIns="45719" rIns="45719" bIns="45719" numCol="1" anchor="t">
              <a:noAutofit/>
            </a:bodyPr>
            <a:lstStyle/>
            <a:p>
              <a:pPr>
                <a:defRPr sz="2700" b="1">
                  <a:solidFill>
                    <a:srgbClr val="8FAADC"/>
                  </a:solidFill>
                  <a:latin typeface="Roboto Bold"/>
                  <a:ea typeface="Roboto Bold"/>
                  <a:cs typeface="Roboto Bold"/>
                  <a:sym typeface="Roboto Bold"/>
                </a:defRPr>
              </a:pPr>
              <a:endParaRPr/>
            </a:p>
          </p:txBody>
        </p:sp>
        <p:sp>
          <p:nvSpPr>
            <p:cNvPr id="472" name="Freeform 16"/>
            <p:cNvSpPr/>
            <p:nvPr/>
          </p:nvSpPr>
          <p:spPr>
            <a:xfrm>
              <a:off x="351237" y="3097867"/>
              <a:ext cx="639917" cy="1768721"/>
            </a:xfrm>
            <a:custGeom>
              <a:avLst/>
              <a:gdLst/>
              <a:ahLst/>
              <a:cxnLst>
                <a:cxn ang="0">
                  <a:pos x="wd2" y="hd2"/>
                </a:cxn>
                <a:cxn ang="5400000">
                  <a:pos x="wd2" y="hd2"/>
                </a:cxn>
                <a:cxn ang="10800000">
                  <a:pos x="wd2" y="hd2"/>
                </a:cxn>
                <a:cxn ang="16200000">
                  <a:pos x="wd2" y="hd2"/>
                </a:cxn>
              </a:cxnLst>
              <a:rect l="0" t="0" r="r" b="b"/>
              <a:pathLst>
                <a:path w="21600" h="21600" extrusionOk="0">
                  <a:moveTo>
                    <a:pt x="11744" y="0"/>
                  </a:moveTo>
                  <a:cubicBezTo>
                    <a:pt x="11849" y="566"/>
                    <a:pt x="11953" y="1133"/>
                    <a:pt x="11953" y="1699"/>
                  </a:cubicBezTo>
                  <a:cubicBezTo>
                    <a:pt x="11953" y="2265"/>
                    <a:pt x="11744" y="2831"/>
                    <a:pt x="11534" y="3479"/>
                  </a:cubicBezTo>
                  <a:cubicBezTo>
                    <a:pt x="11324" y="4045"/>
                    <a:pt x="10905" y="4530"/>
                    <a:pt x="10485" y="5016"/>
                  </a:cubicBezTo>
                  <a:cubicBezTo>
                    <a:pt x="10066" y="5501"/>
                    <a:pt x="9542" y="5987"/>
                    <a:pt x="8808" y="6391"/>
                  </a:cubicBezTo>
                  <a:cubicBezTo>
                    <a:pt x="8179" y="6796"/>
                    <a:pt x="7445" y="7200"/>
                    <a:pt x="6606" y="7524"/>
                  </a:cubicBezTo>
                  <a:cubicBezTo>
                    <a:pt x="8493" y="8009"/>
                    <a:pt x="10066" y="8818"/>
                    <a:pt x="11010" y="9870"/>
                  </a:cubicBezTo>
                  <a:cubicBezTo>
                    <a:pt x="11953" y="10921"/>
                    <a:pt x="12478" y="12297"/>
                    <a:pt x="12478" y="13753"/>
                  </a:cubicBezTo>
                  <a:cubicBezTo>
                    <a:pt x="12478" y="14966"/>
                    <a:pt x="12163" y="16099"/>
                    <a:pt x="11534" y="17070"/>
                  </a:cubicBezTo>
                  <a:cubicBezTo>
                    <a:pt x="10905" y="18040"/>
                    <a:pt x="9961" y="18849"/>
                    <a:pt x="8913" y="19497"/>
                  </a:cubicBezTo>
                  <a:cubicBezTo>
                    <a:pt x="7759" y="20225"/>
                    <a:pt x="6501" y="20710"/>
                    <a:pt x="4928" y="21034"/>
                  </a:cubicBezTo>
                  <a:cubicBezTo>
                    <a:pt x="3460" y="21438"/>
                    <a:pt x="1783" y="21600"/>
                    <a:pt x="0" y="21600"/>
                  </a:cubicBezTo>
                  <a:cubicBezTo>
                    <a:pt x="21600" y="21600"/>
                    <a:pt x="21600" y="21600"/>
                    <a:pt x="21600" y="21600"/>
                  </a:cubicBezTo>
                  <a:cubicBezTo>
                    <a:pt x="14994" y="7119"/>
                    <a:pt x="12583" y="1861"/>
                    <a:pt x="11744" y="0"/>
                  </a:cubicBezTo>
                  <a:close/>
                </a:path>
              </a:pathLst>
            </a:custGeom>
            <a:solidFill>
              <a:srgbClr val="535353"/>
            </a:solidFill>
            <a:ln w="12700" cap="flat">
              <a:noFill/>
              <a:miter lim="400000"/>
            </a:ln>
            <a:effectLst/>
          </p:spPr>
          <p:txBody>
            <a:bodyPr wrap="square" lIns="45719" tIns="45719" rIns="45719" bIns="45719" numCol="1" anchor="t">
              <a:noAutofit/>
            </a:bodyPr>
            <a:lstStyle/>
            <a:p>
              <a:pPr>
                <a:defRPr sz="2700" b="1">
                  <a:solidFill>
                    <a:srgbClr val="8FAADC"/>
                  </a:solidFill>
                  <a:latin typeface="Roboto Bold"/>
                  <a:ea typeface="Roboto Bold"/>
                  <a:cs typeface="Roboto Bold"/>
                  <a:sym typeface="Roboto Bold"/>
                </a:defRPr>
              </a:pPr>
              <a:endParaRPr/>
            </a:p>
          </p:txBody>
        </p:sp>
        <p:sp>
          <p:nvSpPr>
            <p:cNvPr id="473" name="Freeform 16"/>
            <p:cNvSpPr/>
            <p:nvPr/>
          </p:nvSpPr>
          <p:spPr>
            <a:xfrm>
              <a:off x="4431968" y="2623354"/>
              <a:ext cx="4576136" cy="2243236"/>
            </a:xfrm>
            <a:custGeom>
              <a:avLst/>
              <a:gdLst/>
              <a:ahLst/>
              <a:cxnLst>
                <a:cxn ang="0">
                  <a:pos x="wd2" y="hd2"/>
                </a:cxn>
                <a:cxn ang="5400000">
                  <a:pos x="wd2" y="hd2"/>
                </a:cxn>
                <a:cxn ang="10800000">
                  <a:pos x="wd2" y="hd2"/>
                </a:cxn>
                <a:cxn ang="16200000">
                  <a:pos x="wd2" y="hd2"/>
                </a:cxn>
              </a:cxnLst>
              <a:rect l="0" t="0" r="r" b="b"/>
              <a:pathLst>
                <a:path w="21600" h="21600" extrusionOk="0">
                  <a:moveTo>
                    <a:pt x="3753" y="0"/>
                  </a:moveTo>
                  <a:lnTo>
                    <a:pt x="2531" y="0"/>
                  </a:lnTo>
                  <a:lnTo>
                    <a:pt x="0" y="14239"/>
                  </a:lnTo>
                  <a:lnTo>
                    <a:pt x="54" y="16926"/>
                  </a:lnTo>
                  <a:lnTo>
                    <a:pt x="2545" y="16926"/>
                  </a:lnTo>
                  <a:lnTo>
                    <a:pt x="2545" y="21600"/>
                  </a:lnTo>
                  <a:lnTo>
                    <a:pt x="21600" y="21600"/>
                  </a:lnTo>
                  <a:lnTo>
                    <a:pt x="21600" y="0"/>
                  </a:lnTo>
                  <a:lnTo>
                    <a:pt x="3753" y="0"/>
                  </a:lnTo>
                  <a:close/>
                  <a:moveTo>
                    <a:pt x="2545" y="13512"/>
                  </a:moveTo>
                  <a:lnTo>
                    <a:pt x="1194" y="13512"/>
                  </a:lnTo>
                  <a:lnTo>
                    <a:pt x="2463" y="6369"/>
                  </a:lnTo>
                  <a:lnTo>
                    <a:pt x="2545" y="5860"/>
                  </a:lnTo>
                  <a:lnTo>
                    <a:pt x="2545" y="13512"/>
                  </a:lnTo>
                  <a:close/>
                </a:path>
              </a:pathLst>
            </a:custGeom>
            <a:solidFill>
              <a:schemeClr val="accent4"/>
            </a:solidFill>
            <a:ln w="12700" cap="flat">
              <a:noFill/>
              <a:miter lim="400000"/>
            </a:ln>
            <a:effectLst/>
          </p:spPr>
          <p:txBody>
            <a:bodyPr wrap="square" lIns="45719" tIns="45719" rIns="45719" bIns="45719" numCol="1" anchor="t">
              <a:noAutofit/>
            </a:bodyPr>
            <a:lstStyle/>
            <a:p>
              <a:pPr>
                <a:defRPr sz="2700" b="1">
                  <a:solidFill>
                    <a:srgbClr val="8FAADC"/>
                  </a:solidFill>
                  <a:latin typeface="Roboto Bold"/>
                  <a:ea typeface="Roboto Bold"/>
                  <a:cs typeface="Roboto Bold"/>
                  <a:sym typeface="Roboto Bold"/>
                </a:defRPr>
              </a:pPr>
              <a:endParaRPr/>
            </a:p>
          </p:txBody>
        </p:sp>
        <p:sp>
          <p:nvSpPr>
            <p:cNvPr id="474" name="Freeform 5"/>
            <p:cNvSpPr/>
            <p:nvPr/>
          </p:nvSpPr>
          <p:spPr>
            <a:xfrm>
              <a:off x="5085403" y="2623354"/>
              <a:ext cx="378965" cy="2243236"/>
            </a:xfrm>
            <a:custGeom>
              <a:avLst/>
              <a:gdLst/>
              <a:ahLst/>
              <a:cxnLst>
                <a:cxn ang="0">
                  <a:pos x="wd2" y="hd2"/>
                </a:cxn>
                <a:cxn ang="5400000">
                  <a:pos x="wd2" y="hd2"/>
                </a:cxn>
                <a:cxn ang="10800000">
                  <a:pos x="wd2" y="hd2"/>
                </a:cxn>
                <a:cxn ang="16200000">
                  <a:pos x="wd2" y="hd2"/>
                </a:cxn>
              </a:cxnLst>
              <a:rect l="0" t="0" r="r" b="b"/>
              <a:pathLst>
                <a:path w="21600" h="21600" extrusionOk="0">
                  <a:moveTo>
                    <a:pt x="206" y="0"/>
                  </a:moveTo>
                  <a:lnTo>
                    <a:pt x="0" y="0"/>
                  </a:lnTo>
                  <a:lnTo>
                    <a:pt x="0" y="13537"/>
                  </a:lnTo>
                  <a:lnTo>
                    <a:pt x="6891" y="13537"/>
                  </a:lnTo>
                  <a:lnTo>
                    <a:pt x="6891" y="16977"/>
                  </a:lnTo>
                  <a:lnTo>
                    <a:pt x="0" y="16977"/>
                  </a:lnTo>
                  <a:lnTo>
                    <a:pt x="0" y="21600"/>
                  </a:lnTo>
                  <a:lnTo>
                    <a:pt x="21600" y="21600"/>
                  </a:lnTo>
                  <a:lnTo>
                    <a:pt x="206" y="0"/>
                  </a:lnTo>
                  <a:close/>
                </a:path>
              </a:pathLst>
            </a:custGeom>
            <a:solidFill>
              <a:srgbClr val="806000"/>
            </a:solidFill>
            <a:ln w="12700" cap="flat">
              <a:noFill/>
              <a:miter lim="400000"/>
            </a:ln>
            <a:effectLst/>
          </p:spPr>
          <p:txBody>
            <a:bodyPr wrap="square" lIns="45719" tIns="45719" rIns="45719" bIns="45719" numCol="1" anchor="t">
              <a:noAutofit/>
            </a:bodyPr>
            <a:lstStyle/>
            <a:p>
              <a:pPr>
                <a:defRPr sz="2700" b="1">
                  <a:solidFill>
                    <a:srgbClr val="8FAADC"/>
                  </a:solidFill>
                  <a:latin typeface="Roboto Bold"/>
                  <a:ea typeface="Roboto Bold"/>
                  <a:cs typeface="Roboto Bold"/>
                  <a:sym typeface="Roboto Bold"/>
                </a:defRPr>
              </a:pPr>
              <a:endParaRPr/>
            </a:p>
          </p:txBody>
        </p:sp>
        <p:sp>
          <p:nvSpPr>
            <p:cNvPr id="475" name="TextBox 27"/>
            <p:cNvSpPr/>
            <p:nvPr/>
          </p:nvSpPr>
          <p:spPr>
            <a:xfrm>
              <a:off x="5477880" y="2903069"/>
              <a:ext cx="356426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600">
                  <a:solidFill>
                    <a:srgbClr val="FFFFFF"/>
                  </a:solidFill>
                  <a:latin typeface="Calibri Light"/>
                  <a:ea typeface="Calibri Light"/>
                  <a:cs typeface="Calibri Light"/>
                  <a:sym typeface="Calibri Light"/>
                </a:defRPr>
              </a:lvl1pPr>
            </a:lstStyle>
            <a:p>
              <a:r>
                <a:rPr dirty="0" err="1"/>
                <a:t>Halten</a:t>
              </a:r>
              <a:r>
                <a:rPr dirty="0"/>
                <a:t> Sie </a:t>
              </a:r>
              <a:r>
                <a:rPr dirty="0" err="1"/>
                <a:t>Ihre</a:t>
              </a:r>
              <a:r>
                <a:rPr dirty="0"/>
                <a:t> Mitarbeiter auf dem </a:t>
              </a:r>
              <a:r>
                <a:rPr dirty="0" err="1"/>
                <a:t>Laufenden</a:t>
              </a:r>
              <a:r>
                <a:rPr dirty="0"/>
                <a:t>. </a:t>
              </a:r>
              <a:r>
                <a:rPr dirty="0" err="1"/>
                <a:t>Informieren</a:t>
              </a:r>
              <a:r>
                <a:rPr dirty="0"/>
                <a:t> Sie </a:t>
              </a:r>
              <a:r>
                <a:rPr dirty="0" err="1"/>
                <a:t>sie</a:t>
              </a:r>
              <a:r>
                <a:rPr dirty="0"/>
                <a:t> </a:t>
              </a:r>
              <a:r>
                <a:rPr dirty="0" err="1"/>
                <a:t>proaktiv</a:t>
              </a:r>
              <a:r>
                <a:rPr dirty="0"/>
                <a:t> </a:t>
              </a:r>
              <a:r>
                <a:rPr dirty="0" err="1"/>
                <a:t>über</a:t>
              </a:r>
              <a:r>
                <a:rPr dirty="0"/>
                <a:t> </a:t>
              </a:r>
              <a:r>
                <a:rPr dirty="0" err="1"/>
                <a:t>neue</a:t>
              </a:r>
              <a:r>
                <a:rPr dirty="0"/>
                <a:t> </a:t>
              </a:r>
              <a:r>
                <a:rPr dirty="0" err="1"/>
                <a:t>Strategien</a:t>
              </a:r>
              <a:r>
                <a:rPr dirty="0"/>
                <a:t> und </a:t>
              </a:r>
              <a:r>
                <a:rPr dirty="0" err="1"/>
                <a:t>Geschäftsentwicklungen</a:t>
              </a:r>
              <a:r>
                <a:rPr dirty="0"/>
                <a:t>, </a:t>
              </a:r>
              <a:r>
                <a:rPr dirty="0" err="1"/>
                <a:t>anstatt</a:t>
              </a:r>
              <a:r>
                <a:rPr dirty="0"/>
                <a:t> </a:t>
              </a:r>
              <a:r>
                <a:rPr dirty="0" err="1"/>
                <a:t>zu</a:t>
              </a:r>
              <a:r>
                <a:rPr dirty="0"/>
                <a:t> </a:t>
              </a:r>
              <a:r>
                <a:rPr dirty="0" err="1"/>
                <a:t>warten</a:t>
              </a:r>
              <a:r>
                <a:rPr dirty="0"/>
                <a:t>, bis </a:t>
              </a:r>
              <a:r>
                <a:rPr dirty="0" err="1"/>
                <a:t>eine</a:t>
              </a:r>
              <a:r>
                <a:rPr dirty="0"/>
                <a:t> </a:t>
              </a:r>
              <a:r>
                <a:rPr dirty="0" err="1"/>
                <a:t>Krise</a:t>
              </a:r>
              <a:r>
                <a:rPr dirty="0"/>
                <a:t> </a:t>
              </a:r>
              <a:r>
                <a:rPr dirty="0" err="1"/>
                <a:t>oder</a:t>
              </a:r>
              <a:r>
                <a:rPr dirty="0"/>
                <a:t> </a:t>
              </a:r>
              <a:r>
                <a:rPr dirty="0" err="1"/>
                <a:t>Störung</a:t>
              </a:r>
              <a:r>
                <a:rPr dirty="0"/>
                <a:t> Sie </a:t>
              </a:r>
              <a:r>
                <a:rPr dirty="0" err="1"/>
                <a:t>dazu</a:t>
              </a:r>
              <a:r>
                <a:rPr dirty="0"/>
                <a:t> </a:t>
              </a:r>
              <a:r>
                <a:rPr dirty="0" err="1"/>
                <a:t>zwingt</a:t>
              </a:r>
              <a:r>
                <a:rPr dirty="0"/>
                <a:t>. </a:t>
              </a:r>
            </a:p>
          </p:txBody>
        </p:sp>
        <p:sp>
          <p:nvSpPr>
            <p:cNvPr id="476" name="TextBox 29"/>
            <p:cNvSpPr/>
            <p:nvPr/>
          </p:nvSpPr>
          <p:spPr>
            <a:xfrm>
              <a:off x="827272" y="2591375"/>
              <a:ext cx="3462733" cy="193899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600">
                  <a:solidFill>
                    <a:srgbClr val="FFFFFF"/>
                  </a:solidFill>
                  <a:latin typeface="Calibri Light"/>
                  <a:ea typeface="Calibri Light"/>
                  <a:cs typeface="Calibri Light"/>
                  <a:sym typeface="Calibri Light"/>
                </a:defRPr>
              </a:lvl1pPr>
            </a:lstStyle>
            <a:p>
              <a:r>
                <a:rPr lang="de-DE" sz="1500" dirty="0"/>
                <a:t>Bestärken</a:t>
              </a:r>
              <a:r>
                <a:rPr sz="1500" dirty="0"/>
                <a:t> Sie </a:t>
              </a:r>
              <a:r>
                <a:rPr lang="de-DE" sz="1500" dirty="0"/>
                <a:t>die</a:t>
              </a:r>
              <a:r>
                <a:rPr sz="1500" dirty="0"/>
                <a:t> Mitarbeiter, </a:t>
              </a:r>
              <a:r>
                <a:rPr lang="de-DE" sz="1500" dirty="0"/>
                <a:t>welche</a:t>
              </a:r>
              <a:r>
                <a:rPr sz="1500" dirty="0"/>
                <a:t> </a:t>
              </a:r>
              <a:r>
                <a:rPr sz="1500" dirty="0" err="1"/>
                <a:t>sich</a:t>
              </a:r>
              <a:r>
                <a:rPr sz="1500" dirty="0"/>
                <a:t> in der </a:t>
              </a:r>
              <a:r>
                <a:rPr sz="1500" dirty="0" err="1"/>
                <a:t>Krise</a:t>
              </a:r>
              <a:r>
                <a:rPr sz="1500" dirty="0"/>
                <a:t> </a:t>
              </a:r>
              <a:r>
                <a:rPr sz="1500" dirty="0" err="1"/>
                <a:t>fähig</a:t>
              </a:r>
              <a:r>
                <a:rPr sz="1500" dirty="0"/>
                <a:t> und </a:t>
              </a:r>
              <a:r>
                <a:rPr sz="1500" dirty="0" err="1"/>
                <a:t>engagiert</a:t>
              </a:r>
              <a:r>
                <a:rPr sz="1500" dirty="0"/>
                <a:t> </a:t>
              </a:r>
              <a:r>
                <a:rPr sz="1500" dirty="0" err="1"/>
                <a:t>zeigen</a:t>
              </a:r>
              <a:r>
                <a:rPr sz="1500" dirty="0"/>
                <a:t> (</a:t>
              </a:r>
              <a:r>
                <a:rPr sz="1500" dirty="0" err="1"/>
                <a:t>oder</a:t>
              </a:r>
              <a:r>
                <a:rPr sz="1500" dirty="0"/>
                <a:t> von </a:t>
              </a:r>
              <a:r>
                <a:rPr sz="1500" dirty="0" err="1"/>
                <a:t>denen</a:t>
              </a:r>
              <a:r>
                <a:rPr sz="1500" dirty="0"/>
                <a:t> Sie </a:t>
              </a:r>
              <a:r>
                <a:rPr sz="1500" dirty="0" err="1"/>
                <a:t>vermuten</a:t>
              </a:r>
              <a:r>
                <a:rPr sz="1500" dirty="0"/>
                <a:t>, </a:t>
              </a:r>
              <a:r>
                <a:rPr sz="1500" dirty="0" err="1"/>
                <a:t>dass</a:t>
              </a:r>
              <a:r>
                <a:rPr sz="1500" dirty="0"/>
                <a:t> </a:t>
              </a:r>
              <a:r>
                <a:rPr sz="1500" dirty="0" err="1"/>
                <a:t>sie</a:t>
              </a:r>
              <a:r>
                <a:rPr sz="1500" dirty="0"/>
                <a:t> es tun </a:t>
              </a:r>
              <a:r>
                <a:rPr sz="1500" dirty="0" err="1"/>
                <a:t>würden</a:t>
              </a:r>
              <a:r>
                <a:rPr sz="1500" dirty="0"/>
                <a:t>, </a:t>
              </a:r>
              <a:r>
                <a:rPr lang="de-DE" sz="1500" dirty="0"/>
                <a:t>falls</a:t>
              </a:r>
              <a:r>
                <a:rPr sz="1500" dirty="0"/>
                <a:t> Sie </a:t>
              </a:r>
              <a:r>
                <a:rPr lang="de-DE" sz="1500" dirty="0"/>
                <a:t>selbst k</a:t>
              </a:r>
              <a:r>
                <a:rPr sz="1500" dirty="0" err="1"/>
                <a:t>eine</a:t>
              </a:r>
              <a:r>
                <a:rPr sz="1500" dirty="0"/>
                <a:t> </a:t>
              </a:r>
              <a:r>
                <a:rPr sz="1500" dirty="0" err="1"/>
                <a:t>Krise</a:t>
              </a:r>
              <a:r>
                <a:rPr sz="1500" dirty="0"/>
                <a:t> </a:t>
              </a:r>
              <a:r>
                <a:rPr sz="1500" dirty="0" err="1"/>
                <a:t>erlebt</a:t>
              </a:r>
              <a:r>
                <a:rPr sz="1500" dirty="0"/>
                <a:t> </a:t>
              </a:r>
              <a:r>
                <a:rPr sz="1500" dirty="0" err="1"/>
                <a:t>haben</a:t>
              </a:r>
              <a:r>
                <a:rPr sz="1500" dirty="0"/>
                <a:t>). </a:t>
              </a:r>
              <a:r>
                <a:rPr lang="de-DE" sz="1500" dirty="0"/>
                <a:t>Sorgen Sie dafür</a:t>
              </a:r>
              <a:r>
                <a:rPr sz="1500" dirty="0"/>
                <a:t>, </a:t>
              </a:r>
              <a:r>
                <a:rPr lang="de-DE" sz="1500" dirty="0"/>
                <a:t>dass sie </a:t>
              </a:r>
              <a:r>
                <a:rPr sz="1500" dirty="0" err="1"/>
                <a:t>sich</a:t>
              </a:r>
              <a:r>
                <a:rPr sz="1500" dirty="0"/>
                <a:t> in</a:t>
              </a:r>
              <a:r>
                <a:rPr lang="de-DE" sz="1500" dirty="0"/>
                <a:t> Projekte </a:t>
              </a:r>
              <a:r>
                <a:rPr sz="1500" dirty="0"/>
                <a:t>und </a:t>
              </a:r>
              <a:r>
                <a:rPr lang="de-DE" sz="1500" dirty="0"/>
                <a:t>in </a:t>
              </a:r>
              <a:r>
                <a:rPr sz="1500" dirty="0"/>
                <a:t>das </a:t>
              </a:r>
              <a:r>
                <a:rPr sz="1500" dirty="0" err="1"/>
                <a:t>Unternehmen</a:t>
              </a:r>
              <a:r>
                <a:rPr sz="1500" dirty="0"/>
                <a:t> </a:t>
              </a:r>
              <a:r>
                <a:rPr sz="1500" dirty="0" err="1"/>
                <a:t>als</a:t>
              </a:r>
              <a:r>
                <a:rPr sz="1500" dirty="0"/>
                <a:t> </a:t>
              </a:r>
              <a:r>
                <a:rPr sz="1500" dirty="0" err="1"/>
                <a:t>Ganzes</a:t>
              </a:r>
              <a:r>
                <a:rPr sz="1500" dirty="0"/>
                <a:t> </a:t>
              </a:r>
              <a:r>
                <a:rPr lang="de-DE" sz="1500" dirty="0"/>
                <a:t>eingebunden</a:t>
              </a:r>
              <a:r>
                <a:rPr sz="1500" dirty="0"/>
                <a:t> </a:t>
              </a:r>
              <a:r>
                <a:rPr sz="1500" dirty="0" err="1"/>
                <a:t>fühlen</a:t>
              </a:r>
              <a:r>
                <a:rPr sz="1500" dirty="0"/>
                <a:t>, </a:t>
              </a:r>
              <a:r>
                <a:rPr sz="1500" dirty="0" err="1"/>
                <a:t>indem</a:t>
              </a:r>
              <a:r>
                <a:rPr sz="1500" dirty="0"/>
                <a:t> Sie </a:t>
              </a:r>
              <a:r>
                <a:rPr sz="1500" dirty="0" err="1"/>
                <a:t>eine</a:t>
              </a:r>
              <a:r>
                <a:rPr sz="1500" dirty="0"/>
                <a:t> Teamwork-</a:t>
              </a:r>
              <a:r>
                <a:rPr sz="1500" dirty="0" err="1"/>
                <a:t>Mentalität</a:t>
              </a:r>
              <a:r>
                <a:rPr sz="1500" dirty="0"/>
                <a:t> </a:t>
              </a:r>
              <a:r>
                <a:rPr sz="1500" dirty="0" err="1"/>
                <a:t>kultivieren</a:t>
              </a:r>
              <a:r>
                <a:rPr lang="de-DE" sz="1500" dirty="0"/>
                <a:t>.</a:t>
              </a:r>
              <a:endParaRPr sz="1500" dirty="0"/>
            </a:p>
          </p:txBody>
        </p:sp>
        <p:sp>
          <p:nvSpPr>
            <p:cNvPr id="477" name="TextBox 37"/>
            <p:cNvSpPr/>
            <p:nvPr/>
          </p:nvSpPr>
          <p:spPr>
            <a:xfrm>
              <a:off x="5499617" y="11348"/>
              <a:ext cx="3335112" cy="2631487"/>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500">
                  <a:solidFill>
                    <a:srgbClr val="FFFFFF"/>
                  </a:solidFill>
                  <a:latin typeface="Calibri Light"/>
                  <a:ea typeface="Calibri Light"/>
                  <a:cs typeface="Calibri Light"/>
                  <a:sym typeface="Calibri Light"/>
                </a:defRPr>
              </a:lvl1pPr>
            </a:lstStyle>
            <a:p>
              <a:r>
                <a:rPr dirty="0" err="1"/>
                <a:t>Treffen</a:t>
              </a:r>
              <a:r>
                <a:rPr dirty="0"/>
                <a:t> Sie </a:t>
              </a:r>
              <a:r>
                <a:rPr dirty="0" err="1"/>
                <a:t>Entscheidungen</a:t>
              </a:r>
              <a:r>
                <a:rPr dirty="0"/>
                <a:t> </a:t>
              </a:r>
              <a:r>
                <a:rPr dirty="0" err="1"/>
                <a:t>schneller</a:t>
              </a:r>
              <a:r>
                <a:rPr dirty="0"/>
                <a:t>. </a:t>
              </a:r>
              <a:r>
                <a:rPr dirty="0" err="1"/>
                <a:t>Verteilen</a:t>
              </a:r>
              <a:r>
                <a:rPr dirty="0"/>
                <a:t> Sie </a:t>
              </a:r>
              <a:r>
                <a:rPr dirty="0" err="1"/>
                <a:t>Entscheidungsverantwort-ung</a:t>
              </a:r>
              <a:r>
                <a:rPr dirty="0"/>
                <a:t> </a:t>
              </a:r>
              <a:r>
                <a:rPr dirty="0" err="1"/>
                <a:t>eventuell</a:t>
              </a:r>
              <a:r>
                <a:rPr dirty="0"/>
                <a:t> auf </a:t>
              </a:r>
              <a:r>
                <a:rPr dirty="0" err="1"/>
                <a:t>jüngere</a:t>
              </a:r>
              <a:r>
                <a:rPr dirty="0"/>
                <a:t> Mitarbeiter, die </a:t>
              </a:r>
              <a:r>
                <a:rPr dirty="0" err="1"/>
                <a:t>die</a:t>
              </a:r>
              <a:r>
                <a:rPr dirty="0"/>
                <a:t> </a:t>
              </a:r>
              <a:r>
                <a:rPr dirty="0" err="1"/>
                <a:t>Auswirkungen</a:t>
              </a:r>
              <a:r>
                <a:rPr dirty="0"/>
                <a:t> </a:t>
              </a:r>
              <a:r>
                <a:rPr dirty="0" err="1"/>
                <a:t>einer</a:t>
              </a:r>
              <a:r>
                <a:rPr dirty="0"/>
                <a:t> </a:t>
              </a:r>
              <a:r>
                <a:rPr dirty="0" err="1"/>
                <a:t>Strategie-änderung</a:t>
              </a:r>
              <a:r>
                <a:rPr dirty="0"/>
                <a:t> </a:t>
              </a:r>
              <a:r>
                <a:rPr dirty="0" err="1"/>
                <a:t>besser</a:t>
              </a:r>
              <a:r>
                <a:rPr dirty="0"/>
                <a:t> verstehen. </a:t>
              </a:r>
              <a:r>
                <a:rPr dirty="0" err="1"/>
                <a:t>Entwerfen</a:t>
              </a:r>
              <a:r>
                <a:rPr dirty="0"/>
                <a:t> Sie </a:t>
              </a:r>
              <a:r>
                <a:rPr dirty="0" err="1"/>
                <a:t>Strategien</a:t>
              </a:r>
              <a:r>
                <a:rPr dirty="0"/>
                <a:t>, </a:t>
              </a:r>
              <a:r>
                <a:rPr dirty="0" err="1"/>
                <a:t>bei</a:t>
              </a:r>
              <a:r>
                <a:rPr dirty="0"/>
                <a:t> </a:t>
              </a:r>
              <a:r>
                <a:rPr dirty="0" err="1"/>
                <a:t>denen</a:t>
              </a:r>
              <a:r>
                <a:rPr dirty="0"/>
                <a:t> </a:t>
              </a:r>
              <a:r>
                <a:rPr dirty="0" err="1"/>
                <a:t>sich</a:t>
              </a:r>
              <a:r>
                <a:rPr dirty="0"/>
                <a:t> die </a:t>
              </a:r>
              <a:r>
                <a:rPr dirty="0" err="1"/>
                <a:t>Anzahl</a:t>
              </a:r>
              <a:r>
                <a:rPr dirty="0"/>
                <a:t> von </a:t>
              </a:r>
              <a:r>
                <a:rPr dirty="0" err="1"/>
                <a:t>Genehmigungen</a:t>
              </a:r>
              <a:r>
                <a:rPr dirty="0"/>
                <a:t> und </a:t>
              </a:r>
              <a:r>
                <a:rPr dirty="0" err="1"/>
                <a:t>Schritten</a:t>
              </a:r>
              <a:r>
                <a:rPr dirty="0"/>
                <a:t> </a:t>
              </a:r>
              <a:r>
                <a:rPr dirty="0" err="1"/>
                <a:t>zur</a:t>
              </a:r>
              <a:r>
                <a:rPr dirty="0"/>
                <a:t> </a:t>
              </a:r>
              <a:r>
                <a:rPr dirty="0" err="1"/>
                <a:t>Aus</a:t>
              </a:r>
              <a:r>
                <a:rPr lang="de-DE" dirty="0"/>
                <a:t>-</a:t>
              </a:r>
              <a:r>
                <a:rPr dirty="0" err="1"/>
                <a:t>führung</a:t>
              </a:r>
              <a:r>
                <a:rPr dirty="0"/>
                <a:t> je </a:t>
              </a:r>
              <a:r>
                <a:rPr dirty="0" err="1"/>
                <a:t>nach</a:t>
              </a:r>
              <a:r>
                <a:rPr dirty="0"/>
                <a:t> Aufgabe </a:t>
              </a:r>
              <a:r>
                <a:rPr dirty="0" err="1"/>
                <a:t>ausdehnen</a:t>
              </a:r>
              <a:r>
                <a:rPr dirty="0"/>
                <a:t> und </a:t>
              </a:r>
              <a:r>
                <a:rPr dirty="0" err="1"/>
                <a:t>zusammenziehen</a:t>
              </a:r>
              <a:r>
                <a:rPr dirty="0"/>
                <a:t> k</a:t>
              </a:r>
              <a:r>
                <a:rPr lang="de-DE" dirty="0"/>
                <a:t>a</a:t>
              </a:r>
              <a:r>
                <a:rPr dirty="0" err="1"/>
                <a:t>nn</a:t>
              </a:r>
              <a:r>
                <a:rPr dirty="0"/>
                <a:t>, und </a:t>
              </a:r>
              <a:r>
                <a:rPr dirty="0" err="1"/>
                <a:t>nehmen</a:t>
              </a:r>
              <a:r>
                <a:rPr dirty="0"/>
                <a:t> Sie </a:t>
              </a:r>
              <a:r>
                <a:rPr dirty="0" err="1"/>
                <a:t>Prozesse</a:t>
              </a:r>
              <a:r>
                <a:rPr dirty="0"/>
                <a:t> an, die </a:t>
              </a:r>
              <a:r>
                <a:rPr dirty="0" err="1"/>
                <a:t>schneller</a:t>
              </a:r>
              <a:r>
                <a:rPr dirty="0"/>
                <a:t> und </a:t>
              </a:r>
              <a:r>
                <a:rPr dirty="0" err="1"/>
                <a:t>mit</a:t>
              </a:r>
              <a:r>
                <a:rPr dirty="0"/>
                <a:t> </a:t>
              </a:r>
              <a:r>
                <a:rPr dirty="0" err="1"/>
                <a:t>weniger</a:t>
              </a:r>
              <a:r>
                <a:rPr dirty="0"/>
                <a:t> </a:t>
              </a:r>
              <a:r>
                <a:rPr dirty="0" err="1"/>
                <a:t>Blockaden</a:t>
              </a:r>
              <a:r>
                <a:rPr dirty="0"/>
                <a:t> </a:t>
              </a:r>
              <a:r>
                <a:rPr dirty="0" err="1"/>
                <a:t>ablaufen</a:t>
              </a:r>
              <a:r>
                <a:rPr dirty="0"/>
                <a:t>. </a:t>
              </a:r>
            </a:p>
          </p:txBody>
        </p:sp>
        <p:sp>
          <p:nvSpPr>
            <p:cNvPr id="478" name="TextBox 39"/>
            <p:cNvSpPr/>
            <p:nvPr/>
          </p:nvSpPr>
          <p:spPr>
            <a:xfrm>
              <a:off x="837615" y="0"/>
              <a:ext cx="3530500" cy="2400655"/>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defRPr sz="1500">
                  <a:solidFill>
                    <a:srgbClr val="FFFFFF"/>
                  </a:solidFill>
                  <a:latin typeface="Calibri Light"/>
                  <a:ea typeface="Calibri Light"/>
                  <a:cs typeface="Calibri Light"/>
                  <a:sym typeface="Calibri Light"/>
                </a:defRPr>
              </a:lvl1pPr>
            </a:lstStyle>
            <a:p>
              <a:r>
                <a:rPr dirty="0" err="1"/>
                <a:t>Halten</a:t>
              </a:r>
              <a:r>
                <a:rPr dirty="0"/>
                <a:t> Sie </a:t>
              </a:r>
              <a:r>
                <a:rPr dirty="0" err="1"/>
                <a:t>nicht</a:t>
              </a:r>
              <a:r>
                <a:rPr dirty="0"/>
                <a:t> an </a:t>
              </a:r>
              <a:r>
                <a:rPr dirty="0" err="1"/>
                <a:t>starren</a:t>
              </a:r>
              <a:r>
                <a:rPr dirty="0"/>
                <a:t> </a:t>
              </a:r>
              <a:r>
                <a:rPr dirty="0" err="1"/>
                <a:t>Prioritäten</a:t>
              </a:r>
              <a:r>
                <a:rPr dirty="0"/>
                <a:t> fest. In der </a:t>
              </a:r>
              <a:r>
                <a:rPr dirty="0" err="1"/>
                <a:t>heutigen</a:t>
              </a:r>
              <a:r>
                <a:rPr dirty="0"/>
                <a:t> </a:t>
              </a:r>
              <a:r>
                <a:rPr dirty="0" err="1"/>
                <a:t>dynamischen</a:t>
              </a:r>
              <a:r>
                <a:rPr dirty="0"/>
                <a:t> </a:t>
              </a:r>
              <a:r>
                <a:rPr dirty="0" err="1"/>
                <a:t>Geschäfts</a:t>
              </a:r>
              <a:r>
                <a:rPr lang="de-DE" dirty="0"/>
                <a:t>-</a:t>
              </a:r>
              <a:r>
                <a:rPr dirty="0" err="1"/>
                <a:t>umgebung</a:t>
              </a:r>
              <a:r>
                <a:rPr dirty="0"/>
                <a:t> </a:t>
              </a:r>
              <a:r>
                <a:rPr dirty="0" err="1"/>
                <a:t>ist</a:t>
              </a:r>
              <a:r>
                <a:rPr dirty="0"/>
                <a:t> die </a:t>
              </a:r>
              <a:r>
                <a:rPr dirty="0" err="1"/>
                <a:t>Fähigkeit</a:t>
              </a:r>
              <a:r>
                <a:rPr dirty="0"/>
                <a:t>, </a:t>
              </a:r>
              <a:r>
                <a:rPr dirty="0" err="1"/>
                <a:t>strategische</a:t>
              </a:r>
              <a:r>
                <a:rPr dirty="0"/>
                <a:t> </a:t>
              </a:r>
              <a:r>
                <a:rPr dirty="0" err="1"/>
                <a:t>Initiativen</a:t>
              </a:r>
              <a:r>
                <a:rPr dirty="0"/>
                <a:t> </a:t>
              </a:r>
              <a:r>
                <a:rPr dirty="0" err="1"/>
                <a:t>zu</a:t>
              </a:r>
              <a:r>
                <a:rPr dirty="0"/>
                <a:t> </a:t>
              </a:r>
              <a:r>
                <a:rPr dirty="0" err="1"/>
                <a:t>priorisieren</a:t>
              </a:r>
              <a:r>
                <a:rPr dirty="0"/>
                <a:t> und </a:t>
              </a:r>
              <a:r>
                <a:rPr lang="de-DE" dirty="0"/>
                <a:t>abermals </a:t>
              </a:r>
              <a:r>
                <a:rPr dirty="0"/>
                <a:t>neu </a:t>
              </a:r>
              <a:r>
                <a:rPr dirty="0" err="1"/>
                <a:t>zu</a:t>
              </a:r>
              <a:r>
                <a:rPr dirty="0"/>
                <a:t> </a:t>
              </a:r>
              <a:r>
                <a:rPr dirty="0" err="1"/>
                <a:t>priorisieren</a:t>
              </a:r>
              <a:r>
                <a:rPr dirty="0"/>
                <a:t>, </a:t>
              </a:r>
              <a:r>
                <a:rPr dirty="0" err="1"/>
                <a:t>eine</a:t>
              </a:r>
              <a:r>
                <a:rPr dirty="0"/>
                <a:t> der </a:t>
              </a:r>
              <a:r>
                <a:rPr dirty="0" err="1"/>
                <a:t>wichtigsten</a:t>
              </a:r>
              <a:r>
                <a:rPr dirty="0"/>
                <a:t> </a:t>
              </a:r>
              <a:r>
                <a:rPr dirty="0" err="1"/>
                <a:t>Fähig</a:t>
              </a:r>
              <a:r>
                <a:rPr lang="de-DE" dirty="0"/>
                <a:t>-</a:t>
              </a:r>
              <a:r>
                <a:rPr dirty="0" err="1"/>
                <a:t>keiten</a:t>
              </a:r>
              <a:r>
                <a:rPr dirty="0"/>
                <a:t>, um </a:t>
              </a:r>
              <a:r>
                <a:rPr dirty="0" err="1"/>
                <a:t>mit</a:t>
              </a:r>
              <a:r>
                <a:rPr dirty="0"/>
                <a:t> </a:t>
              </a:r>
              <a:r>
                <a:rPr dirty="0" err="1"/>
                <a:t>radikalen</a:t>
              </a:r>
              <a:r>
                <a:rPr dirty="0"/>
                <a:t> </a:t>
              </a:r>
              <a:r>
                <a:rPr dirty="0" err="1"/>
                <a:t>Veränderungen</a:t>
              </a:r>
              <a:r>
                <a:rPr dirty="0"/>
                <a:t> des </a:t>
              </a:r>
              <a:r>
                <a:rPr dirty="0" err="1"/>
                <a:t>Marktes</a:t>
              </a:r>
              <a:r>
                <a:rPr dirty="0"/>
                <a:t>, des </a:t>
              </a:r>
              <a:r>
                <a:rPr dirty="0" err="1"/>
                <a:t>Wettbewerbs</a:t>
              </a:r>
              <a:r>
                <a:rPr dirty="0"/>
                <a:t> und der </a:t>
              </a:r>
              <a:r>
                <a:rPr dirty="0" err="1"/>
                <a:t>Kunden</a:t>
              </a:r>
              <a:r>
                <a:rPr lang="de-DE" dirty="0"/>
                <a:t>-</a:t>
              </a:r>
              <a:r>
                <a:rPr dirty="0" err="1"/>
                <a:t>präferenzen</a:t>
              </a:r>
              <a:r>
                <a:rPr dirty="0"/>
                <a:t> und -</a:t>
              </a:r>
              <a:r>
                <a:rPr dirty="0" err="1"/>
                <a:t>bedürfnisse</a:t>
              </a:r>
              <a:r>
                <a:rPr dirty="0"/>
                <a:t> </a:t>
              </a:r>
              <a:r>
                <a:rPr dirty="0" err="1"/>
                <a:t>umzugehen</a:t>
              </a:r>
              <a:r>
                <a:rPr dirty="0"/>
                <a:t> und die </a:t>
              </a:r>
              <a:r>
                <a:rPr dirty="0" err="1"/>
                <a:t>knappen</a:t>
              </a:r>
              <a:r>
                <a:rPr dirty="0"/>
                <a:t> </a:t>
              </a:r>
              <a:r>
                <a:rPr dirty="0" err="1"/>
                <a:t>Unternehmensressourcen</a:t>
              </a:r>
              <a:r>
                <a:rPr dirty="0"/>
                <a:t> und </a:t>
              </a:r>
              <a:r>
                <a:rPr dirty="0" err="1"/>
                <a:t>Lieferfähigkeiten</a:t>
              </a:r>
              <a:r>
                <a:rPr dirty="0"/>
                <a:t> </a:t>
              </a:r>
              <a:r>
                <a:rPr dirty="0" err="1"/>
                <a:t>zu</a:t>
              </a:r>
              <a:r>
                <a:rPr dirty="0"/>
                <a:t> </a:t>
              </a:r>
              <a:r>
                <a:rPr dirty="0" err="1"/>
                <a:t>nutzen</a:t>
              </a:r>
              <a:r>
                <a:rPr dirty="0"/>
                <a:t>.</a:t>
              </a:r>
            </a:p>
          </p:txBody>
        </p:sp>
      </p:grpSp>
      <p:sp>
        <p:nvSpPr>
          <p:cNvPr id="20" name="Textplatzhalter 1">
            <a:extLst>
              <a:ext uri="{FF2B5EF4-FFF2-40B4-BE49-F238E27FC236}">
                <a16:creationId xmlns:a16="http://schemas.microsoft.com/office/drawing/2014/main" xmlns="" id="{5420B32C-22E6-433C-9B46-4CED1CA58F2E}"/>
              </a:ext>
            </a:extLst>
          </p:cNvPr>
          <p:cNvSpPr txBox="1">
            <a:spLocks noGrp="1"/>
          </p:cNvSpPr>
          <p:nvPr>
            <p:ph type="body" sz="quarter" idx="1"/>
          </p:nvPr>
        </p:nvSpPr>
        <p:spPr>
          <a:xfrm>
            <a:off x="1342035" y="565392"/>
            <a:ext cx="8852377" cy="697353"/>
          </a:xfrm>
          <a:prstGeom prst="rect">
            <a:avLst/>
          </a:prstGeom>
        </p:spPr>
        <p:txBody>
          <a:bodyPr/>
          <a:lstStyle/>
          <a:p>
            <a:r>
              <a:rPr dirty="0" err="1"/>
              <a:t>Aus</a:t>
            </a:r>
            <a:r>
              <a:rPr dirty="0"/>
              <a:t> der </a:t>
            </a:r>
            <a:r>
              <a:rPr dirty="0" err="1"/>
              <a:t>Krise</a:t>
            </a:r>
            <a:r>
              <a:rPr dirty="0"/>
              <a:t> </a:t>
            </a:r>
            <a:r>
              <a:rPr dirty="0" err="1"/>
              <a:t>lernen</a:t>
            </a:r>
            <a:r>
              <a:rPr dirty="0"/>
              <a:t>: </a:t>
            </a:r>
            <a:r>
              <a:rPr lang="de-DE" dirty="0"/>
              <a:t>Schlussfolgerungen</a:t>
            </a:r>
            <a:endParaRPr dirty="0"/>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 name="Textplatzhalter 1"/>
          <p:cNvSpPr txBox="1">
            <a:spLocks noGrp="1"/>
          </p:cNvSpPr>
          <p:nvPr>
            <p:ph type="body" sz="quarter" idx="1"/>
          </p:nvPr>
        </p:nvSpPr>
        <p:spPr>
          <a:xfrm>
            <a:off x="222268" y="2483541"/>
            <a:ext cx="9821959" cy="1582272"/>
          </a:xfrm>
          <a:prstGeom prst="rect">
            <a:avLst/>
          </a:prstGeom>
        </p:spPr>
        <p:txBody>
          <a:bodyPr/>
          <a:lstStyle/>
          <a:p>
            <a:r>
              <a:t>Lernen vom Aufgabenmanagement in der Krise </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 name="Textplatzhalter 1"/>
          <p:cNvSpPr txBox="1">
            <a:spLocks noGrp="1"/>
          </p:cNvSpPr>
          <p:nvPr>
            <p:ph type="body" sz="quarter" idx="1"/>
          </p:nvPr>
        </p:nvSpPr>
        <p:spPr>
          <a:xfrm>
            <a:off x="1349638" y="577703"/>
            <a:ext cx="9806042" cy="697353"/>
          </a:xfrm>
          <a:prstGeom prst="rect">
            <a:avLst/>
          </a:prstGeom>
        </p:spPr>
        <p:txBody>
          <a:bodyPr>
            <a:noAutofit/>
          </a:bodyPr>
          <a:lstStyle>
            <a:lvl1pPr>
              <a:defRPr sz="3300"/>
            </a:lvl1pPr>
          </a:lstStyle>
          <a:p>
            <a:r>
              <a:rPr sz="3600" dirty="0" err="1"/>
              <a:t>Lernen</a:t>
            </a:r>
            <a:r>
              <a:rPr sz="3600" dirty="0"/>
              <a:t> </a:t>
            </a:r>
            <a:r>
              <a:rPr lang="de-DE" sz="3600" dirty="0"/>
              <a:t>aus dem</a:t>
            </a:r>
            <a:r>
              <a:rPr sz="3600" dirty="0"/>
              <a:t> </a:t>
            </a:r>
            <a:r>
              <a:rPr sz="3600" dirty="0" err="1"/>
              <a:t>Aufgabenmanagement</a:t>
            </a:r>
            <a:r>
              <a:rPr sz="3600" dirty="0"/>
              <a:t> in der </a:t>
            </a:r>
            <a:r>
              <a:rPr sz="3600" dirty="0" err="1"/>
              <a:t>Krise</a:t>
            </a:r>
            <a:endParaRPr sz="3600" dirty="0"/>
          </a:p>
        </p:txBody>
      </p:sp>
      <p:sp>
        <p:nvSpPr>
          <p:cNvPr id="484" name="Subtitle 2"/>
          <p:cNvSpPr txBox="1"/>
          <p:nvPr/>
        </p:nvSpPr>
        <p:spPr>
          <a:xfrm>
            <a:off x="25996" y="1797330"/>
            <a:ext cx="4004178" cy="47605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0790" tIns="40790" rIns="40790" bIns="40790">
            <a:spAutoFit/>
          </a:bodyPr>
          <a:lstStyle/>
          <a:p>
            <a:pPr defTabSz="1087636">
              <a:spcBef>
                <a:spcPts val="600"/>
              </a:spcBef>
              <a:defRPr sz="2100">
                <a:solidFill>
                  <a:srgbClr val="44546A"/>
                </a:solidFill>
                <a:latin typeface="Calibri Light"/>
                <a:ea typeface="Calibri Light"/>
                <a:cs typeface="Calibri Light"/>
                <a:sym typeface="Calibri Light"/>
              </a:defRPr>
            </a:pPr>
            <a:r>
              <a:rPr dirty="0"/>
              <a:t>Die </a:t>
            </a:r>
            <a:r>
              <a:rPr dirty="0" err="1"/>
              <a:t>Auswertung</a:t>
            </a:r>
            <a:r>
              <a:rPr dirty="0"/>
              <a:t>, </a:t>
            </a:r>
            <a:r>
              <a:rPr dirty="0" err="1"/>
              <a:t>wie</a:t>
            </a:r>
            <a:r>
              <a:rPr dirty="0"/>
              <a:t> </a:t>
            </a:r>
            <a:r>
              <a:rPr dirty="0" err="1"/>
              <a:t>Aufgaben</a:t>
            </a:r>
            <a:r>
              <a:rPr dirty="0"/>
              <a:t> </a:t>
            </a:r>
            <a:r>
              <a:rPr dirty="0" err="1"/>
              <a:t>während</a:t>
            </a:r>
            <a:r>
              <a:rPr dirty="0"/>
              <a:t> der </a:t>
            </a:r>
            <a:r>
              <a:rPr dirty="0" err="1"/>
              <a:t>Krise</a:t>
            </a:r>
            <a:r>
              <a:rPr dirty="0"/>
              <a:t> </a:t>
            </a:r>
            <a:r>
              <a:rPr dirty="0" err="1"/>
              <a:t>verwaltet</a:t>
            </a:r>
            <a:r>
              <a:rPr dirty="0"/>
              <a:t> und </a:t>
            </a:r>
            <a:r>
              <a:rPr dirty="0" err="1"/>
              <a:t>ausgeführt</a:t>
            </a:r>
            <a:r>
              <a:rPr dirty="0"/>
              <a:t> </a:t>
            </a:r>
            <a:r>
              <a:rPr dirty="0" err="1"/>
              <a:t>wurden</a:t>
            </a:r>
            <a:r>
              <a:rPr dirty="0"/>
              <a:t>, </a:t>
            </a:r>
            <a:r>
              <a:rPr dirty="0" err="1"/>
              <a:t>liefert</a:t>
            </a:r>
            <a:r>
              <a:rPr dirty="0"/>
              <a:t> </a:t>
            </a:r>
            <a:r>
              <a:rPr dirty="0" err="1"/>
              <a:t>tiefe</a:t>
            </a:r>
            <a:r>
              <a:rPr dirty="0"/>
              <a:t> </a:t>
            </a:r>
            <a:r>
              <a:rPr dirty="0" err="1"/>
              <a:t>Einblicke</a:t>
            </a:r>
            <a:r>
              <a:rPr dirty="0"/>
              <a:t>, </a:t>
            </a:r>
            <a:r>
              <a:rPr dirty="0" err="1"/>
              <a:t>wie</a:t>
            </a:r>
            <a:r>
              <a:rPr dirty="0"/>
              <a:t> und wo das </a:t>
            </a:r>
            <a:r>
              <a:rPr dirty="0" err="1"/>
              <a:t>Aufgaben</a:t>
            </a:r>
            <a:r>
              <a:rPr dirty="0"/>
              <a:t>- und </a:t>
            </a:r>
            <a:r>
              <a:rPr dirty="0" err="1"/>
              <a:t>Projektmanagement</a:t>
            </a:r>
            <a:r>
              <a:rPr dirty="0"/>
              <a:t> </a:t>
            </a:r>
            <a:r>
              <a:rPr dirty="0" err="1"/>
              <a:t>verbessert</a:t>
            </a:r>
            <a:r>
              <a:rPr dirty="0"/>
              <a:t> </a:t>
            </a:r>
            <a:r>
              <a:rPr dirty="0" err="1"/>
              <a:t>werden</a:t>
            </a:r>
            <a:r>
              <a:rPr dirty="0"/>
              <a:t> </a:t>
            </a:r>
            <a:r>
              <a:rPr dirty="0" err="1"/>
              <a:t>kann</a:t>
            </a:r>
            <a:r>
              <a:rPr dirty="0"/>
              <a:t>. </a:t>
            </a:r>
          </a:p>
          <a:p>
            <a:pPr defTabSz="1087636">
              <a:spcBef>
                <a:spcPts val="600"/>
              </a:spcBef>
              <a:defRPr sz="2100">
                <a:solidFill>
                  <a:srgbClr val="44546A"/>
                </a:solidFill>
                <a:latin typeface="Calibri Light"/>
                <a:ea typeface="Calibri Light"/>
                <a:cs typeface="Calibri Light"/>
                <a:sym typeface="Calibri Light"/>
              </a:defRPr>
            </a:pPr>
            <a:r>
              <a:rPr dirty="0" err="1"/>
              <a:t>Eigentlich</a:t>
            </a:r>
            <a:r>
              <a:rPr dirty="0"/>
              <a:t> </a:t>
            </a:r>
            <a:r>
              <a:rPr dirty="0" err="1"/>
              <a:t>kann</a:t>
            </a:r>
            <a:r>
              <a:rPr dirty="0"/>
              <a:t> man dieses Modell die </a:t>
            </a:r>
            <a:r>
              <a:rPr dirty="0" err="1"/>
              <a:t>ganze</a:t>
            </a:r>
            <a:r>
              <a:rPr dirty="0"/>
              <a:t> Zeit </a:t>
            </a:r>
            <a:r>
              <a:rPr dirty="0" err="1"/>
              <a:t>über</a:t>
            </a:r>
            <a:r>
              <a:rPr dirty="0"/>
              <a:t> </a:t>
            </a:r>
            <a:r>
              <a:rPr dirty="0" err="1"/>
              <a:t>anwenden</a:t>
            </a:r>
            <a:r>
              <a:rPr dirty="0"/>
              <a:t> - </a:t>
            </a:r>
            <a:r>
              <a:rPr dirty="0" err="1"/>
              <a:t>aber</a:t>
            </a:r>
            <a:r>
              <a:rPr dirty="0"/>
              <a:t> der </a:t>
            </a:r>
            <a:r>
              <a:rPr dirty="0" err="1"/>
              <a:t>Neustart</a:t>
            </a:r>
            <a:r>
              <a:rPr dirty="0"/>
              <a:t> </a:t>
            </a:r>
            <a:r>
              <a:rPr dirty="0" err="1"/>
              <a:t>nach</a:t>
            </a:r>
            <a:r>
              <a:rPr dirty="0"/>
              <a:t> </a:t>
            </a:r>
            <a:r>
              <a:rPr dirty="0" err="1"/>
              <a:t>einer</a:t>
            </a:r>
            <a:r>
              <a:rPr dirty="0"/>
              <a:t> </a:t>
            </a:r>
            <a:r>
              <a:rPr dirty="0" err="1"/>
              <a:t>gelösten</a:t>
            </a:r>
            <a:r>
              <a:rPr dirty="0"/>
              <a:t> </a:t>
            </a:r>
            <a:r>
              <a:rPr dirty="0" err="1"/>
              <a:t>Krise</a:t>
            </a:r>
            <a:r>
              <a:rPr dirty="0"/>
              <a:t> </a:t>
            </a:r>
            <a:r>
              <a:rPr dirty="0" err="1"/>
              <a:t>ist</a:t>
            </a:r>
            <a:r>
              <a:rPr dirty="0"/>
              <a:t> </a:t>
            </a:r>
            <a:r>
              <a:rPr dirty="0" err="1"/>
              <a:t>eine</a:t>
            </a:r>
            <a:r>
              <a:rPr dirty="0"/>
              <a:t> </a:t>
            </a:r>
            <a:r>
              <a:rPr dirty="0" err="1"/>
              <a:t>perfekte</a:t>
            </a:r>
            <a:r>
              <a:rPr dirty="0"/>
              <a:t> Situation, in der Sie </a:t>
            </a:r>
            <a:r>
              <a:rPr dirty="0" err="1"/>
              <a:t>diese</a:t>
            </a:r>
            <a:r>
              <a:rPr dirty="0"/>
              <a:t> </a:t>
            </a:r>
            <a:r>
              <a:rPr dirty="0" err="1"/>
              <a:t>Auswertung</a:t>
            </a:r>
            <a:r>
              <a:rPr dirty="0"/>
              <a:t> </a:t>
            </a:r>
            <a:r>
              <a:rPr dirty="0" err="1"/>
              <a:t>tatsächlich</a:t>
            </a:r>
            <a:r>
              <a:rPr dirty="0"/>
              <a:t> </a:t>
            </a:r>
            <a:r>
              <a:rPr dirty="0" err="1"/>
              <a:t>durchführen</a:t>
            </a:r>
            <a:r>
              <a:rPr dirty="0"/>
              <a:t> </a:t>
            </a:r>
            <a:r>
              <a:rPr dirty="0" err="1"/>
              <a:t>sollten</a:t>
            </a:r>
            <a:r>
              <a:rPr dirty="0"/>
              <a:t>.</a:t>
            </a:r>
          </a:p>
          <a:p>
            <a:pPr defTabSz="1087636">
              <a:spcBef>
                <a:spcPts val="600"/>
              </a:spcBef>
              <a:defRPr sz="2100">
                <a:solidFill>
                  <a:srgbClr val="44546A"/>
                </a:solidFill>
                <a:latin typeface="Calibri Light"/>
                <a:ea typeface="Calibri Light"/>
                <a:cs typeface="Calibri Light"/>
                <a:sym typeface="Calibri Light"/>
              </a:defRPr>
            </a:pPr>
            <a:r>
              <a:rPr dirty="0" err="1"/>
              <a:t>Bewerten</a:t>
            </a:r>
            <a:r>
              <a:rPr dirty="0"/>
              <a:t> Sie, was </a:t>
            </a:r>
            <a:r>
              <a:rPr dirty="0" err="1"/>
              <a:t>getan</a:t>
            </a:r>
            <a:r>
              <a:rPr dirty="0"/>
              <a:t> </a:t>
            </a:r>
            <a:r>
              <a:rPr dirty="0" err="1"/>
              <a:t>werden</a:t>
            </a:r>
            <a:r>
              <a:rPr dirty="0"/>
              <a:t> muss und </a:t>
            </a:r>
            <a:r>
              <a:rPr dirty="0" err="1"/>
              <a:t>wer</a:t>
            </a:r>
            <a:r>
              <a:rPr dirty="0"/>
              <a:t> </a:t>
            </a:r>
            <a:r>
              <a:rPr lang="de-DE" dirty="0"/>
              <a:t>dies</a:t>
            </a:r>
            <a:r>
              <a:rPr dirty="0"/>
              <a:t> tun </a:t>
            </a:r>
            <a:r>
              <a:rPr dirty="0" err="1"/>
              <a:t>sollte</a:t>
            </a:r>
            <a:r>
              <a:rPr lang="de-DE" dirty="0"/>
              <a:t>.</a:t>
            </a:r>
            <a:endParaRPr dirty="0"/>
          </a:p>
        </p:txBody>
      </p:sp>
      <p:sp>
        <p:nvSpPr>
          <p:cNvPr id="485" name="Freeform 43"/>
          <p:cNvSpPr/>
          <p:nvPr/>
        </p:nvSpPr>
        <p:spPr>
          <a:xfrm>
            <a:off x="4849037" y="3680124"/>
            <a:ext cx="5696281" cy="112254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316" y="10800"/>
                </a:lnTo>
                <a:lnTo>
                  <a:pt x="0" y="21600"/>
                </a:lnTo>
                <a:lnTo>
                  <a:pt x="21600" y="21600"/>
                </a:lnTo>
                <a:lnTo>
                  <a:pt x="21600" y="0"/>
                </a:lnTo>
                <a:lnTo>
                  <a:pt x="0" y="0"/>
                </a:lnTo>
                <a:close/>
              </a:path>
            </a:pathLst>
          </a:custGeom>
          <a:solidFill>
            <a:schemeClr val="accent2"/>
          </a:solidFill>
          <a:ln w="12700">
            <a:miter lim="400000"/>
          </a:ln>
        </p:spPr>
        <p:txBody>
          <a:bodyPr lIns="45719" rIns="45719"/>
          <a:lstStyle/>
          <a:p>
            <a:pPr>
              <a:defRPr sz="1400">
                <a:latin typeface="Calibri Light"/>
                <a:ea typeface="Calibri Light"/>
                <a:cs typeface="Calibri Light"/>
                <a:sym typeface="Calibri Light"/>
              </a:defRPr>
            </a:pPr>
            <a:endParaRPr/>
          </a:p>
        </p:txBody>
      </p:sp>
      <p:sp>
        <p:nvSpPr>
          <p:cNvPr id="486" name="Freeform 36"/>
          <p:cNvSpPr/>
          <p:nvPr/>
        </p:nvSpPr>
        <p:spPr>
          <a:xfrm>
            <a:off x="4010588" y="3680124"/>
            <a:ext cx="1449186" cy="1122544"/>
          </a:xfrm>
          <a:custGeom>
            <a:avLst/>
            <a:gdLst/>
            <a:ahLst/>
            <a:cxnLst>
              <a:cxn ang="0">
                <a:pos x="wd2" y="hd2"/>
              </a:cxn>
              <a:cxn ang="5400000">
                <a:pos x="wd2" y="hd2"/>
              </a:cxn>
              <a:cxn ang="10800000">
                <a:pos x="wd2" y="hd2"/>
              </a:cxn>
              <a:cxn ang="16200000">
                <a:pos x="wd2" y="hd2"/>
              </a:cxn>
            </a:cxnLst>
            <a:rect l="0" t="0" r="r" b="b"/>
            <a:pathLst>
              <a:path w="21600" h="21600" extrusionOk="0">
                <a:moveTo>
                  <a:pt x="15223" y="21600"/>
                </a:moveTo>
                <a:lnTo>
                  <a:pt x="0" y="21600"/>
                </a:lnTo>
                <a:lnTo>
                  <a:pt x="0" y="0"/>
                </a:lnTo>
                <a:lnTo>
                  <a:pt x="15223" y="0"/>
                </a:lnTo>
                <a:lnTo>
                  <a:pt x="21600" y="10800"/>
                </a:lnTo>
                <a:lnTo>
                  <a:pt x="15223" y="21600"/>
                </a:lnTo>
                <a:close/>
              </a:path>
            </a:pathLst>
          </a:custGeom>
          <a:solidFill>
            <a:srgbClr val="C55A11"/>
          </a:solidFill>
          <a:ln w="12700">
            <a:miter lim="400000"/>
          </a:ln>
        </p:spPr>
        <p:txBody>
          <a:bodyPr lIns="45719" rIns="45719"/>
          <a:lstStyle/>
          <a:p>
            <a:pPr>
              <a:defRPr sz="1400">
                <a:latin typeface="Calibri Light"/>
                <a:ea typeface="Calibri Light"/>
                <a:cs typeface="Calibri Light"/>
                <a:sym typeface="Calibri Light"/>
              </a:defRPr>
            </a:pPr>
            <a:endParaRPr/>
          </a:p>
        </p:txBody>
      </p:sp>
      <p:sp>
        <p:nvSpPr>
          <p:cNvPr id="487" name="TextBox 47"/>
          <p:cNvSpPr txBox="1"/>
          <p:nvPr/>
        </p:nvSpPr>
        <p:spPr>
          <a:xfrm>
            <a:off x="4025828" y="4059563"/>
            <a:ext cx="932035" cy="333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lgn="ctr">
              <a:defRPr>
                <a:solidFill>
                  <a:srgbClr val="FFFFFF"/>
                </a:solidFill>
                <a:latin typeface="Calibri Light"/>
                <a:ea typeface="Calibri Light"/>
                <a:cs typeface="Calibri Light"/>
                <a:sym typeface="Calibri Light"/>
              </a:defRPr>
            </a:lvl1pPr>
          </a:lstStyle>
          <a:p>
            <a:r>
              <a:rPr dirty="0" err="1"/>
              <a:t>Fähigkeit</a:t>
            </a:r>
            <a:endParaRPr dirty="0"/>
          </a:p>
        </p:txBody>
      </p:sp>
      <p:sp>
        <p:nvSpPr>
          <p:cNvPr id="488" name="TextBox 49"/>
          <p:cNvSpPr txBox="1"/>
          <p:nvPr/>
        </p:nvSpPr>
        <p:spPr>
          <a:xfrm>
            <a:off x="5420227" y="3684999"/>
            <a:ext cx="5191168" cy="1320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182245" indent="-182245">
              <a:lnSpc>
                <a:spcPts val="1600"/>
              </a:lnSpc>
              <a:buSzPct val="100000"/>
              <a:buFont typeface="Arial"/>
              <a:buChar char="•"/>
              <a:defRPr>
                <a:solidFill>
                  <a:srgbClr val="FFFFFF"/>
                </a:solidFill>
                <a:latin typeface="Calibri Light"/>
                <a:ea typeface="Calibri Light"/>
                <a:cs typeface="Calibri Light"/>
                <a:sym typeface="Calibri Light"/>
              </a:defRPr>
            </a:pPr>
            <a:r>
              <a:t>Können die Personen die Aufgabe erfüllen?</a:t>
            </a:r>
          </a:p>
          <a:p>
            <a:pPr marL="182245" indent="-182245">
              <a:lnSpc>
                <a:spcPts val="1600"/>
              </a:lnSpc>
              <a:buSzPct val="100000"/>
              <a:buFont typeface="Arial"/>
              <a:buChar char="•"/>
              <a:defRPr>
                <a:solidFill>
                  <a:srgbClr val="FFFFFF"/>
                </a:solidFill>
                <a:latin typeface="Calibri Light"/>
                <a:ea typeface="Calibri Light"/>
                <a:cs typeface="Calibri Light"/>
                <a:sym typeface="Calibri Light"/>
              </a:defRPr>
            </a:pPr>
            <a:r>
              <a:t>Verfügen sie über das technische Know-how?</a:t>
            </a:r>
          </a:p>
          <a:p>
            <a:pPr marL="182245" indent="-182245">
              <a:lnSpc>
                <a:spcPts val="1600"/>
              </a:lnSpc>
              <a:buSzPct val="100000"/>
              <a:buFont typeface="Arial"/>
              <a:buChar char="•"/>
              <a:defRPr>
                <a:solidFill>
                  <a:srgbClr val="FFFFFF"/>
                </a:solidFill>
                <a:latin typeface="Calibri Light"/>
                <a:ea typeface="Calibri Light"/>
                <a:cs typeface="Calibri Light"/>
                <a:sym typeface="Calibri Light"/>
              </a:defRPr>
            </a:pPr>
            <a:r>
              <a:t>Haben sie die Ressourcen?</a:t>
            </a:r>
          </a:p>
          <a:p>
            <a:pPr marL="182245" indent="-182245">
              <a:lnSpc>
                <a:spcPts val="1600"/>
              </a:lnSpc>
              <a:buSzPct val="100000"/>
              <a:buFont typeface="Arial"/>
              <a:buChar char="•"/>
              <a:defRPr>
                <a:solidFill>
                  <a:srgbClr val="FFFFFF"/>
                </a:solidFill>
                <a:latin typeface="Calibri Light"/>
                <a:ea typeface="Calibri Light"/>
                <a:cs typeface="Calibri Light"/>
                <a:sym typeface="Calibri Light"/>
              </a:defRPr>
            </a:pPr>
            <a:r>
              <a:t>Verfügen sie über die notwendige Entscheidungskompetenz?</a:t>
            </a:r>
          </a:p>
        </p:txBody>
      </p:sp>
      <p:sp>
        <p:nvSpPr>
          <p:cNvPr id="489" name="Freeform 43"/>
          <p:cNvSpPr/>
          <p:nvPr/>
        </p:nvSpPr>
        <p:spPr>
          <a:xfrm>
            <a:off x="4849037" y="4905854"/>
            <a:ext cx="5696281" cy="112736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316" y="10800"/>
                </a:lnTo>
                <a:lnTo>
                  <a:pt x="0" y="21600"/>
                </a:lnTo>
                <a:lnTo>
                  <a:pt x="21600" y="21600"/>
                </a:lnTo>
                <a:lnTo>
                  <a:pt x="21600" y="0"/>
                </a:lnTo>
                <a:lnTo>
                  <a:pt x="0" y="0"/>
                </a:lnTo>
                <a:close/>
              </a:path>
            </a:pathLst>
          </a:custGeom>
          <a:solidFill>
            <a:schemeClr val="accent3"/>
          </a:solidFill>
          <a:ln w="12700">
            <a:miter lim="400000"/>
          </a:ln>
        </p:spPr>
        <p:txBody>
          <a:bodyPr lIns="45719" rIns="45719"/>
          <a:lstStyle/>
          <a:p>
            <a:pPr>
              <a:defRPr sz="1400">
                <a:latin typeface="Calibri Light"/>
                <a:ea typeface="Calibri Light"/>
                <a:cs typeface="Calibri Light"/>
                <a:sym typeface="Calibri Light"/>
              </a:defRPr>
            </a:pPr>
            <a:endParaRPr/>
          </a:p>
        </p:txBody>
      </p:sp>
      <p:sp>
        <p:nvSpPr>
          <p:cNvPr id="490" name="Freeform 36"/>
          <p:cNvSpPr/>
          <p:nvPr/>
        </p:nvSpPr>
        <p:spPr>
          <a:xfrm>
            <a:off x="4010588" y="4910676"/>
            <a:ext cx="1449186" cy="1122544"/>
          </a:xfrm>
          <a:custGeom>
            <a:avLst/>
            <a:gdLst/>
            <a:ahLst/>
            <a:cxnLst>
              <a:cxn ang="0">
                <a:pos x="wd2" y="hd2"/>
              </a:cxn>
              <a:cxn ang="5400000">
                <a:pos x="wd2" y="hd2"/>
              </a:cxn>
              <a:cxn ang="10800000">
                <a:pos x="wd2" y="hd2"/>
              </a:cxn>
              <a:cxn ang="16200000">
                <a:pos x="wd2" y="hd2"/>
              </a:cxn>
            </a:cxnLst>
            <a:rect l="0" t="0" r="r" b="b"/>
            <a:pathLst>
              <a:path w="21600" h="21600" extrusionOk="0">
                <a:moveTo>
                  <a:pt x="15223" y="21600"/>
                </a:moveTo>
                <a:lnTo>
                  <a:pt x="0" y="21600"/>
                </a:lnTo>
                <a:lnTo>
                  <a:pt x="0" y="0"/>
                </a:lnTo>
                <a:lnTo>
                  <a:pt x="15223" y="0"/>
                </a:lnTo>
                <a:lnTo>
                  <a:pt x="21600" y="10800"/>
                </a:lnTo>
                <a:lnTo>
                  <a:pt x="15223" y="21600"/>
                </a:lnTo>
                <a:close/>
              </a:path>
            </a:pathLst>
          </a:custGeom>
          <a:solidFill>
            <a:srgbClr val="7C7C7C"/>
          </a:solidFill>
          <a:ln w="12700">
            <a:miter lim="400000"/>
          </a:ln>
        </p:spPr>
        <p:txBody>
          <a:bodyPr lIns="45719" rIns="45719"/>
          <a:lstStyle/>
          <a:p>
            <a:pPr>
              <a:defRPr sz="1400">
                <a:latin typeface="Calibri Light"/>
                <a:ea typeface="Calibri Light"/>
                <a:cs typeface="Calibri Light"/>
                <a:sym typeface="Calibri Light"/>
              </a:defRPr>
            </a:pPr>
            <a:endParaRPr/>
          </a:p>
        </p:txBody>
      </p:sp>
      <p:sp>
        <p:nvSpPr>
          <p:cNvPr id="491" name="TextBox 56"/>
          <p:cNvSpPr txBox="1"/>
          <p:nvPr/>
        </p:nvSpPr>
        <p:spPr>
          <a:xfrm>
            <a:off x="4018699" y="5290115"/>
            <a:ext cx="1100136" cy="333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lgn="ctr">
              <a:defRPr>
                <a:solidFill>
                  <a:srgbClr val="FFFFFF"/>
                </a:solidFill>
                <a:latin typeface="Calibri Light"/>
                <a:ea typeface="Calibri Light"/>
                <a:cs typeface="Calibri Light"/>
                <a:sym typeface="Calibri Light"/>
              </a:defRPr>
            </a:lvl1pPr>
          </a:lstStyle>
          <a:p>
            <a:r>
              <a:rPr dirty="0" err="1"/>
              <a:t>Vergnügen</a:t>
            </a:r>
            <a:endParaRPr dirty="0"/>
          </a:p>
        </p:txBody>
      </p:sp>
      <p:sp>
        <p:nvSpPr>
          <p:cNvPr id="492" name="TextBox 80"/>
          <p:cNvSpPr txBox="1"/>
          <p:nvPr/>
        </p:nvSpPr>
        <p:spPr>
          <a:xfrm>
            <a:off x="5473205" y="5304933"/>
            <a:ext cx="4181201" cy="3111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marL="182245" indent="-182245">
              <a:lnSpc>
                <a:spcPts val="1600"/>
              </a:lnSpc>
              <a:buSzPct val="100000"/>
              <a:buFont typeface="Arial"/>
              <a:buChar char="•"/>
              <a:defRPr>
                <a:solidFill>
                  <a:srgbClr val="FFFFFF"/>
                </a:solidFill>
                <a:latin typeface="Calibri Light"/>
                <a:ea typeface="Calibri Light"/>
                <a:cs typeface="Calibri Light"/>
                <a:sym typeface="Calibri Light"/>
              </a:defRPr>
            </a:lvl1pPr>
          </a:lstStyle>
          <a:p>
            <a:r>
              <a:rPr dirty="0"/>
              <a:t>Hat die Person </a:t>
            </a:r>
            <a:r>
              <a:rPr dirty="0" err="1"/>
              <a:t>Spaß</a:t>
            </a:r>
            <a:r>
              <a:rPr dirty="0"/>
              <a:t> an der Aufgabe</a:t>
            </a:r>
            <a:r>
              <a:rPr lang="de-DE" dirty="0"/>
              <a:t>?</a:t>
            </a:r>
            <a:endParaRPr dirty="0"/>
          </a:p>
        </p:txBody>
      </p:sp>
      <p:sp>
        <p:nvSpPr>
          <p:cNvPr id="493" name="Freeform 43"/>
          <p:cNvSpPr/>
          <p:nvPr/>
        </p:nvSpPr>
        <p:spPr>
          <a:xfrm>
            <a:off x="4849037" y="2434800"/>
            <a:ext cx="5696281" cy="112254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316" y="10800"/>
                </a:lnTo>
                <a:lnTo>
                  <a:pt x="0" y="21600"/>
                </a:lnTo>
                <a:lnTo>
                  <a:pt x="21600" y="21600"/>
                </a:lnTo>
                <a:lnTo>
                  <a:pt x="21600" y="0"/>
                </a:lnTo>
                <a:lnTo>
                  <a:pt x="0" y="0"/>
                </a:lnTo>
                <a:close/>
              </a:path>
            </a:pathLst>
          </a:custGeom>
          <a:solidFill>
            <a:schemeClr val="accent1"/>
          </a:solidFill>
          <a:ln w="12700">
            <a:miter lim="400000"/>
          </a:ln>
        </p:spPr>
        <p:txBody>
          <a:bodyPr lIns="45719" rIns="45719"/>
          <a:lstStyle/>
          <a:p>
            <a:pPr>
              <a:defRPr sz="1400">
                <a:latin typeface="Calibri Light"/>
                <a:ea typeface="Calibri Light"/>
                <a:cs typeface="Calibri Light"/>
                <a:sym typeface="Calibri Light"/>
              </a:defRPr>
            </a:pPr>
            <a:endParaRPr/>
          </a:p>
        </p:txBody>
      </p:sp>
      <p:sp>
        <p:nvSpPr>
          <p:cNvPr id="494" name="Freeform 36"/>
          <p:cNvSpPr/>
          <p:nvPr/>
        </p:nvSpPr>
        <p:spPr>
          <a:xfrm>
            <a:off x="4010588" y="2434800"/>
            <a:ext cx="1449186" cy="1122544"/>
          </a:xfrm>
          <a:custGeom>
            <a:avLst/>
            <a:gdLst/>
            <a:ahLst/>
            <a:cxnLst>
              <a:cxn ang="0">
                <a:pos x="wd2" y="hd2"/>
              </a:cxn>
              <a:cxn ang="5400000">
                <a:pos x="wd2" y="hd2"/>
              </a:cxn>
              <a:cxn ang="10800000">
                <a:pos x="wd2" y="hd2"/>
              </a:cxn>
              <a:cxn ang="16200000">
                <a:pos x="wd2" y="hd2"/>
              </a:cxn>
            </a:cxnLst>
            <a:rect l="0" t="0" r="r" b="b"/>
            <a:pathLst>
              <a:path w="21600" h="21600" extrusionOk="0">
                <a:moveTo>
                  <a:pt x="15223" y="21600"/>
                </a:moveTo>
                <a:lnTo>
                  <a:pt x="0" y="21600"/>
                </a:lnTo>
                <a:lnTo>
                  <a:pt x="0" y="0"/>
                </a:lnTo>
                <a:lnTo>
                  <a:pt x="15223" y="0"/>
                </a:lnTo>
                <a:lnTo>
                  <a:pt x="21600" y="10800"/>
                </a:lnTo>
                <a:lnTo>
                  <a:pt x="15223" y="21600"/>
                </a:lnTo>
                <a:close/>
              </a:path>
            </a:pathLst>
          </a:custGeom>
          <a:solidFill>
            <a:srgbClr val="2F5597"/>
          </a:solidFill>
          <a:ln w="12700">
            <a:miter lim="400000"/>
          </a:ln>
        </p:spPr>
        <p:txBody>
          <a:bodyPr lIns="45719" rIns="45719"/>
          <a:lstStyle/>
          <a:p>
            <a:pPr>
              <a:defRPr sz="1400">
                <a:latin typeface="Calibri Light"/>
                <a:ea typeface="Calibri Light"/>
                <a:cs typeface="Calibri Light"/>
                <a:sym typeface="Calibri Light"/>
              </a:defRPr>
            </a:pPr>
            <a:endParaRPr/>
          </a:p>
        </p:txBody>
      </p:sp>
      <p:sp>
        <p:nvSpPr>
          <p:cNvPr id="495" name="TextBox 84"/>
          <p:cNvSpPr txBox="1"/>
          <p:nvPr/>
        </p:nvSpPr>
        <p:spPr>
          <a:xfrm>
            <a:off x="4034115" y="2814240"/>
            <a:ext cx="1150588" cy="3330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lgn="ctr">
              <a:defRPr>
                <a:solidFill>
                  <a:srgbClr val="FFFFFF"/>
                </a:solidFill>
                <a:latin typeface="Calibri Light"/>
                <a:ea typeface="Calibri Light"/>
                <a:cs typeface="Calibri Light"/>
                <a:sym typeface="Calibri Light"/>
              </a:defRPr>
            </a:lvl1pPr>
          </a:lstStyle>
          <a:p>
            <a:r>
              <a:rPr dirty="0" err="1"/>
              <a:t>Wichtigkeit</a:t>
            </a:r>
            <a:endParaRPr dirty="0"/>
          </a:p>
        </p:txBody>
      </p:sp>
      <p:sp>
        <p:nvSpPr>
          <p:cNvPr id="496" name="TextBox 86"/>
          <p:cNvSpPr txBox="1"/>
          <p:nvPr/>
        </p:nvSpPr>
        <p:spPr>
          <a:xfrm>
            <a:off x="5420227" y="2535696"/>
            <a:ext cx="5191168" cy="9207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182245" indent="-182245">
              <a:lnSpc>
                <a:spcPts val="1600"/>
              </a:lnSpc>
              <a:buSzPct val="100000"/>
              <a:buFont typeface="Arial"/>
              <a:buChar char="•"/>
              <a:defRPr>
                <a:solidFill>
                  <a:srgbClr val="FFFFFF"/>
                </a:solidFill>
                <a:latin typeface="Calibri Light"/>
                <a:ea typeface="Calibri Light"/>
                <a:cs typeface="Calibri Light"/>
                <a:sym typeface="Calibri Light"/>
              </a:defRPr>
            </a:pPr>
            <a:r>
              <a:rPr dirty="0" err="1"/>
              <a:t>Ist</a:t>
            </a:r>
            <a:r>
              <a:rPr dirty="0"/>
              <a:t> die Aufgabe </a:t>
            </a:r>
            <a:r>
              <a:rPr dirty="0" err="1"/>
              <a:t>wichtig</a:t>
            </a:r>
            <a:r>
              <a:rPr dirty="0"/>
              <a:t>?</a:t>
            </a:r>
          </a:p>
          <a:p>
            <a:pPr marL="182245" indent="-182245">
              <a:lnSpc>
                <a:spcPts val="1600"/>
              </a:lnSpc>
              <a:buSzPct val="100000"/>
              <a:buFont typeface="Arial"/>
              <a:buChar char="•"/>
              <a:defRPr>
                <a:solidFill>
                  <a:srgbClr val="FFFFFF"/>
                </a:solidFill>
                <a:latin typeface="Calibri Light"/>
                <a:ea typeface="Calibri Light"/>
                <a:cs typeface="Calibri Light"/>
                <a:sym typeface="Calibri Light"/>
              </a:defRPr>
            </a:pPr>
            <a:r>
              <a:rPr dirty="0" err="1"/>
              <a:t>Stimmt</a:t>
            </a:r>
            <a:r>
              <a:rPr dirty="0"/>
              <a:t> </a:t>
            </a:r>
            <a:r>
              <a:rPr dirty="0" err="1"/>
              <a:t>sie</a:t>
            </a:r>
            <a:r>
              <a:rPr dirty="0"/>
              <a:t> </a:t>
            </a:r>
            <a:r>
              <a:rPr dirty="0" err="1"/>
              <a:t>mit</a:t>
            </a:r>
            <a:r>
              <a:rPr dirty="0"/>
              <a:t> der </a:t>
            </a:r>
            <a:r>
              <a:rPr dirty="0" err="1"/>
              <a:t>Strategie</a:t>
            </a:r>
            <a:r>
              <a:rPr dirty="0"/>
              <a:t> </a:t>
            </a:r>
            <a:r>
              <a:rPr dirty="0" err="1"/>
              <a:t>überein</a:t>
            </a:r>
            <a:r>
              <a:rPr dirty="0"/>
              <a:t>?</a:t>
            </a:r>
          </a:p>
          <a:p>
            <a:pPr marL="182245" indent="-182245">
              <a:lnSpc>
                <a:spcPts val="1600"/>
              </a:lnSpc>
              <a:buSzPct val="100000"/>
              <a:buFont typeface="Arial"/>
              <a:buChar char="•"/>
              <a:defRPr>
                <a:solidFill>
                  <a:srgbClr val="FFFFFF"/>
                </a:solidFill>
                <a:latin typeface="Calibri Light"/>
                <a:ea typeface="Calibri Light"/>
                <a:cs typeface="Calibri Light"/>
                <a:sym typeface="Calibri Light"/>
              </a:defRPr>
            </a:pPr>
            <a:r>
              <a:rPr dirty="0" err="1"/>
              <a:t>Ist</a:t>
            </a:r>
            <a:r>
              <a:rPr dirty="0"/>
              <a:t> es </a:t>
            </a:r>
            <a:r>
              <a:rPr dirty="0" err="1"/>
              <a:t>dringend</a:t>
            </a:r>
            <a:r>
              <a:rPr lang="de-DE" dirty="0"/>
              <a:t>?</a:t>
            </a:r>
            <a:endParaRPr dirty="0"/>
          </a:p>
          <a:p>
            <a:pPr marL="182245" indent="-182245">
              <a:lnSpc>
                <a:spcPts val="1600"/>
              </a:lnSpc>
              <a:buSzPct val="100000"/>
              <a:buFont typeface="Arial"/>
              <a:buChar char="•"/>
              <a:defRPr>
                <a:solidFill>
                  <a:srgbClr val="FFFFFF"/>
                </a:solidFill>
                <a:latin typeface="Calibri Light"/>
                <a:ea typeface="Calibri Light"/>
                <a:cs typeface="Calibri Light"/>
                <a:sym typeface="Calibri Light"/>
              </a:defRPr>
            </a:pPr>
            <a:r>
              <a:rPr dirty="0" err="1"/>
              <a:t>Trägt</a:t>
            </a:r>
            <a:r>
              <a:rPr dirty="0"/>
              <a:t> die </a:t>
            </a:r>
            <a:r>
              <a:rPr dirty="0" err="1"/>
              <a:t>Organisation</a:t>
            </a:r>
            <a:r>
              <a:rPr dirty="0"/>
              <a:t> </a:t>
            </a:r>
            <a:r>
              <a:rPr dirty="0" err="1"/>
              <a:t>Schaden</a:t>
            </a:r>
            <a:r>
              <a:rPr lang="de-DE" dirty="0"/>
              <a:t> </a:t>
            </a:r>
            <a:r>
              <a:rPr dirty="0" err="1"/>
              <a:t>bei</a:t>
            </a:r>
            <a:r>
              <a:rPr dirty="0"/>
              <a:t> </a:t>
            </a:r>
            <a:r>
              <a:rPr dirty="0" err="1"/>
              <a:t>Nichterfüllung</a:t>
            </a:r>
            <a:r>
              <a:rPr dirty="0"/>
              <a:t>?</a:t>
            </a:r>
          </a:p>
        </p:txBody>
      </p:sp>
      <p:sp>
        <p:nvSpPr>
          <p:cNvPr id="497" name="TextBox 84"/>
          <p:cNvSpPr txBox="1"/>
          <p:nvPr/>
        </p:nvSpPr>
        <p:spPr>
          <a:xfrm>
            <a:off x="4056308" y="1962216"/>
            <a:ext cx="4920902" cy="3330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solidFill>
                  <a:srgbClr val="44546A"/>
                </a:solidFill>
                <a:latin typeface="Calibri Light"/>
                <a:ea typeface="Calibri Light"/>
                <a:cs typeface="Calibri Light"/>
                <a:sym typeface="Calibri Light"/>
              </a:defRPr>
            </a:lvl1pPr>
          </a:lstStyle>
          <a:p>
            <a:r>
              <a:t>3 Dimensionen von Aufgaben:</a:t>
            </a:r>
          </a:p>
        </p:txBody>
      </p:sp>
      <p:sp>
        <p:nvSpPr>
          <p:cNvPr id="498" name="TextBox 86"/>
          <p:cNvSpPr txBox="1"/>
          <p:nvPr/>
        </p:nvSpPr>
        <p:spPr>
          <a:xfrm>
            <a:off x="10523033" y="2595127"/>
            <a:ext cx="1438647" cy="7175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lnSpc>
                <a:spcPts val="1600"/>
              </a:lnSpc>
              <a:defRPr>
                <a:solidFill>
                  <a:srgbClr val="0070C0"/>
                </a:solidFill>
                <a:latin typeface="Calibri Light"/>
                <a:ea typeface="Calibri Light"/>
                <a:cs typeface="Calibri Light"/>
                <a:sym typeface="Calibri Light"/>
              </a:defRPr>
            </a:pPr>
            <a:r>
              <a:rPr b="1" dirty="0" err="1"/>
              <a:t>Wichtig</a:t>
            </a:r>
            <a:r>
              <a:rPr b="1" dirty="0"/>
              <a:t/>
            </a:r>
            <a:br>
              <a:rPr b="1" dirty="0"/>
            </a:br>
            <a:r>
              <a:rPr b="1" dirty="0"/>
              <a:t>vs.</a:t>
            </a:r>
            <a:br>
              <a:rPr b="1" dirty="0"/>
            </a:br>
            <a:r>
              <a:rPr b="1" dirty="0" err="1"/>
              <a:t>Unwichtig</a:t>
            </a:r>
            <a:endParaRPr b="1" dirty="0"/>
          </a:p>
        </p:txBody>
      </p:sp>
      <p:sp>
        <p:nvSpPr>
          <p:cNvPr id="499" name="TextBox 86"/>
          <p:cNvSpPr txBox="1"/>
          <p:nvPr/>
        </p:nvSpPr>
        <p:spPr>
          <a:xfrm>
            <a:off x="10523033" y="3867332"/>
            <a:ext cx="1438647" cy="7175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lnSpc>
                <a:spcPts val="1600"/>
              </a:lnSpc>
              <a:defRPr>
                <a:solidFill>
                  <a:srgbClr val="F95C2C"/>
                </a:solidFill>
                <a:latin typeface="Calibri Light"/>
                <a:ea typeface="Calibri Light"/>
                <a:cs typeface="Calibri Light"/>
                <a:sym typeface="Calibri Light"/>
              </a:defRPr>
            </a:pPr>
            <a:r>
              <a:rPr b="1" dirty="0" err="1"/>
              <a:t>Leistungsfähig</a:t>
            </a:r>
            <a:r>
              <a:rPr b="1" dirty="0"/>
              <a:t/>
            </a:r>
            <a:br>
              <a:rPr b="1" dirty="0"/>
            </a:br>
            <a:r>
              <a:rPr b="1" dirty="0"/>
              <a:t>vs.</a:t>
            </a:r>
            <a:br>
              <a:rPr b="1" dirty="0"/>
            </a:br>
            <a:r>
              <a:rPr b="1" dirty="0" err="1"/>
              <a:t>Unfähig</a:t>
            </a:r>
            <a:endParaRPr b="1" dirty="0"/>
          </a:p>
        </p:txBody>
      </p:sp>
      <p:sp>
        <p:nvSpPr>
          <p:cNvPr id="500" name="TextBox 86"/>
          <p:cNvSpPr txBox="1"/>
          <p:nvPr/>
        </p:nvSpPr>
        <p:spPr>
          <a:xfrm>
            <a:off x="10523033" y="5097884"/>
            <a:ext cx="1438647" cy="7175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lnSpc>
                <a:spcPts val="1600"/>
              </a:lnSpc>
              <a:defRPr>
                <a:solidFill>
                  <a:srgbClr val="44546A"/>
                </a:solidFill>
                <a:latin typeface="Calibri Light"/>
                <a:ea typeface="Calibri Light"/>
                <a:cs typeface="Calibri Light"/>
                <a:sym typeface="Calibri Light"/>
              </a:defRPr>
            </a:pPr>
            <a:r>
              <a:rPr b="1" dirty="0" err="1"/>
              <a:t>Angenehm</a:t>
            </a:r>
            <a:r>
              <a:rPr b="1" dirty="0"/>
              <a:t/>
            </a:r>
            <a:br>
              <a:rPr b="1" dirty="0"/>
            </a:br>
            <a:r>
              <a:rPr lang="de-DE" b="1" dirty="0"/>
              <a:t>vs.</a:t>
            </a:r>
            <a:r>
              <a:rPr b="1" dirty="0"/>
              <a:t> </a:t>
            </a:r>
            <a:br>
              <a:rPr b="1" dirty="0"/>
            </a:br>
            <a:r>
              <a:rPr b="1" dirty="0" err="1"/>
              <a:t>Verschmäht</a:t>
            </a:r>
            <a:endParaRPr b="1" dirty="0"/>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 name="Subtitle 2"/>
          <p:cNvSpPr txBox="1"/>
          <p:nvPr/>
        </p:nvSpPr>
        <p:spPr>
          <a:xfrm>
            <a:off x="79834" y="2013103"/>
            <a:ext cx="3352755" cy="43143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0790" tIns="40790" rIns="40790" bIns="40790">
            <a:spAutoFit/>
          </a:bodyPr>
          <a:lstStyle/>
          <a:p>
            <a:pPr marL="342900" indent="-342900" defTabSz="1087636">
              <a:spcBef>
                <a:spcPts val="600"/>
              </a:spcBef>
              <a:buSzPct val="100000"/>
              <a:buAutoNum type="arabicPeriod"/>
              <a:defRPr sz="2000">
                <a:solidFill>
                  <a:srgbClr val="245473"/>
                </a:solidFill>
                <a:latin typeface="Calibri Light"/>
                <a:ea typeface="Calibri Light"/>
                <a:cs typeface="Calibri Light"/>
                <a:sym typeface="Calibri Light"/>
              </a:defRPr>
            </a:pPr>
            <a:r>
              <a:rPr dirty="0"/>
              <a:t>Die </a:t>
            </a:r>
            <a:r>
              <a:rPr dirty="0" err="1"/>
              <a:t>erste</a:t>
            </a:r>
            <a:r>
              <a:rPr dirty="0"/>
              <a:t> </a:t>
            </a:r>
            <a:r>
              <a:rPr dirty="0" err="1"/>
              <a:t>Frage</a:t>
            </a:r>
            <a:r>
              <a:rPr dirty="0"/>
              <a:t>, die Sie </a:t>
            </a:r>
            <a:r>
              <a:rPr dirty="0" err="1"/>
              <a:t>sich</a:t>
            </a:r>
            <a:r>
              <a:rPr dirty="0"/>
              <a:t> </a:t>
            </a:r>
            <a:r>
              <a:rPr dirty="0" err="1"/>
              <a:t>stellen</a:t>
            </a:r>
            <a:r>
              <a:rPr dirty="0"/>
              <a:t> </a:t>
            </a:r>
            <a:r>
              <a:rPr dirty="0" err="1"/>
              <a:t>müssen</a:t>
            </a:r>
            <a:r>
              <a:rPr dirty="0"/>
              <a:t>, </a:t>
            </a:r>
            <a:r>
              <a:rPr dirty="0" err="1"/>
              <a:t>ist</a:t>
            </a:r>
            <a:r>
              <a:rPr dirty="0"/>
              <a:t>:</a:t>
            </a:r>
            <a:br>
              <a:rPr dirty="0"/>
            </a:br>
            <a:r>
              <a:rPr b="1" dirty="0" err="1"/>
              <a:t>Ist</a:t>
            </a:r>
            <a:r>
              <a:rPr b="1" dirty="0"/>
              <a:t> die Aufgabe </a:t>
            </a:r>
            <a:r>
              <a:rPr b="1" dirty="0" err="1"/>
              <a:t>wichtig</a:t>
            </a:r>
            <a:r>
              <a:rPr b="1" dirty="0"/>
              <a:t>? </a:t>
            </a:r>
            <a:r>
              <a:rPr dirty="0" err="1"/>
              <a:t>Wenn</a:t>
            </a:r>
            <a:r>
              <a:rPr dirty="0"/>
              <a:t> </a:t>
            </a:r>
            <a:r>
              <a:rPr dirty="0" err="1"/>
              <a:t>sie</a:t>
            </a:r>
            <a:r>
              <a:rPr dirty="0"/>
              <a:t> </a:t>
            </a:r>
            <a:r>
              <a:rPr dirty="0" err="1"/>
              <a:t>nicht</a:t>
            </a:r>
            <a:r>
              <a:rPr dirty="0"/>
              <a:t> </a:t>
            </a:r>
            <a:r>
              <a:rPr dirty="0" err="1"/>
              <a:t>wichtig</a:t>
            </a:r>
            <a:r>
              <a:rPr dirty="0"/>
              <a:t> </a:t>
            </a:r>
            <a:r>
              <a:rPr dirty="0" err="1"/>
              <a:t>ist</a:t>
            </a:r>
            <a:r>
              <a:rPr dirty="0"/>
              <a:t>, </a:t>
            </a:r>
            <a:r>
              <a:rPr dirty="0" err="1"/>
              <a:t>wandert</a:t>
            </a:r>
            <a:r>
              <a:rPr dirty="0"/>
              <a:t> </a:t>
            </a:r>
            <a:r>
              <a:rPr dirty="0" err="1"/>
              <a:t>sie</a:t>
            </a:r>
            <a:r>
              <a:rPr dirty="0"/>
              <a:t> in das </a:t>
            </a:r>
            <a:r>
              <a:rPr dirty="0" err="1"/>
              <a:t>schwarze</a:t>
            </a:r>
            <a:r>
              <a:rPr dirty="0"/>
              <a:t> Loch und </a:t>
            </a:r>
            <a:r>
              <a:rPr dirty="0" err="1"/>
              <a:t>wir</a:t>
            </a:r>
            <a:r>
              <a:rPr dirty="0"/>
              <a:t> </a:t>
            </a:r>
            <a:r>
              <a:rPr dirty="0" err="1"/>
              <a:t>verbringen</a:t>
            </a:r>
            <a:r>
              <a:rPr dirty="0"/>
              <a:t> </a:t>
            </a:r>
            <a:r>
              <a:rPr dirty="0" err="1"/>
              <a:t>keine</a:t>
            </a:r>
            <a:r>
              <a:rPr dirty="0"/>
              <a:t> Zeit </a:t>
            </a:r>
            <a:r>
              <a:rPr dirty="0" err="1"/>
              <a:t>mehr</a:t>
            </a:r>
            <a:r>
              <a:rPr dirty="0"/>
              <a:t> </a:t>
            </a:r>
            <a:r>
              <a:rPr dirty="0" err="1"/>
              <a:t>mit</a:t>
            </a:r>
            <a:r>
              <a:rPr dirty="0"/>
              <a:t> </a:t>
            </a:r>
            <a:r>
              <a:rPr dirty="0" err="1"/>
              <a:t>ihr</a:t>
            </a:r>
            <a:r>
              <a:rPr dirty="0"/>
              <a:t>.</a:t>
            </a:r>
            <a:endParaRPr lang="de-DE" dirty="0"/>
          </a:p>
          <a:p>
            <a:pPr marL="342900" indent="-342900" defTabSz="1087636">
              <a:spcBef>
                <a:spcPts val="600"/>
              </a:spcBef>
              <a:buSzPct val="100000"/>
              <a:buAutoNum type="arabicPeriod"/>
              <a:defRPr sz="2000">
                <a:solidFill>
                  <a:srgbClr val="245473"/>
                </a:solidFill>
                <a:latin typeface="Calibri Light"/>
                <a:ea typeface="Calibri Light"/>
                <a:cs typeface="Calibri Light"/>
                <a:sym typeface="Calibri Light"/>
              </a:defRPr>
            </a:pPr>
            <a:endParaRPr dirty="0"/>
          </a:p>
          <a:p>
            <a:pPr marL="342900" indent="-342900" defTabSz="1087636">
              <a:spcBef>
                <a:spcPts val="600"/>
              </a:spcBef>
              <a:buSzPct val="100000"/>
              <a:buAutoNum type="arabicPeriod"/>
              <a:defRPr sz="2000">
                <a:solidFill>
                  <a:srgbClr val="245473"/>
                </a:solidFill>
                <a:latin typeface="Calibri Light"/>
                <a:ea typeface="Calibri Light"/>
                <a:cs typeface="Calibri Light"/>
                <a:sym typeface="Calibri Light"/>
              </a:defRPr>
            </a:pPr>
            <a:r>
              <a:rPr dirty="0" err="1"/>
              <a:t>Zweite</a:t>
            </a:r>
            <a:r>
              <a:rPr dirty="0"/>
              <a:t> </a:t>
            </a:r>
            <a:r>
              <a:rPr dirty="0" err="1"/>
              <a:t>Frage</a:t>
            </a:r>
            <a:r>
              <a:rPr dirty="0"/>
              <a:t>:</a:t>
            </a:r>
            <a:br>
              <a:rPr dirty="0"/>
            </a:br>
            <a:r>
              <a:rPr b="1" dirty="0" err="1"/>
              <a:t>Ist</a:t>
            </a:r>
            <a:r>
              <a:rPr b="1" dirty="0"/>
              <a:t> die Person </a:t>
            </a:r>
            <a:r>
              <a:rPr b="1" dirty="0" err="1"/>
              <a:t>fähig</a:t>
            </a:r>
            <a:r>
              <a:rPr b="1" dirty="0"/>
              <a:t>?</a:t>
            </a:r>
            <a:br>
              <a:rPr b="1" dirty="0"/>
            </a:br>
            <a:endParaRPr b="1" dirty="0"/>
          </a:p>
          <a:p>
            <a:pPr marL="342900" indent="-342900" defTabSz="1087636">
              <a:spcBef>
                <a:spcPts val="600"/>
              </a:spcBef>
              <a:buSzPct val="100000"/>
              <a:buAutoNum type="arabicPeriod"/>
              <a:defRPr sz="2000">
                <a:solidFill>
                  <a:srgbClr val="245473"/>
                </a:solidFill>
                <a:latin typeface="Calibri Light"/>
                <a:ea typeface="Calibri Light"/>
                <a:cs typeface="Calibri Light"/>
                <a:sym typeface="Calibri Light"/>
              </a:defRPr>
            </a:pPr>
            <a:r>
              <a:rPr dirty="0" err="1"/>
              <a:t>Dritte</a:t>
            </a:r>
            <a:r>
              <a:rPr dirty="0"/>
              <a:t> </a:t>
            </a:r>
            <a:r>
              <a:rPr dirty="0" err="1"/>
              <a:t>Frage</a:t>
            </a:r>
            <a:r>
              <a:rPr dirty="0"/>
              <a:t>:</a:t>
            </a:r>
            <a:br>
              <a:rPr dirty="0"/>
            </a:br>
            <a:r>
              <a:rPr b="1" dirty="0" err="1"/>
              <a:t>Macht</a:t>
            </a:r>
            <a:r>
              <a:rPr b="1" dirty="0"/>
              <a:t> es der Person </a:t>
            </a:r>
            <a:r>
              <a:rPr b="1" dirty="0" err="1"/>
              <a:t>Spaß</a:t>
            </a:r>
            <a:r>
              <a:rPr b="1" dirty="0"/>
              <a:t>?</a:t>
            </a:r>
          </a:p>
        </p:txBody>
      </p:sp>
      <p:sp>
        <p:nvSpPr>
          <p:cNvPr id="504" name="Freeform 2"/>
          <p:cNvSpPr/>
          <p:nvPr/>
        </p:nvSpPr>
        <p:spPr>
          <a:xfrm>
            <a:off x="7503853" y="2433476"/>
            <a:ext cx="3517939" cy="1404113"/>
          </a:xfrm>
          <a:custGeom>
            <a:avLst/>
            <a:gdLst/>
            <a:ahLst/>
            <a:cxnLst>
              <a:cxn ang="0">
                <a:pos x="wd2" y="hd2"/>
              </a:cxn>
              <a:cxn ang="5400000">
                <a:pos x="wd2" y="hd2"/>
              </a:cxn>
              <a:cxn ang="10800000">
                <a:pos x="wd2" y="hd2"/>
              </a:cxn>
              <a:cxn ang="16200000">
                <a:pos x="wd2" y="hd2"/>
              </a:cxn>
            </a:cxnLst>
            <a:rect l="0" t="0" r="r" b="b"/>
            <a:pathLst>
              <a:path w="21600" h="21600" extrusionOk="0">
                <a:moveTo>
                  <a:pt x="21600" y="18878"/>
                </a:moveTo>
                <a:lnTo>
                  <a:pt x="21600" y="4089"/>
                </a:lnTo>
                <a:cubicBezTo>
                  <a:pt x="21600" y="1833"/>
                  <a:pt x="20650" y="0"/>
                  <a:pt x="19479" y="0"/>
                </a:cubicBezTo>
                <a:lnTo>
                  <a:pt x="0" y="0"/>
                </a:lnTo>
                <a:lnTo>
                  <a:pt x="0" y="8790"/>
                </a:lnTo>
                <a:cubicBezTo>
                  <a:pt x="43" y="8790"/>
                  <a:pt x="88" y="8770"/>
                  <a:pt x="131" y="8736"/>
                </a:cubicBezTo>
                <a:cubicBezTo>
                  <a:pt x="365" y="8513"/>
                  <a:pt x="602" y="8381"/>
                  <a:pt x="766" y="8381"/>
                </a:cubicBezTo>
                <a:cubicBezTo>
                  <a:pt x="778" y="8381"/>
                  <a:pt x="791" y="8381"/>
                  <a:pt x="801" y="8381"/>
                </a:cubicBezTo>
                <a:cubicBezTo>
                  <a:pt x="904" y="8391"/>
                  <a:pt x="1000" y="8445"/>
                  <a:pt x="1078" y="8532"/>
                </a:cubicBezTo>
                <a:cubicBezTo>
                  <a:pt x="1081" y="8537"/>
                  <a:pt x="1081" y="8537"/>
                  <a:pt x="1081" y="8537"/>
                </a:cubicBezTo>
                <a:cubicBezTo>
                  <a:pt x="1086" y="8542"/>
                  <a:pt x="1093" y="8552"/>
                  <a:pt x="1098" y="8561"/>
                </a:cubicBezTo>
                <a:cubicBezTo>
                  <a:pt x="1101" y="8561"/>
                  <a:pt x="1106" y="8566"/>
                  <a:pt x="1108" y="8566"/>
                </a:cubicBezTo>
                <a:cubicBezTo>
                  <a:pt x="1111" y="8571"/>
                  <a:pt x="1116" y="8581"/>
                  <a:pt x="1121" y="8586"/>
                </a:cubicBezTo>
                <a:cubicBezTo>
                  <a:pt x="1126" y="8590"/>
                  <a:pt x="1129" y="8600"/>
                  <a:pt x="1136" y="8605"/>
                </a:cubicBezTo>
                <a:cubicBezTo>
                  <a:pt x="1139" y="8610"/>
                  <a:pt x="1139" y="8615"/>
                  <a:pt x="1141" y="8615"/>
                </a:cubicBezTo>
                <a:cubicBezTo>
                  <a:pt x="1174" y="8668"/>
                  <a:pt x="1202" y="8722"/>
                  <a:pt x="1229" y="8785"/>
                </a:cubicBezTo>
                <a:cubicBezTo>
                  <a:pt x="1333" y="9033"/>
                  <a:pt x="1391" y="9393"/>
                  <a:pt x="1391" y="9791"/>
                </a:cubicBezTo>
                <a:cubicBezTo>
                  <a:pt x="1391" y="10248"/>
                  <a:pt x="1323" y="10618"/>
                  <a:pt x="1202" y="10866"/>
                </a:cubicBezTo>
                <a:cubicBezTo>
                  <a:pt x="1136" y="10997"/>
                  <a:pt x="1056" y="11089"/>
                  <a:pt x="965" y="11148"/>
                </a:cubicBezTo>
                <a:cubicBezTo>
                  <a:pt x="904" y="11186"/>
                  <a:pt x="836" y="11206"/>
                  <a:pt x="766" y="11206"/>
                </a:cubicBezTo>
                <a:cubicBezTo>
                  <a:pt x="607" y="11206"/>
                  <a:pt x="370" y="11065"/>
                  <a:pt x="131" y="10832"/>
                </a:cubicBezTo>
                <a:cubicBezTo>
                  <a:pt x="91" y="10788"/>
                  <a:pt x="43" y="10773"/>
                  <a:pt x="0" y="10773"/>
                </a:cubicBezTo>
                <a:lnTo>
                  <a:pt x="0" y="18878"/>
                </a:lnTo>
                <a:lnTo>
                  <a:pt x="9785" y="18878"/>
                </a:lnTo>
                <a:cubicBezTo>
                  <a:pt x="9787" y="18980"/>
                  <a:pt x="9777" y="19077"/>
                  <a:pt x="9755" y="19169"/>
                </a:cubicBezTo>
                <a:cubicBezTo>
                  <a:pt x="9631" y="19626"/>
                  <a:pt x="9558" y="20083"/>
                  <a:pt x="9558" y="20394"/>
                </a:cubicBezTo>
                <a:cubicBezTo>
                  <a:pt x="9558" y="20530"/>
                  <a:pt x="9571" y="20657"/>
                  <a:pt x="9588" y="20778"/>
                </a:cubicBezTo>
                <a:cubicBezTo>
                  <a:pt x="9618" y="20953"/>
                  <a:pt x="9666" y="21104"/>
                  <a:pt x="9734" y="21231"/>
                </a:cubicBezTo>
                <a:cubicBezTo>
                  <a:pt x="9863" y="21469"/>
                  <a:pt x="10054" y="21600"/>
                  <a:pt x="10291" y="21600"/>
                </a:cubicBezTo>
                <a:cubicBezTo>
                  <a:pt x="10500" y="21600"/>
                  <a:pt x="10684" y="21488"/>
                  <a:pt x="10813" y="21284"/>
                </a:cubicBezTo>
                <a:cubicBezTo>
                  <a:pt x="10848" y="21235"/>
                  <a:pt x="10876" y="21177"/>
                  <a:pt x="10901" y="21114"/>
                </a:cubicBezTo>
                <a:cubicBezTo>
                  <a:pt x="10903" y="21114"/>
                  <a:pt x="10903" y="21109"/>
                  <a:pt x="10906" y="21104"/>
                </a:cubicBezTo>
                <a:cubicBezTo>
                  <a:pt x="10908" y="21094"/>
                  <a:pt x="10913" y="21085"/>
                  <a:pt x="10916" y="21075"/>
                </a:cubicBezTo>
                <a:cubicBezTo>
                  <a:pt x="10918" y="21070"/>
                  <a:pt x="10923" y="21060"/>
                  <a:pt x="10926" y="21051"/>
                </a:cubicBezTo>
                <a:cubicBezTo>
                  <a:pt x="10928" y="21046"/>
                  <a:pt x="10928" y="21041"/>
                  <a:pt x="10931" y="21036"/>
                </a:cubicBezTo>
                <a:cubicBezTo>
                  <a:pt x="10936" y="21021"/>
                  <a:pt x="10939" y="21012"/>
                  <a:pt x="10944" y="20997"/>
                </a:cubicBezTo>
                <a:cubicBezTo>
                  <a:pt x="10944" y="20997"/>
                  <a:pt x="10944" y="20997"/>
                  <a:pt x="10944" y="20992"/>
                </a:cubicBezTo>
                <a:cubicBezTo>
                  <a:pt x="10991" y="20837"/>
                  <a:pt x="11019" y="20662"/>
                  <a:pt x="11022" y="20462"/>
                </a:cubicBezTo>
                <a:cubicBezTo>
                  <a:pt x="11022" y="20438"/>
                  <a:pt x="11022" y="20414"/>
                  <a:pt x="11022" y="20394"/>
                </a:cubicBezTo>
                <a:cubicBezTo>
                  <a:pt x="11022" y="20073"/>
                  <a:pt x="10956" y="19616"/>
                  <a:pt x="10840" y="19164"/>
                </a:cubicBezTo>
                <a:cubicBezTo>
                  <a:pt x="10818" y="19072"/>
                  <a:pt x="10808" y="18975"/>
                  <a:pt x="10810" y="18878"/>
                </a:cubicBezTo>
                <a:lnTo>
                  <a:pt x="21600" y="18878"/>
                </a:lnTo>
              </a:path>
            </a:pathLst>
          </a:custGeom>
          <a:solidFill>
            <a:srgbClr val="BF9000"/>
          </a:solidFill>
          <a:ln w="12700">
            <a:miter lim="400000"/>
          </a:ln>
        </p:spPr>
        <p:txBody>
          <a:bodyPr lIns="45719" rIns="45719" anchor="ctr"/>
          <a:lstStyle/>
          <a:p>
            <a:pPr>
              <a:defRPr sz="1600">
                <a:latin typeface="Calibri Light"/>
                <a:ea typeface="Calibri Light"/>
                <a:cs typeface="Calibri Light"/>
                <a:sym typeface="Calibri Light"/>
              </a:defRPr>
            </a:pPr>
            <a:endParaRPr/>
          </a:p>
        </p:txBody>
      </p:sp>
      <p:sp>
        <p:nvSpPr>
          <p:cNvPr id="505" name="Freeform 3"/>
          <p:cNvSpPr/>
          <p:nvPr/>
        </p:nvSpPr>
        <p:spPr>
          <a:xfrm>
            <a:off x="3985501" y="2433476"/>
            <a:ext cx="3744056" cy="1227166"/>
          </a:xfrm>
          <a:custGeom>
            <a:avLst/>
            <a:gdLst/>
            <a:ahLst/>
            <a:cxnLst>
              <a:cxn ang="0">
                <a:pos x="wd2" y="hd2"/>
              </a:cxn>
              <a:cxn ang="5400000">
                <a:pos x="wd2" y="hd2"/>
              </a:cxn>
              <a:cxn ang="10800000">
                <a:pos x="wd2" y="hd2"/>
              </a:cxn>
              <a:cxn ang="16200000">
                <a:pos x="wd2" y="hd2"/>
              </a:cxn>
            </a:cxnLst>
            <a:rect l="0" t="0" r="r" b="b"/>
            <a:pathLst>
              <a:path w="21600" h="21600" extrusionOk="0">
                <a:moveTo>
                  <a:pt x="21013" y="12822"/>
                </a:moveTo>
                <a:cubicBezTo>
                  <a:pt x="21079" y="12822"/>
                  <a:pt x="21143" y="12800"/>
                  <a:pt x="21200" y="12755"/>
                </a:cubicBezTo>
                <a:cubicBezTo>
                  <a:pt x="21285" y="12689"/>
                  <a:pt x="21361" y="12583"/>
                  <a:pt x="21423" y="12433"/>
                </a:cubicBezTo>
                <a:cubicBezTo>
                  <a:pt x="21536" y="12149"/>
                  <a:pt x="21600" y="11726"/>
                  <a:pt x="21600" y="11203"/>
                </a:cubicBezTo>
                <a:cubicBezTo>
                  <a:pt x="21600" y="10747"/>
                  <a:pt x="21546" y="10336"/>
                  <a:pt x="21449" y="10052"/>
                </a:cubicBezTo>
                <a:cubicBezTo>
                  <a:pt x="21423" y="9980"/>
                  <a:pt x="21397" y="9918"/>
                  <a:pt x="21366" y="9857"/>
                </a:cubicBezTo>
                <a:cubicBezTo>
                  <a:pt x="21363" y="9857"/>
                  <a:pt x="21363" y="9852"/>
                  <a:pt x="21361" y="9846"/>
                </a:cubicBezTo>
                <a:cubicBezTo>
                  <a:pt x="21354" y="9840"/>
                  <a:pt x="21352" y="9829"/>
                  <a:pt x="21347" y="9824"/>
                </a:cubicBezTo>
                <a:cubicBezTo>
                  <a:pt x="21342" y="9818"/>
                  <a:pt x="21340" y="9807"/>
                  <a:pt x="21335" y="9801"/>
                </a:cubicBezTo>
                <a:cubicBezTo>
                  <a:pt x="21333" y="9801"/>
                  <a:pt x="21328" y="9796"/>
                  <a:pt x="21326" y="9796"/>
                </a:cubicBezTo>
                <a:cubicBezTo>
                  <a:pt x="21321" y="9785"/>
                  <a:pt x="21314" y="9774"/>
                  <a:pt x="21309" y="9768"/>
                </a:cubicBezTo>
                <a:cubicBezTo>
                  <a:pt x="21309" y="9768"/>
                  <a:pt x="21309" y="9768"/>
                  <a:pt x="21307" y="9763"/>
                </a:cubicBezTo>
                <a:cubicBezTo>
                  <a:pt x="21233" y="9662"/>
                  <a:pt x="21143" y="9601"/>
                  <a:pt x="21046" y="9590"/>
                </a:cubicBezTo>
                <a:cubicBezTo>
                  <a:pt x="21037" y="9590"/>
                  <a:pt x="21025" y="9590"/>
                  <a:pt x="21013" y="9590"/>
                </a:cubicBezTo>
                <a:cubicBezTo>
                  <a:pt x="20859" y="9590"/>
                  <a:pt x="20637" y="9740"/>
                  <a:pt x="20417" y="9996"/>
                </a:cubicBezTo>
                <a:cubicBezTo>
                  <a:pt x="20377" y="10035"/>
                  <a:pt x="20334" y="10057"/>
                  <a:pt x="20294" y="10057"/>
                </a:cubicBezTo>
                <a:cubicBezTo>
                  <a:pt x="20294" y="10057"/>
                  <a:pt x="20292" y="10057"/>
                  <a:pt x="20289" y="10057"/>
                </a:cubicBezTo>
                <a:lnTo>
                  <a:pt x="20289" y="0"/>
                </a:lnTo>
                <a:lnTo>
                  <a:pt x="1992" y="0"/>
                </a:lnTo>
                <a:cubicBezTo>
                  <a:pt x="892" y="0"/>
                  <a:pt x="0" y="2097"/>
                  <a:pt x="0" y="4678"/>
                </a:cubicBezTo>
                <a:lnTo>
                  <a:pt x="0" y="21600"/>
                </a:lnTo>
                <a:lnTo>
                  <a:pt x="8804" y="21600"/>
                </a:lnTo>
                <a:cubicBezTo>
                  <a:pt x="8804" y="21494"/>
                  <a:pt x="8797" y="21394"/>
                  <a:pt x="8776" y="21294"/>
                </a:cubicBezTo>
                <a:cubicBezTo>
                  <a:pt x="8667" y="20782"/>
                  <a:pt x="8603" y="20254"/>
                  <a:pt x="8603" y="19892"/>
                </a:cubicBezTo>
                <a:cubicBezTo>
                  <a:pt x="8603" y="19864"/>
                  <a:pt x="8603" y="19837"/>
                  <a:pt x="8603" y="19814"/>
                </a:cubicBezTo>
                <a:cubicBezTo>
                  <a:pt x="8608" y="19581"/>
                  <a:pt x="8634" y="19380"/>
                  <a:pt x="8679" y="19202"/>
                </a:cubicBezTo>
                <a:lnTo>
                  <a:pt x="8679" y="19197"/>
                </a:lnTo>
                <a:cubicBezTo>
                  <a:pt x="8681" y="19186"/>
                  <a:pt x="8686" y="19169"/>
                  <a:pt x="8691" y="19152"/>
                </a:cubicBezTo>
                <a:cubicBezTo>
                  <a:pt x="8693" y="19152"/>
                  <a:pt x="8693" y="19141"/>
                  <a:pt x="8695" y="19136"/>
                </a:cubicBezTo>
                <a:cubicBezTo>
                  <a:pt x="8698" y="19125"/>
                  <a:pt x="8700" y="19119"/>
                  <a:pt x="8705" y="19108"/>
                </a:cubicBezTo>
                <a:cubicBezTo>
                  <a:pt x="8707" y="19097"/>
                  <a:pt x="8710" y="19086"/>
                  <a:pt x="8714" y="19075"/>
                </a:cubicBezTo>
                <a:cubicBezTo>
                  <a:pt x="8714" y="19069"/>
                  <a:pt x="8717" y="19069"/>
                  <a:pt x="8719" y="19063"/>
                </a:cubicBezTo>
                <a:cubicBezTo>
                  <a:pt x="8740" y="18997"/>
                  <a:pt x="8771" y="18924"/>
                  <a:pt x="8802" y="18869"/>
                </a:cubicBezTo>
                <a:cubicBezTo>
                  <a:pt x="8923" y="18635"/>
                  <a:pt x="9098" y="18513"/>
                  <a:pt x="9292" y="18513"/>
                </a:cubicBezTo>
                <a:cubicBezTo>
                  <a:pt x="9512" y="18513"/>
                  <a:pt x="9694" y="18663"/>
                  <a:pt x="9812" y="18930"/>
                </a:cubicBezTo>
                <a:cubicBezTo>
                  <a:pt x="9876" y="19075"/>
                  <a:pt x="9923" y="19247"/>
                  <a:pt x="9952" y="19453"/>
                </a:cubicBezTo>
                <a:cubicBezTo>
                  <a:pt x="9968" y="19586"/>
                  <a:pt x="9978" y="19731"/>
                  <a:pt x="9978" y="19892"/>
                </a:cubicBezTo>
                <a:cubicBezTo>
                  <a:pt x="9978" y="20248"/>
                  <a:pt x="9909" y="20766"/>
                  <a:pt x="9796" y="21294"/>
                </a:cubicBezTo>
                <a:cubicBezTo>
                  <a:pt x="9774" y="21389"/>
                  <a:pt x="9765" y="21494"/>
                  <a:pt x="9767" y="21600"/>
                </a:cubicBezTo>
                <a:lnTo>
                  <a:pt x="20289" y="21600"/>
                </a:lnTo>
                <a:lnTo>
                  <a:pt x="20289" y="12327"/>
                </a:lnTo>
                <a:cubicBezTo>
                  <a:pt x="20292" y="12327"/>
                  <a:pt x="20294" y="12327"/>
                  <a:pt x="20294" y="12327"/>
                </a:cubicBezTo>
                <a:cubicBezTo>
                  <a:pt x="20334" y="12327"/>
                  <a:pt x="20379" y="12344"/>
                  <a:pt x="20417" y="12394"/>
                </a:cubicBezTo>
                <a:cubicBezTo>
                  <a:pt x="20642" y="12661"/>
                  <a:pt x="20864" y="12822"/>
                  <a:pt x="21013" y="12822"/>
                </a:cubicBezTo>
              </a:path>
            </a:pathLst>
          </a:custGeom>
          <a:solidFill>
            <a:schemeClr val="accent4"/>
          </a:solidFill>
          <a:ln w="12700">
            <a:miter lim="400000"/>
          </a:ln>
        </p:spPr>
        <p:txBody>
          <a:bodyPr lIns="45719" rIns="45719" anchor="ctr"/>
          <a:lstStyle/>
          <a:p>
            <a:pPr>
              <a:defRPr sz="2400">
                <a:latin typeface="Calibri Light"/>
                <a:ea typeface="Calibri Light"/>
                <a:cs typeface="Calibri Light"/>
                <a:sym typeface="Calibri Light"/>
              </a:defRPr>
            </a:pPr>
            <a:endParaRPr/>
          </a:p>
        </p:txBody>
      </p:sp>
      <p:sp>
        <p:nvSpPr>
          <p:cNvPr id="506" name="Freeform 4"/>
          <p:cNvSpPr/>
          <p:nvPr/>
        </p:nvSpPr>
        <p:spPr>
          <a:xfrm>
            <a:off x="3989453" y="3483850"/>
            <a:ext cx="3517941" cy="1402720"/>
          </a:xfrm>
          <a:custGeom>
            <a:avLst/>
            <a:gdLst/>
            <a:ahLst/>
            <a:cxnLst>
              <a:cxn ang="0">
                <a:pos x="wd2" y="hd2"/>
              </a:cxn>
              <a:cxn ang="5400000">
                <a:pos x="wd2" y="hd2"/>
              </a:cxn>
              <a:cxn ang="10800000">
                <a:pos x="wd2" y="hd2"/>
              </a:cxn>
              <a:cxn ang="16200000">
                <a:pos x="wd2" y="hd2"/>
              </a:cxn>
            </a:cxnLst>
            <a:rect l="0" t="0" r="r" b="b"/>
            <a:pathLst>
              <a:path w="21600" h="21600" extrusionOk="0">
                <a:moveTo>
                  <a:pt x="21444" y="13703"/>
                </a:moveTo>
                <a:cubicBezTo>
                  <a:pt x="21210" y="13926"/>
                  <a:pt x="20973" y="14058"/>
                  <a:pt x="20809" y="14058"/>
                </a:cubicBezTo>
                <a:cubicBezTo>
                  <a:pt x="20796" y="14058"/>
                  <a:pt x="20784" y="14058"/>
                  <a:pt x="20774" y="14058"/>
                </a:cubicBezTo>
                <a:cubicBezTo>
                  <a:pt x="20668" y="14048"/>
                  <a:pt x="20577" y="13995"/>
                  <a:pt x="20497" y="13907"/>
                </a:cubicBezTo>
                <a:cubicBezTo>
                  <a:pt x="20497" y="13902"/>
                  <a:pt x="20494" y="13902"/>
                  <a:pt x="20494" y="13902"/>
                </a:cubicBezTo>
                <a:cubicBezTo>
                  <a:pt x="20489" y="13897"/>
                  <a:pt x="20482" y="13887"/>
                  <a:pt x="20474" y="13878"/>
                </a:cubicBezTo>
                <a:cubicBezTo>
                  <a:pt x="20474" y="13878"/>
                  <a:pt x="20469" y="13873"/>
                  <a:pt x="20466" y="13873"/>
                </a:cubicBezTo>
                <a:cubicBezTo>
                  <a:pt x="20461" y="13863"/>
                  <a:pt x="20459" y="13858"/>
                  <a:pt x="20454" y="13853"/>
                </a:cubicBezTo>
                <a:cubicBezTo>
                  <a:pt x="20449" y="13849"/>
                  <a:pt x="20444" y="13839"/>
                  <a:pt x="20439" y="13834"/>
                </a:cubicBezTo>
                <a:cubicBezTo>
                  <a:pt x="20436" y="13829"/>
                  <a:pt x="20436" y="13824"/>
                  <a:pt x="20434" y="13824"/>
                </a:cubicBezTo>
                <a:cubicBezTo>
                  <a:pt x="20403" y="13771"/>
                  <a:pt x="20371" y="13717"/>
                  <a:pt x="20346" y="13654"/>
                </a:cubicBezTo>
                <a:cubicBezTo>
                  <a:pt x="20240" y="13406"/>
                  <a:pt x="20184" y="13046"/>
                  <a:pt x="20184" y="12647"/>
                </a:cubicBezTo>
                <a:cubicBezTo>
                  <a:pt x="20184" y="12189"/>
                  <a:pt x="20252" y="11819"/>
                  <a:pt x="20376" y="11571"/>
                </a:cubicBezTo>
                <a:cubicBezTo>
                  <a:pt x="20439" y="11440"/>
                  <a:pt x="20517" y="11343"/>
                  <a:pt x="20610" y="11289"/>
                </a:cubicBezTo>
                <a:cubicBezTo>
                  <a:pt x="20671" y="11250"/>
                  <a:pt x="20736" y="11231"/>
                  <a:pt x="20809" y="11231"/>
                </a:cubicBezTo>
                <a:cubicBezTo>
                  <a:pt x="20970" y="11231"/>
                  <a:pt x="21207" y="11372"/>
                  <a:pt x="21441" y="11605"/>
                </a:cubicBezTo>
                <a:cubicBezTo>
                  <a:pt x="21492" y="11659"/>
                  <a:pt x="21547" y="11673"/>
                  <a:pt x="21600" y="11664"/>
                </a:cubicBezTo>
                <a:lnTo>
                  <a:pt x="21600" y="2701"/>
                </a:lnTo>
                <a:lnTo>
                  <a:pt x="10398" y="2701"/>
                </a:lnTo>
                <a:cubicBezTo>
                  <a:pt x="10396" y="2608"/>
                  <a:pt x="10406" y="2516"/>
                  <a:pt x="10428" y="2433"/>
                </a:cubicBezTo>
                <a:cubicBezTo>
                  <a:pt x="10549" y="1971"/>
                  <a:pt x="10622" y="1518"/>
                  <a:pt x="10622" y="1207"/>
                </a:cubicBezTo>
                <a:cubicBezTo>
                  <a:pt x="10622" y="1066"/>
                  <a:pt x="10612" y="939"/>
                  <a:pt x="10595" y="822"/>
                </a:cubicBezTo>
                <a:cubicBezTo>
                  <a:pt x="10564" y="642"/>
                  <a:pt x="10514" y="491"/>
                  <a:pt x="10446" y="365"/>
                </a:cubicBezTo>
                <a:cubicBezTo>
                  <a:pt x="10320" y="131"/>
                  <a:pt x="10126" y="0"/>
                  <a:pt x="9892" y="0"/>
                </a:cubicBezTo>
                <a:cubicBezTo>
                  <a:pt x="9685" y="0"/>
                  <a:pt x="9499" y="107"/>
                  <a:pt x="9370" y="311"/>
                </a:cubicBezTo>
                <a:cubicBezTo>
                  <a:pt x="9338" y="360"/>
                  <a:pt x="9305" y="423"/>
                  <a:pt x="9282" y="482"/>
                </a:cubicBezTo>
                <a:cubicBezTo>
                  <a:pt x="9280" y="487"/>
                  <a:pt x="9277" y="487"/>
                  <a:pt x="9277" y="491"/>
                </a:cubicBezTo>
                <a:cubicBezTo>
                  <a:pt x="9272" y="501"/>
                  <a:pt x="9270" y="511"/>
                  <a:pt x="9267" y="521"/>
                </a:cubicBezTo>
                <a:cubicBezTo>
                  <a:pt x="9262" y="530"/>
                  <a:pt x="9260" y="535"/>
                  <a:pt x="9257" y="545"/>
                </a:cubicBezTo>
                <a:cubicBezTo>
                  <a:pt x="9255" y="550"/>
                  <a:pt x="9255" y="560"/>
                  <a:pt x="9252" y="560"/>
                </a:cubicBezTo>
                <a:cubicBezTo>
                  <a:pt x="9247" y="574"/>
                  <a:pt x="9242" y="589"/>
                  <a:pt x="9240" y="599"/>
                </a:cubicBezTo>
                <a:lnTo>
                  <a:pt x="9240" y="603"/>
                </a:lnTo>
                <a:cubicBezTo>
                  <a:pt x="9192" y="759"/>
                  <a:pt x="9164" y="934"/>
                  <a:pt x="9159" y="1139"/>
                </a:cubicBezTo>
                <a:cubicBezTo>
                  <a:pt x="9159" y="1158"/>
                  <a:pt x="9159" y="1182"/>
                  <a:pt x="9159" y="1207"/>
                </a:cubicBezTo>
                <a:cubicBezTo>
                  <a:pt x="9159" y="1523"/>
                  <a:pt x="9227" y="1985"/>
                  <a:pt x="9343" y="2433"/>
                </a:cubicBezTo>
                <a:cubicBezTo>
                  <a:pt x="9365" y="2521"/>
                  <a:pt x="9373" y="2608"/>
                  <a:pt x="9373" y="2701"/>
                </a:cubicBezTo>
                <a:lnTo>
                  <a:pt x="0" y="2701"/>
                </a:lnTo>
                <a:lnTo>
                  <a:pt x="0" y="17508"/>
                </a:lnTo>
                <a:cubicBezTo>
                  <a:pt x="0" y="19766"/>
                  <a:pt x="950" y="21600"/>
                  <a:pt x="2121" y="21600"/>
                </a:cubicBezTo>
                <a:lnTo>
                  <a:pt x="21600" y="21600"/>
                </a:lnTo>
                <a:lnTo>
                  <a:pt x="21600" y="13649"/>
                </a:lnTo>
                <a:cubicBezTo>
                  <a:pt x="21547" y="13639"/>
                  <a:pt x="21494" y="13659"/>
                  <a:pt x="21444" y="13703"/>
                </a:cubicBezTo>
              </a:path>
            </a:pathLst>
          </a:custGeom>
          <a:solidFill>
            <a:srgbClr val="C00000"/>
          </a:solidFill>
          <a:ln w="12700">
            <a:miter lim="400000"/>
          </a:ln>
        </p:spPr>
        <p:txBody>
          <a:bodyPr lIns="45719" rIns="45719" anchor="ctr"/>
          <a:lstStyle/>
          <a:p>
            <a:pPr>
              <a:defRPr sz="2400">
                <a:latin typeface="Calibri Light"/>
                <a:ea typeface="Calibri Light"/>
                <a:cs typeface="Calibri Light"/>
                <a:sym typeface="Calibri Light"/>
              </a:defRPr>
            </a:pPr>
            <a:endParaRPr/>
          </a:p>
        </p:txBody>
      </p:sp>
      <p:sp>
        <p:nvSpPr>
          <p:cNvPr id="507" name="Freeform 5"/>
          <p:cNvSpPr/>
          <p:nvPr/>
        </p:nvSpPr>
        <p:spPr>
          <a:xfrm>
            <a:off x="7276260" y="3660181"/>
            <a:ext cx="3747674" cy="1227166"/>
          </a:xfrm>
          <a:custGeom>
            <a:avLst/>
            <a:gdLst/>
            <a:ahLst/>
            <a:cxnLst>
              <a:cxn ang="0">
                <a:pos x="wd2" y="hd2"/>
              </a:cxn>
              <a:cxn ang="5400000">
                <a:pos x="wd2" y="hd2"/>
              </a:cxn>
              <a:cxn ang="10800000">
                <a:pos x="wd2" y="hd2"/>
              </a:cxn>
              <a:cxn ang="16200000">
                <a:pos x="wd2" y="hd2"/>
              </a:cxn>
            </a:cxnLst>
            <a:rect l="0" t="0" r="r" b="b"/>
            <a:pathLst>
              <a:path w="21600" h="21600" extrusionOk="0">
                <a:moveTo>
                  <a:pt x="11476" y="0"/>
                </a:moveTo>
                <a:cubicBezTo>
                  <a:pt x="11474" y="111"/>
                  <a:pt x="11483" y="222"/>
                  <a:pt x="11504" y="328"/>
                </a:cubicBezTo>
                <a:cubicBezTo>
                  <a:pt x="11613" y="845"/>
                  <a:pt x="11675" y="1368"/>
                  <a:pt x="11675" y="1735"/>
                </a:cubicBezTo>
                <a:cubicBezTo>
                  <a:pt x="11675" y="1757"/>
                  <a:pt x="11675" y="1785"/>
                  <a:pt x="11675" y="1813"/>
                </a:cubicBezTo>
                <a:cubicBezTo>
                  <a:pt x="11672" y="2041"/>
                  <a:pt x="11646" y="2241"/>
                  <a:pt x="11601" y="2419"/>
                </a:cubicBezTo>
                <a:cubicBezTo>
                  <a:pt x="11601" y="2425"/>
                  <a:pt x="11601" y="2425"/>
                  <a:pt x="11601" y="2425"/>
                </a:cubicBezTo>
                <a:cubicBezTo>
                  <a:pt x="11597" y="2441"/>
                  <a:pt x="11594" y="2453"/>
                  <a:pt x="11589" y="2469"/>
                </a:cubicBezTo>
                <a:cubicBezTo>
                  <a:pt x="11587" y="2475"/>
                  <a:pt x="11587" y="2480"/>
                  <a:pt x="11585" y="2486"/>
                </a:cubicBezTo>
                <a:cubicBezTo>
                  <a:pt x="11582" y="2497"/>
                  <a:pt x="11578" y="2508"/>
                  <a:pt x="11575" y="2514"/>
                </a:cubicBezTo>
                <a:cubicBezTo>
                  <a:pt x="11573" y="2525"/>
                  <a:pt x="11568" y="2536"/>
                  <a:pt x="11566" y="2547"/>
                </a:cubicBezTo>
                <a:cubicBezTo>
                  <a:pt x="11563" y="2553"/>
                  <a:pt x="11563" y="2558"/>
                  <a:pt x="11561" y="2558"/>
                </a:cubicBezTo>
                <a:cubicBezTo>
                  <a:pt x="11537" y="2630"/>
                  <a:pt x="11511" y="2697"/>
                  <a:pt x="11478" y="2753"/>
                </a:cubicBezTo>
                <a:cubicBezTo>
                  <a:pt x="11358" y="2986"/>
                  <a:pt x="11185" y="3114"/>
                  <a:pt x="10989" y="3114"/>
                </a:cubicBezTo>
                <a:cubicBezTo>
                  <a:pt x="10767" y="3114"/>
                  <a:pt x="10587" y="2964"/>
                  <a:pt x="10467" y="2692"/>
                </a:cubicBezTo>
                <a:cubicBezTo>
                  <a:pt x="10403" y="2547"/>
                  <a:pt x="10358" y="2375"/>
                  <a:pt x="10330" y="2174"/>
                </a:cubicBezTo>
                <a:cubicBezTo>
                  <a:pt x="10313" y="2035"/>
                  <a:pt x="10301" y="1891"/>
                  <a:pt x="10301" y="1735"/>
                </a:cubicBezTo>
                <a:cubicBezTo>
                  <a:pt x="10301" y="1379"/>
                  <a:pt x="10370" y="856"/>
                  <a:pt x="10486" y="334"/>
                </a:cubicBezTo>
                <a:cubicBezTo>
                  <a:pt x="10507" y="228"/>
                  <a:pt x="10516" y="117"/>
                  <a:pt x="10514" y="0"/>
                </a:cubicBezTo>
                <a:lnTo>
                  <a:pt x="1333" y="0"/>
                </a:lnTo>
                <a:lnTo>
                  <a:pt x="1333" y="10244"/>
                </a:lnTo>
                <a:cubicBezTo>
                  <a:pt x="1333" y="10244"/>
                  <a:pt x="1331" y="10244"/>
                  <a:pt x="1328" y="10244"/>
                </a:cubicBezTo>
                <a:cubicBezTo>
                  <a:pt x="1279" y="10255"/>
                  <a:pt x="1227" y="10238"/>
                  <a:pt x="1180" y="10177"/>
                </a:cubicBezTo>
                <a:cubicBezTo>
                  <a:pt x="960" y="9910"/>
                  <a:pt x="737" y="9749"/>
                  <a:pt x="586" y="9749"/>
                </a:cubicBezTo>
                <a:cubicBezTo>
                  <a:pt x="518" y="9749"/>
                  <a:pt x="456" y="9771"/>
                  <a:pt x="399" y="9816"/>
                </a:cubicBezTo>
                <a:cubicBezTo>
                  <a:pt x="312" y="9877"/>
                  <a:pt x="239" y="9988"/>
                  <a:pt x="180" y="10138"/>
                </a:cubicBezTo>
                <a:cubicBezTo>
                  <a:pt x="64" y="10422"/>
                  <a:pt x="0" y="10844"/>
                  <a:pt x="0" y="11367"/>
                </a:cubicBezTo>
                <a:cubicBezTo>
                  <a:pt x="0" y="11823"/>
                  <a:pt x="52" y="12235"/>
                  <a:pt x="151" y="12518"/>
                </a:cubicBezTo>
                <a:cubicBezTo>
                  <a:pt x="175" y="12591"/>
                  <a:pt x="206" y="12652"/>
                  <a:pt x="234" y="12713"/>
                </a:cubicBezTo>
                <a:cubicBezTo>
                  <a:pt x="236" y="12713"/>
                  <a:pt x="236" y="12719"/>
                  <a:pt x="239" y="12724"/>
                </a:cubicBezTo>
                <a:cubicBezTo>
                  <a:pt x="243" y="12730"/>
                  <a:pt x="248" y="12741"/>
                  <a:pt x="253" y="12746"/>
                </a:cubicBezTo>
                <a:cubicBezTo>
                  <a:pt x="258" y="12752"/>
                  <a:pt x="260" y="12758"/>
                  <a:pt x="265" y="12769"/>
                </a:cubicBezTo>
                <a:cubicBezTo>
                  <a:pt x="267" y="12769"/>
                  <a:pt x="272" y="12774"/>
                  <a:pt x="272" y="12774"/>
                </a:cubicBezTo>
                <a:cubicBezTo>
                  <a:pt x="279" y="12785"/>
                  <a:pt x="286" y="12796"/>
                  <a:pt x="291" y="12802"/>
                </a:cubicBezTo>
                <a:cubicBezTo>
                  <a:pt x="291" y="12802"/>
                  <a:pt x="293" y="12802"/>
                  <a:pt x="293" y="12808"/>
                </a:cubicBezTo>
                <a:cubicBezTo>
                  <a:pt x="369" y="12908"/>
                  <a:pt x="454" y="12969"/>
                  <a:pt x="553" y="12980"/>
                </a:cubicBezTo>
                <a:cubicBezTo>
                  <a:pt x="563" y="12980"/>
                  <a:pt x="574" y="12980"/>
                  <a:pt x="586" y="12980"/>
                </a:cubicBezTo>
                <a:cubicBezTo>
                  <a:pt x="740" y="12980"/>
                  <a:pt x="962" y="12830"/>
                  <a:pt x="1182" y="12574"/>
                </a:cubicBezTo>
                <a:cubicBezTo>
                  <a:pt x="1229" y="12524"/>
                  <a:pt x="1279" y="12502"/>
                  <a:pt x="1328" y="12513"/>
                </a:cubicBezTo>
                <a:cubicBezTo>
                  <a:pt x="1331" y="12513"/>
                  <a:pt x="1333" y="12513"/>
                  <a:pt x="1333" y="12513"/>
                </a:cubicBezTo>
                <a:lnTo>
                  <a:pt x="1333" y="21600"/>
                </a:lnTo>
                <a:lnTo>
                  <a:pt x="19610" y="21600"/>
                </a:lnTo>
                <a:cubicBezTo>
                  <a:pt x="20709" y="21600"/>
                  <a:pt x="21600" y="19503"/>
                  <a:pt x="21600" y="16923"/>
                </a:cubicBezTo>
                <a:lnTo>
                  <a:pt x="21600" y="0"/>
                </a:lnTo>
                <a:lnTo>
                  <a:pt x="11476" y="0"/>
                </a:lnTo>
              </a:path>
            </a:pathLst>
          </a:custGeom>
          <a:solidFill>
            <a:schemeClr val="accent3"/>
          </a:solidFill>
          <a:ln w="12700">
            <a:miter lim="400000"/>
          </a:ln>
        </p:spPr>
        <p:txBody>
          <a:bodyPr lIns="45719" rIns="45719" anchor="ctr"/>
          <a:lstStyle/>
          <a:p>
            <a:pPr>
              <a:defRPr sz="1600">
                <a:latin typeface="Calibri Light"/>
                <a:ea typeface="Calibri Light"/>
                <a:cs typeface="Calibri Light"/>
                <a:sym typeface="Calibri Light"/>
              </a:defRPr>
            </a:pPr>
            <a:endParaRPr/>
          </a:p>
        </p:txBody>
      </p:sp>
      <p:sp>
        <p:nvSpPr>
          <p:cNvPr id="508" name="TextBox 10"/>
          <p:cNvSpPr txBox="1"/>
          <p:nvPr/>
        </p:nvSpPr>
        <p:spPr>
          <a:xfrm>
            <a:off x="5413967" y="2462496"/>
            <a:ext cx="1147034" cy="304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b">
            <a:spAutoFit/>
          </a:bodyPr>
          <a:lstStyle>
            <a:lvl1pPr>
              <a:lnSpc>
                <a:spcPts val="1600"/>
              </a:lnSpc>
              <a:defRPr sz="1600" spc="-11">
                <a:solidFill>
                  <a:srgbClr val="FFFFFF"/>
                </a:solidFill>
                <a:latin typeface="Calibri Light"/>
                <a:ea typeface="Calibri Light"/>
                <a:cs typeface="Calibri Light"/>
                <a:sym typeface="Calibri Light"/>
              </a:defRPr>
            </a:lvl1pPr>
          </a:lstStyle>
          <a:p>
            <a:r>
              <a:rPr dirty="0" err="1"/>
              <a:t>Gelbe</a:t>
            </a:r>
            <a:r>
              <a:rPr dirty="0"/>
              <a:t> </a:t>
            </a:r>
            <a:r>
              <a:rPr dirty="0" err="1"/>
              <a:t>Flagge</a:t>
            </a:r>
            <a:endParaRPr dirty="0"/>
          </a:p>
        </p:txBody>
      </p:sp>
      <p:sp>
        <p:nvSpPr>
          <p:cNvPr id="509" name="TextBox 12"/>
          <p:cNvSpPr txBox="1"/>
          <p:nvPr/>
        </p:nvSpPr>
        <p:spPr>
          <a:xfrm>
            <a:off x="5439289" y="3680627"/>
            <a:ext cx="1044945" cy="304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b">
            <a:spAutoFit/>
          </a:bodyPr>
          <a:lstStyle>
            <a:lvl1pPr>
              <a:lnSpc>
                <a:spcPts val="1600"/>
              </a:lnSpc>
              <a:defRPr sz="1600" spc="-11">
                <a:solidFill>
                  <a:srgbClr val="FFFFFF"/>
                </a:solidFill>
                <a:latin typeface="Calibri Light"/>
                <a:ea typeface="Calibri Light"/>
                <a:cs typeface="Calibri Light"/>
                <a:sym typeface="Calibri Light"/>
              </a:defRPr>
            </a:lvl1pPr>
          </a:lstStyle>
          <a:p>
            <a:r>
              <a:t>Rote Flagge</a:t>
            </a:r>
          </a:p>
        </p:txBody>
      </p:sp>
      <p:sp>
        <p:nvSpPr>
          <p:cNvPr id="510" name="TextBox 14"/>
          <p:cNvSpPr txBox="1"/>
          <p:nvPr/>
        </p:nvSpPr>
        <p:spPr>
          <a:xfrm>
            <a:off x="7946992" y="2462496"/>
            <a:ext cx="853369" cy="304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b">
            <a:spAutoFit/>
          </a:bodyPr>
          <a:lstStyle>
            <a:lvl1pPr>
              <a:lnSpc>
                <a:spcPts val="1600"/>
              </a:lnSpc>
              <a:defRPr sz="1600" spc="-11">
                <a:solidFill>
                  <a:srgbClr val="FFFFFF"/>
                </a:solidFill>
                <a:latin typeface="Calibri Light"/>
                <a:ea typeface="Calibri Light"/>
                <a:cs typeface="Calibri Light"/>
                <a:sym typeface="Calibri Light"/>
              </a:defRPr>
            </a:lvl1pPr>
          </a:lstStyle>
          <a:p>
            <a:r>
              <a:t>Gold Star</a:t>
            </a:r>
          </a:p>
        </p:txBody>
      </p:sp>
      <p:sp>
        <p:nvSpPr>
          <p:cNvPr id="511" name="TextBox 16"/>
          <p:cNvSpPr txBox="1"/>
          <p:nvPr/>
        </p:nvSpPr>
        <p:spPr>
          <a:xfrm>
            <a:off x="7945125" y="3677992"/>
            <a:ext cx="759308" cy="3003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b">
            <a:spAutoFit/>
          </a:bodyPr>
          <a:lstStyle>
            <a:lvl1pPr>
              <a:lnSpc>
                <a:spcPts val="1600"/>
              </a:lnSpc>
              <a:defRPr sz="1600" spc="-11">
                <a:solidFill>
                  <a:srgbClr val="FFFFFF"/>
                </a:solidFill>
                <a:latin typeface="Calibri Light"/>
                <a:ea typeface="Calibri Light"/>
                <a:cs typeface="Calibri Light"/>
                <a:sym typeface="Calibri Light"/>
              </a:defRPr>
            </a:lvl1pPr>
          </a:lstStyle>
          <a:p>
            <a:r>
              <a:rPr dirty="0" err="1"/>
              <a:t>Disziplin</a:t>
            </a:r>
            <a:endParaRPr dirty="0"/>
          </a:p>
        </p:txBody>
      </p:sp>
      <p:sp>
        <p:nvSpPr>
          <p:cNvPr id="512" name="TextBox 84"/>
          <p:cNvSpPr txBox="1"/>
          <p:nvPr/>
        </p:nvSpPr>
        <p:spPr>
          <a:xfrm>
            <a:off x="5043402" y="1802239"/>
            <a:ext cx="4920902"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defRPr>
                <a:solidFill>
                  <a:srgbClr val="44546A"/>
                </a:solidFill>
                <a:latin typeface="Calibri Light"/>
                <a:ea typeface="Calibri Light"/>
                <a:cs typeface="Calibri Light"/>
                <a:sym typeface="Calibri Light"/>
              </a:defRPr>
            </a:pPr>
            <a:r>
              <a:rPr b="1" dirty="0" err="1"/>
              <a:t>Wichtig</a:t>
            </a:r>
            <a:r>
              <a:rPr dirty="0"/>
              <a:t/>
            </a:r>
            <a:br>
              <a:rPr dirty="0"/>
            </a:br>
            <a:r>
              <a:rPr lang="de-DE" dirty="0"/>
              <a:t>Freude an der Aufgabe</a:t>
            </a:r>
            <a:endParaRPr dirty="0"/>
          </a:p>
        </p:txBody>
      </p:sp>
      <p:sp>
        <p:nvSpPr>
          <p:cNvPr id="513" name="TextBox 84"/>
          <p:cNvSpPr txBox="1"/>
          <p:nvPr/>
        </p:nvSpPr>
        <p:spPr>
          <a:xfrm>
            <a:off x="5065458" y="4932910"/>
            <a:ext cx="4920902"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defRPr>
                <a:solidFill>
                  <a:srgbClr val="44546A"/>
                </a:solidFill>
                <a:latin typeface="Calibri Light"/>
                <a:ea typeface="Calibri Light"/>
                <a:cs typeface="Calibri Light"/>
                <a:sym typeface="Calibri Light"/>
              </a:defRPr>
            </a:pPr>
            <a:r>
              <a:rPr lang="de-DE" dirty="0"/>
              <a:t>Keine Freude an der Aufgabe</a:t>
            </a:r>
            <a:r>
              <a:rPr dirty="0"/>
              <a:t/>
            </a:r>
            <a:br>
              <a:rPr dirty="0"/>
            </a:br>
            <a:r>
              <a:rPr b="1" dirty="0" err="1"/>
              <a:t>Unwichtig</a:t>
            </a:r>
            <a:endParaRPr b="1" dirty="0"/>
          </a:p>
        </p:txBody>
      </p:sp>
      <p:sp>
        <p:nvSpPr>
          <p:cNvPr id="514" name="TextBox 84"/>
          <p:cNvSpPr txBox="1"/>
          <p:nvPr/>
        </p:nvSpPr>
        <p:spPr>
          <a:xfrm rot="16200000">
            <a:off x="2271624" y="3506987"/>
            <a:ext cx="3004976" cy="3330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a:solidFill>
                  <a:srgbClr val="44546A"/>
                </a:solidFill>
                <a:latin typeface="Calibri Light"/>
                <a:ea typeface="Calibri Light"/>
                <a:cs typeface="Calibri Light"/>
                <a:sym typeface="Calibri Light"/>
              </a:defRPr>
            </a:lvl1pPr>
          </a:lstStyle>
          <a:p>
            <a:r>
              <a:t>Unfähig</a:t>
            </a:r>
          </a:p>
        </p:txBody>
      </p:sp>
      <p:sp>
        <p:nvSpPr>
          <p:cNvPr id="515" name="TextBox 84"/>
          <p:cNvSpPr txBox="1"/>
          <p:nvPr/>
        </p:nvSpPr>
        <p:spPr>
          <a:xfrm rot="5400000">
            <a:off x="9738806" y="3490809"/>
            <a:ext cx="3004977" cy="3330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a:solidFill>
                  <a:srgbClr val="44546A"/>
                </a:solidFill>
                <a:latin typeface="Calibri Light"/>
                <a:ea typeface="Calibri Light"/>
                <a:cs typeface="Calibri Light"/>
                <a:sym typeface="Calibri Light"/>
              </a:defRPr>
            </a:lvl1pPr>
          </a:lstStyle>
          <a:p>
            <a:r>
              <a:t>Leistungsfähig</a:t>
            </a:r>
          </a:p>
        </p:txBody>
      </p:sp>
      <p:sp>
        <p:nvSpPr>
          <p:cNvPr id="516" name="Ellipse 5"/>
          <p:cNvSpPr/>
          <p:nvPr/>
        </p:nvSpPr>
        <p:spPr>
          <a:xfrm>
            <a:off x="7044368" y="5694891"/>
            <a:ext cx="876639" cy="837399"/>
          </a:xfrm>
          <a:prstGeom prst="ellipse">
            <a:avLst/>
          </a:prstGeom>
          <a:solidFill>
            <a:srgbClr val="000000"/>
          </a:solidFill>
          <a:ln w="12700">
            <a:solidFill>
              <a:srgbClr val="32538F"/>
            </a:solidFill>
            <a:miter/>
          </a:ln>
        </p:spPr>
        <p:txBody>
          <a:bodyPr lIns="45719" rIns="45719" anchor="ctr"/>
          <a:lstStyle/>
          <a:p>
            <a:pPr algn="ctr">
              <a:defRPr>
                <a:solidFill>
                  <a:srgbClr val="FFFFFF"/>
                </a:solidFill>
              </a:defRPr>
            </a:pPr>
            <a:endParaRPr/>
          </a:p>
        </p:txBody>
      </p:sp>
      <p:sp>
        <p:nvSpPr>
          <p:cNvPr id="517" name="TextBox 84"/>
          <p:cNvSpPr txBox="1"/>
          <p:nvPr/>
        </p:nvSpPr>
        <p:spPr>
          <a:xfrm>
            <a:off x="5439289" y="5942993"/>
            <a:ext cx="4920901" cy="3330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solidFill>
                  <a:srgbClr val="44546A"/>
                </a:solidFill>
                <a:latin typeface="Calibri Light"/>
                <a:ea typeface="Calibri Light"/>
                <a:cs typeface="Calibri Light"/>
                <a:sym typeface="Calibri Light"/>
              </a:defRPr>
            </a:lvl1pPr>
          </a:lstStyle>
          <a:p>
            <a:r>
              <a:t>Schwarzes Loch</a:t>
            </a:r>
          </a:p>
        </p:txBody>
      </p:sp>
      <p:sp>
        <p:nvSpPr>
          <p:cNvPr id="518" name="Freeform 114"/>
          <p:cNvSpPr/>
          <p:nvPr/>
        </p:nvSpPr>
        <p:spPr>
          <a:xfrm>
            <a:off x="4326877" y="3949583"/>
            <a:ext cx="902681" cy="771667"/>
          </a:xfrm>
          <a:custGeom>
            <a:avLst/>
            <a:gdLst/>
            <a:ahLst/>
            <a:cxnLst>
              <a:cxn ang="0">
                <a:pos x="wd2" y="hd2"/>
              </a:cxn>
              <a:cxn ang="5400000">
                <a:pos x="wd2" y="hd2"/>
              </a:cxn>
              <a:cxn ang="10800000">
                <a:pos x="wd2" y="hd2"/>
              </a:cxn>
              <a:cxn ang="16200000">
                <a:pos x="wd2" y="hd2"/>
              </a:cxn>
            </a:cxnLst>
            <a:rect l="0" t="0" r="r" b="b"/>
            <a:pathLst>
              <a:path w="20887" h="21086" extrusionOk="0">
                <a:moveTo>
                  <a:pt x="20401" y="13161"/>
                </a:moveTo>
                <a:cubicBezTo>
                  <a:pt x="18761" y="11609"/>
                  <a:pt x="18761" y="11609"/>
                  <a:pt x="18761" y="11609"/>
                </a:cubicBezTo>
                <a:cubicBezTo>
                  <a:pt x="17917" y="10811"/>
                  <a:pt x="17917" y="10012"/>
                  <a:pt x="18761" y="9613"/>
                </a:cubicBezTo>
                <a:cubicBezTo>
                  <a:pt x="20401" y="8061"/>
                  <a:pt x="20401" y="8061"/>
                  <a:pt x="20401" y="8061"/>
                </a:cubicBezTo>
                <a:cubicBezTo>
                  <a:pt x="21244" y="7262"/>
                  <a:pt x="20822" y="6908"/>
                  <a:pt x="20401" y="6908"/>
                </a:cubicBezTo>
                <a:cubicBezTo>
                  <a:pt x="17496" y="6508"/>
                  <a:pt x="17496" y="6508"/>
                  <a:pt x="17496" y="6508"/>
                </a:cubicBezTo>
                <a:cubicBezTo>
                  <a:pt x="16699" y="6508"/>
                  <a:pt x="16277" y="6109"/>
                  <a:pt x="16699" y="5311"/>
                </a:cubicBezTo>
                <a:cubicBezTo>
                  <a:pt x="17917" y="1408"/>
                  <a:pt x="17917" y="1408"/>
                  <a:pt x="17917" y="1408"/>
                </a:cubicBezTo>
                <a:cubicBezTo>
                  <a:pt x="18339" y="1009"/>
                  <a:pt x="17917" y="565"/>
                  <a:pt x="17496" y="1009"/>
                </a:cubicBezTo>
                <a:cubicBezTo>
                  <a:pt x="14216" y="2960"/>
                  <a:pt x="14216" y="2960"/>
                  <a:pt x="14216" y="2960"/>
                </a:cubicBezTo>
                <a:cubicBezTo>
                  <a:pt x="13326" y="3359"/>
                  <a:pt x="12529" y="2960"/>
                  <a:pt x="12154" y="2162"/>
                </a:cubicBezTo>
                <a:cubicBezTo>
                  <a:pt x="11264" y="565"/>
                  <a:pt x="11264" y="565"/>
                  <a:pt x="11264" y="565"/>
                </a:cubicBezTo>
                <a:cubicBezTo>
                  <a:pt x="10842" y="-189"/>
                  <a:pt x="10046" y="-189"/>
                  <a:pt x="9624" y="565"/>
                </a:cubicBezTo>
                <a:cubicBezTo>
                  <a:pt x="8781" y="2162"/>
                  <a:pt x="8781" y="2162"/>
                  <a:pt x="8781" y="2162"/>
                </a:cubicBezTo>
                <a:cubicBezTo>
                  <a:pt x="8359" y="2960"/>
                  <a:pt x="7562" y="2960"/>
                  <a:pt x="6719" y="2960"/>
                </a:cubicBezTo>
                <a:cubicBezTo>
                  <a:pt x="5079" y="2162"/>
                  <a:pt x="5079" y="2162"/>
                  <a:pt x="5079" y="2162"/>
                </a:cubicBezTo>
                <a:cubicBezTo>
                  <a:pt x="4236" y="1807"/>
                  <a:pt x="3392" y="2162"/>
                  <a:pt x="3814" y="2960"/>
                </a:cubicBezTo>
                <a:cubicBezTo>
                  <a:pt x="3814" y="4512"/>
                  <a:pt x="3814" y="4512"/>
                  <a:pt x="3814" y="4512"/>
                </a:cubicBezTo>
                <a:cubicBezTo>
                  <a:pt x="3814" y="5311"/>
                  <a:pt x="3392" y="6109"/>
                  <a:pt x="2596" y="6109"/>
                </a:cubicBezTo>
                <a:cubicBezTo>
                  <a:pt x="487" y="6908"/>
                  <a:pt x="487" y="6908"/>
                  <a:pt x="487" y="6908"/>
                </a:cubicBezTo>
                <a:cubicBezTo>
                  <a:pt x="66" y="6908"/>
                  <a:pt x="-356" y="7262"/>
                  <a:pt x="487" y="8061"/>
                </a:cubicBezTo>
                <a:cubicBezTo>
                  <a:pt x="2596" y="9613"/>
                  <a:pt x="2596" y="9613"/>
                  <a:pt x="2596" y="9613"/>
                </a:cubicBezTo>
                <a:cubicBezTo>
                  <a:pt x="2971" y="10012"/>
                  <a:pt x="2971" y="10811"/>
                  <a:pt x="2596" y="11609"/>
                </a:cubicBezTo>
                <a:cubicBezTo>
                  <a:pt x="487" y="13161"/>
                  <a:pt x="487" y="13161"/>
                  <a:pt x="487" y="13161"/>
                </a:cubicBezTo>
                <a:cubicBezTo>
                  <a:pt x="-356" y="13605"/>
                  <a:pt x="66" y="13960"/>
                  <a:pt x="909" y="13960"/>
                </a:cubicBezTo>
                <a:cubicBezTo>
                  <a:pt x="2971" y="14359"/>
                  <a:pt x="2971" y="14359"/>
                  <a:pt x="2971" y="14359"/>
                </a:cubicBezTo>
                <a:cubicBezTo>
                  <a:pt x="3814" y="14359"/>
                  <a:pt x="4236" y="15157"/>
                  <a:pt x="4236" y="15956"/>
                </a:cubicBezTo>
                <a:cubicBezTo>
                  <a:pt x="2971" y="19459"/>
                  <a:pt x="2971" y="19459"/>
                  <a:pt x="2971" y="19459"/>
                </a:cubicBezTo>
                <a:cubicBezTo>
                  <a:pt x="2596" y="20258"/>
                  <a:pt x="2971" y="20258"/>
                  <a:pt x="3814" y="20258"/>
                </a:cubicBezTo>
                <a:cubicBezTo>
                  <a:pt x="6297" y="18661"/>
                  <a:pt x="6297" y="18661"/>
                  <a:pt x="6297" y="18661"/>
                </a:cubicBezTo>
                <a:cubicBezTo>
                  <a:pt x="7141" y="18306"/>
                  <a:pt x="7937" y="18306"/>
                  <a:pt x="8359" y="19060"/>
                </a:cubicBezTo>
                <a:cubicBezTo>
                  <a:pt x="9624" y="20657"/>
                  <a:pt x="9624" y="20657"/>
                  <a:pt x="9624" y="20657"/>
                </a:cubicBezTo>
                <a:cubicBezTo>
                  <a:pt x="10046" y="21411"/>
                  <a:pt x="10842" y="21012"/>
                  <a:pt x="11264" y="20657"/>
                </a:cubicBezTo>
                <a:cubicBezTo>
                  <a:pt x="12154" y="18661"/>
                  <a:pt x="12154" y="18661"/>
                  <a:pt x="12154" y="18661"/>
                </a:cubicBezTo>
                <a:cubicBezTo>
                  <a:pt x="12529" y="17907"/>
                  <a:pt x="13326" y="17907"/>
                  <a:pt x="14216" y="17907"/>
                </a:cubicBezTo>
                <a:cubicBezTo>
                  <a:pt x="16277" y="19060"/>
                  <a:pt x="16277" y="19060"/>
                  <a:pt x="16277" y="19060"/>
                </a:cubicBezTo>
                <a:cubicBezTo>
                  <a:pt x="16699" y="19459"/>
                  <a:pt x="17496" y="19060"/>
                  <a:pt x="17121" y="18306"/>
                </a:cubicBezTo>
                <a:cubicBezTo>
                  <a:pt x="17121" y="16310"/>
                  <a:pt x="17121" y="16310"/>
                  <a:pt x="17121" y="16310"/>
                </a:cubicBezTo>
                <a:cubicBezTo>
                  <a:pt x="17121" y="15956"/>
                  <a:pt x="17917" y="15157"/>
                  <a:pt x="18339" y="14758"/>
                </a:cubicBezTo>
                <a:cubicBezTo>
                  <a:pt x="20401" y="14359"/>
                  <a:pt x="20401" y="14359"/>
                  <a:pt x="20401" y="14359"/>
                </a:cubicBezTo>
                <a:cubicBezTo>
                  <a:pt x="20822" y="13960"/>
                  <a:pt x="21244" y="13605"/>
                  <a:pt x="20401" y="13161"/>
                </a:cubicBezTo>
                <a:close/>
                <a:moveTo>
                  <a:pt x="11686" y="15157"/>
                </a:moveTo>
                <a:cubicBezTo>
                  <a:pt x="9202" y="15157"/>
                  <a:pt x="9202" y="15157"/>
                  <a:pt x="9202" y="15157"/>
                </a:cubicBezTo>
                <a:cubicBezTo>
                  <a:pt x="9202" y="12762"/>
                  <a:pt x="9202" y="12762"/>
                  <a:pt x="9202" y="12762"/>
                </a:cubicBezTo>
                <a:cubicBezTo>
                  <a:pt x="11686" y="12762"/>
                  <a:pt x="11686" y="12762"/>
                  <a:pt x="11686" y="12762"/>
                </a:cubicBezTo>
                <a:lnTo>
                  <a:pt x="11686" y="15157"/>
                </a:lnTo>
                <a:close/>
                <a:moveTo>
                  <a:pt x="11686" y="11609"/>
                </a:moveTo>
                <a:cubicBezTo>
                  <a:pt x="9202" y="11609"/>
                  <a:pt x="9202" y="11609"/>
                  <a:pt x="9202" y="11609"/>
                </a:cubicBezTo>
                <a:cubicBezTo>
                  <a:pt x="9202" y="5710"/>
                  <a:pt x="9202" y="5710"/>
                  <a:pt x="9202" y="5710"/>
                </a:cubicBezTo>
                <a:cubicBezTo>
                  <a:pt x="11686" y="5710"/>
                  <a:pt x="11686" y="5710"/>
                  <a:pt x="11686" y="5710"/>
                </a:cubicBezTo>
                <a:lnTo>
                  <a:pt x="11686" y="11609"/>
                </a:lnTo>
                <a:close/>
              </a:path>
            </a:pathLst>
          </a:custGeom>
          <a:solidFill>
            <a:srgbClr val="FFFFFF"/>
          </a:solidFill>
          <a:ln w="12700">
            <a:miter lim="400000"/>
          </a:ln>
        </p:spPr>
        <p:txBody>
          <a:bodyPr lIns="45719" rIns="45719" anchor="ctr"/>
          <a:lstStyle/>
          <a:p>
            <a:pPr defTabSz="1218987">
              <a:defRPr sz="1600"/>
            </a:pPr>
            <a:endParaRPr/>
          </a:p>
        </p:txBody>
      </p:sp>
      <p:sp>
        <p:nvSpPr>
          <p:cNvPr id="519" name="Freeform 102"/>
          <p:cNvSpPr/>
          <p:nvPr/>
        </p:nvSpPr>
        <p:spPr>
          <a:xfrm>
            <a:off x="9683079" y="3962299"/>
            <a:ext cx="922029" cy="715004"/>
          </a:xfrm>
          <a:custGeom>
            <a:avLst/>
            <a:gdLst/>
            <a:ahLst/>
            <a:cxnLst>
              <a:cxn ang="0">
                <a:pos x="wd2" y="hd2"/>
              </a:cxn>
              <a:cxn ang="5400000">
                <a:pos x="wd2" y="hd2"/>
              </a:cxn>
              <a:cxn ang="10800000">
                <a:pos x="wd2" y="hd2"/>
              </a:cxn>
              <a:cxn ang="16200000">
                <a:pos x="wd2" y="hd2"/>
              </a:cxn>
            </a:cxnLst>
            <a:rect l="0" t="0" r="r" b="b"/>
            <a:pathLst>
              <a:path w="21600" h="21600" extrusionOk="0">
                <a:moveTo>
                  <a:pt x="3477" y="7346"/>
                </a:moveTo>
                <a:cubicBezTo>
                  <a:pt x="4216" y="6519"/>
                  <a:pt x="5041" y="6957"/>
                  <a:pt x="6171" y="8222"/>
                </a:cubicBezTo>
                <a:cubicBezTo>
                  <a:pt x="6563" y="8659"/>
                  <a:pt x="6563" y="8222"/>
                  <a:pt x="6563" y="8222"/>
                </a:cubicBezTo>
                <a:cubicBezTo>
                  <a:pt x="6954" y="8222"/>
                  <a:pt x="8084" y="6519"/>
                  <a:pt x="8475" y="6519"/>
                </a:cubicBezTo>
                <a:cubicBezTo>
                  <a:pt x="8475" y="6519"/>
                  <a:pt x="8475" y="6519"/>
                  <a:pt x="8475" y="6081"/>
                </a:cubicBezTo>
                <a:cubicBezTo>
                  <a:pt x="8084" y="6081"/>
                  <a:pt x="7736" y="5643"/>
                  <a:pt x="7736" y="5205"/>
                </a:cubicBezTo>
                <a:cubicBezTo>
                  <a:pt x="5780" y="2189"/>
                  <a:pt x="13082" y="486"/>
                  <a:pt x="11952" y="486"/>
                </a:cubicBezTo>
                <a:cubicBezTo>
                  <a:pt x="11169" y="0"/>
                  <a:pt x="8866" y="0"/>
                  <a:pt x="8475" y="0"/>
                </a:cubicBezTo>
                <a:cubicBezTo>
                  <a:pt x="7345" y="486"/>
                  <a:pt x="5433" y="1751"/>
                  <a:pt x="4650" y="2627"/>
                </a:cubicBezTo>
                <a:cubicBezTo>
                  <a:pt x="3477" y="3503"/>
                  <a:pt x="3129" y="3941"/>
                  <a:pt x="3129" y="3941"/>
                </a:cubicBezTo>
                <a:cubicBezTo>
                  <a:pt x="2695" y="4330"/>
                  <a:pt x="3129" y="5205"/>
                  <a:pt x="2303" y="5643"/>
                </a:cubicBezTo>
                <a:cubicBezTo>
                  <a:pt x="1565" y="6081"/>
                  <a:pt x="1173" y="5643"/>
                  <a:pt x="782" y="6081"/>
                </a:cubicBezTo>
                <a:cubicBezTo>
                  <a:pt x="782" y="6519"/>
                  <a:pt x="391" y="6519"/>
                  <a:pt x="0" y="6957"/>
                </a:cubicBezTo>
                <a:lnTo>
                  <a:pt x="0" y="7346"/>
                </a:lnTo>
                <a:lnTo>
                  <a:pt x="1565" y="9097"/>
                </a:lnTo>
                <a:cubicBezTo>
                  <a:pt x="1565" y="9535"/>
                  <a:pt x="1912" y="9535"/>
                  <a:pt x="2303" y="9535"/>
                </a:cubicBezTo>
                <a:cubicBezTo>
                  <a:pt x="2303" y="9097"/>
                  <a:pt x="2695" y="8659"/>
                  <a:pt x="3129" y="8659"/>
                </a:cubicBezTo>
                <a:cubicBezTo>
                  <a:pt x="3129" y="8659"/>
                  <a:pt x="3129" y="7346"/>
                  <a:pt x="3477" y="7346"/>
                </a:cubicBezTo>
                <a:close/>
                <a:moveTo>
                  <a:pt x="9648" y="7784"/>
                </a:moveTo>
                <a:cubicBezTo>
                  <a:pt x="9257" y="7784"/>
                  <a:pt x="9257" y="7784"/>
                  <a:pt x="9257" y="7784"/>
                </a:cubicBezTo>
                <a:cubicBezTo>
                  <a:pt x="7736" y="9097"/>
                  <a:pt x="7736" y="9097"/>
                  <a:pt x="7736" y="9097"/>
                </a:cubicBezTo>
                <a:cubicBezTo>
                  <a:pt x="7345" y="9535"/>
                  <a:pt x="7345" y="9535"/>
                  <a:pt x="7345" y="9924"/>
                </a:cubicBezTo>
                <a:cubicBezTo>
                  <a:pt x="16559" y="21162"/>
                  <a:pt x="16559" y="21162"/>
                  <a:pt x="16559" y="21162"/>
                </a:cubicBezTo>
                <a:cubicBezTo>
                  <a:pt x="16559" y="21600"/>
                  <a:pt x="16993" y="21600"/>
                  <a:pt x="17341" y="21162"/>
                </a:cubicBezTo>
                <a:cubicBezTo>
                  <a:pt x="18514" y="20286"/>
                  <a:pt x="18514" y="20286"/>
                  <a:pt x="18514" y="20286"/>
                </a:cubicBezTo>
                <a:cubicBezTo>
                  <a:pt x="18514" y="19849"/>
                  <a:pt x="18514" y="19459"/>
                  <a:pt x="18514" y="19459"/>
                </a:cubicBezTo>
                <a:lnTo>
                  <a:pt x="9648" y="7784"/>
                </a:lnTo>
                <a:close/>
                <a:moveTo>
                  <a:pt x="21600" y="3065"/>
                </a:moveTo>
                <a:cubicBezTo>
                  <a:pt x="21209" y="2189"/>
                  <a:pt x="21209" y="2627"/>
                  <a:pt x="20818" y="2627"/>
                </a:cubicBezTo>
                <a:cubicBezTo>
                  <a:pt x="20818" y="3065"/>
                  <a:pt x="20035" y="3941"/>
                  <a:pt x="20035" y="4330"/>
                </a:cubicBezTo>
                <a:cubicBezTo>
                  <a:pt x="19644" y="5205"/>
                  <a:pt x="18905" y="6081"/>
                  <a:pt x="17732" y="5205"/>
                </a:cubicBezTo>
                <a:cubicBezTo>
                  <a:pt x="16559" y="3941"/>
                  <a:pt x="16993" y="3503"/>
                  <a:pt x="17341" y="3065"/>
                </a:cubicBezTo>
                <a:cubicBezTo>
                  <a:pt x="17341" y="2627"/>
                  <a:pt x="18123" y="1362"/>
                  <a:pt x="18123" y="924"/>
                </a:cubicBezTo>
                <a:cubicBezTo>
                  <a:pt x="18514" y="924"/>
                  <a:pt x="18123" y="486"/>
                  <a:pt x="17732" y="486"/>
                </a:cubicBezTo>
                <a:cubicBezTo>
                  <a:pt x="17341" y="924"/>
                  <a:pt x="15037" y="1751"/>
                  <a:pt x="14646" y="3503"/>
                </a:cubicBezTo>
                <a:cubicBezTo>
                  <a:pt x="14255" y="4768"/>
                  <a:pt x="15037" y="6081"/>
                  <a:pt x="13864" y="7346"/>
                </a:cubicBezTo>
                <a:cubicBezTo>
                  <a:pt x="12343" y="9097"/>
                  <a:pt x="12343" y="9097"/>
                  <a:pt x="12343" y="9097"/>
                </a:cubicBezTo>
                <a:cubicBezTo>
                  <a:pt x="13864" y="11238"/>
                  <a:pt x="13864" y="11238"/>
                  <a:pt x="13864" y="11238"/>
                </a:cubicBezTo>
                <a:cubicBezTo>
                  <a:pt x="15820" y="9097"/>
                  <a:pt x="15820" y="9097"/>
                  <a:pt x="15820" y="9097"/>
                </a:cubicBezTo>
                <a:cubicBezTo>
                  <a:pt x="16167" y="8659"/>
                  <a:pt x="16993" y="8222"/>
                  <a:pt x="17732" y="8659"/>
                </a:cubicBezTo>
                <a:cubicBezTo>
                  <a:pt x="19644" y="9097"/>
                  <a:pt x="20427" y="8222"/>
                  <a:pt x="21209" y="6957"/>
                </a:cubicBezTo>
                <a:cubicBezTo>
                  <a:pt x="21600" y="5643"/>
                  <a:pt x="21600" y="3503"/>
                  <a:pt x="21600" y="3065"/>
                </a:cubicBezTo>
                <a:close/>
                <a:moveTo>
                  <a:pt x="3129" y="19459"/>
                </a:moveTo>
                <a:cubicBezTo>
                  <a:pt x="2695" y="19849"/>
                  <a:pt x="2695" y="20286"/>
                  <a:pt x="3129" y="20286"/>
                </a:cubicBezTo>
                <a:cubicBezTo>
                  <a:pt x="3868" y="21600"/>
                  <a:pt x="3868" y="21600"/>
                  <a:pt x="3868" y="21600"/>
                </a:cubicBezTo>
                <a:cubicBezTo>
                  <a:pt x="4216" y="21600"/>
                  <a:pt x="4650" y="21600"/>
                  <a:pt x="4650" y="21162"/>
                </a:cubicBezTo>
                <a:cubicBezTo>
                  <a:pt x="10039" y="15568"/>
                  <a:pt x="10039" y="15568"/>
                  <a:pt x="10039" y="15568"/>
                </a:cubicBezTo>
                <a:cubicBezTo>
                  <a:pt x="8475" y="13378"/>
                  <a:pt x="8475" y="13378"/>
                  <a:pt x="8475" y="13378"/>
                </a:cubicBezTo>
                <a:lnTo>
                  <a:pt x="3129" y="19459"/>
                </a:lnTo>
                <a:close/>
              </a:path>
            </a:pathLst>
          </a:custGeom>
          <a:solidFill>
            <a:srgbClr val="FFFFFF"/>
          </a:solidFill>
          <a:ln w="12700">
            <a:miter lim="400000"/>
          </a:ln>
        </p:spPr>
        <p:txBody>
          <a:bodyPr lIns="45719" rIns="45719" anchor="ctr"/>
          <a:lstStyle/>
          <a:p>
            <a:pPr defTabSz="1218987">
              <a:defRPr sz="1600"/>
            </a:pPr>
            <a:endParaRPr/>
          </a:p>
        </p:txBody>
      </p:sp>
      <p:sp>
        <p:nvSpPr>
          <p:cNvPr id="520" name="Freeform 137"/>
          <p:cNvSpPr/>
          <p:nvPr/>
        </p:nvSpPr>
        <p:spPr>
          <a:xfrm>
            <a:off x="9732240" y="2712857"/>
            <a:ext cx="858717" cy="821514"/>
          </a:xfrm>
          <a:custGeom>
            <a:avLst/>
            <a:gdLst/>
            <a:ahLst/>
            <a:cxnLst>
              <a:cxn ang="0">
                <a:pos x="wd2" y="hd2"/>
              </a:cxn>
              <a:cxn ang="5400000">
                <a:pos x="wd2" y="hd2"/>
              </a:cxn>
              <a:cxn ang="10800000">
                <a:pos x="wd2" y="hd2"/>
              </a:cxn>
              <a:cxn ang="16200000">
                <a:pos x="wd2" y="hd2"/>
              </a:cxn>
            </a:cxnLst>
            <a:rect l="0" t="0" r="r" b="b"/>
            <a:pathLst>
              <a:path w="21600" h="21600" extrusionOk="0">
                <a:moveTo>
                  <a:pt x="21102" y="9497"/>
                </a:moveTo>
                <a:cubicBezTo>
                  <a:pt x="15835" y="13444"/>
                  <a:pt x="15835" y="13444"/>
                  <a:pt x="15835" y="13444"/>
                </a:cubicBezTo>
                <a:cubicBezTo>
                  <a:pt x="17828" y="19999"/>
                  <a:pt x="17828" y="19999"/>
                  <a:pt x="17828" y="19999"/>
                </a:cubicBezTo>
                <a:cubicBezTo>
                  <a:pt x="17828" y="20297"/>
                  <a:pt x="17828" y="20297"/>
                  <a:pt x="17828" y="20557"/>
                </a:cubicBezTo>
                <a:cubicBezTo>
                  <a:pt x="17828" y="21079"/>
                  <a:pt x="17330" y="21600"/>
                  <a:pt x="16832" y="21600"/>
                </a:cubicBezTo>
                <a:cubicBezTo>
                  <a:pt x="16583" y="21600"/>
                  <a:pt x="16333" y="21339"/>
                  <a:pt x="16333" y="21339"/>
                </a:cubicBezTo>
                <a:cubicBezTo>
                  <a:pt x="10818" y="17131"/>
                  <a:pt x="10818" y="17131"/>
                  <a:pt x="10818" y="17131"/>
                </a:cubicBezTo>
                <a:cubicBezTo>
                  <a:pt x="5267" y="21339"/>
                  <a:pt x="5267" y="21339"/>
                  <a:pt x="5267" y="21339"/>
                </a:cubicBezTo>
                <a:cubicBezTo>
                  <a:pt x="5267" y="21339"/>
                  <a:pt x="5017" y="21600"/>
                  <a:pt x="4768" y="21600"/>
                </a:cubicBezTo>
                <a:cubicBezTo>
                  <a:pt x="4270" y="21600"/>
                  <a:pt x="3772" y="21079"/>
                  <a:pt x="3772" y="20557"/>
                </a:cubicBezTo>
                <a:cubicBezTo>
                  <a:pt x="3772" y="20297"/>
                  <a:pt x="3772" y="20297"/>
                  <a:pt x="3772" y="19999"/>
                </a:cubicBezTo>
                <a:cubicBezTo>
                  <a:pt x="5765" y="13444"/>
                  <a:pt x="5765" y="13444"/>
                  <a:pt x="5765" y="13444"/>
                </a:cubicBezTo>
                <a:cubicBezTo>
                  <a:pt x="498" y="9497"/>
                  <a:pt x="498" y="9497"/>
                  <a:pt x="498" y="9497"/>
                </a:cubicBezTo>
                <a:cubicBezTo>
                  <a:pt x="249" y="9236"/>
                  <a:pt x="0" y="8975"/>
                  <a:pt x="0" y="8417"/>
                </a:cubicBezTo>
                <a:cubicBezTo>
                  <a:pt x="0" y="7895"/>
                  <a:pt x="498" y="7374"/>
                  <a:pt x="996" y="7374"/>
                </a:cubicBezTo>
                <a:cubicBezTo>
                  <a:pt x="7793" y="7374"/>
                  <a:pt x="7793" y="7374"/>
                  <a:pt x="7793" y="7374"/>
                </a:cubicBezTo>
                <a:cubicBezTo>
                  <a:pt x="9786" y="819"/>
                  <a:pt x="9786" y="819"/>
                  <a:pt x="9786" y="819"/>
                </a:cubicBezTo>
                <a:cubicBezTo>
                  <a:pt x="10035" y="521"/>
                  <a:pt x="10320" y="0"/>
                  <a:pt x="10818" y="0"/>
                </a:cubicBezTo>
                <a:cubicBezTo>
                  <a:pt x="11316" y="0"/>
                  <a:pt x="11565" y="521"/>
                  <a:pt x="11814" y="819"/>
                </a:cubicBezTo>
                <a:cubicBezTo>
                  <a:pt x="13807" y="7374"/>
                  <a:pt x="13807" y="7374"/>
                  <a:pt x="13807" y="7374"/>
                </a:cubicBezTo>
                <a:cubicBezTo>
                  <a:pt x="20604" y="7374"/>
                  <a:pt x="20604" y="7374"/>
                  <a:pt x="20604" y="7374"/>
                </a:cubicBezTo>
                <a:cubicBezTo>
                  <a:pt x="21102" y="7374"/>
                  <a:pt x="21600" y="7895"/>
                  <a:pt x="21600" y="8417"/>
                </a:cubicBezTo>
                <a:cubicBezTo>
                  <a:pt x="21600" y="8975"/>
                  <a:pt x="21351" y="9236"/>
                  <a:pt x="21102" y="9497"/>
                </a:cubicBezTo>
              </a:path>
            </a:pathLst>
          </a:custGeom>
          <a:solidFill>
            <a:srgbClr val="FFFFFF"/>
          </a:solidFill>
          <a:ln w="12700">
            <a:miter lim="400000"/>
          </a:ln>
        </p:spPr>
        <p:txBody>
          <a:bodyPr lIns="45719" rIns="45719" anchor="ctr"/>
          <a:lstStyle/>
          <a:p>
            <a:pPr>
              <a:defRPr sz="1600"/>
            </a:pPr>
            <a:endParaRPr/>
          </a:p>
        </p:txBody>
      </p:sp>
      <p:sp>
        <p:nvSpPr>
          <p:cNvPr id="521" name="Freeform 96"/>
          <p:cNvSpPr/>
          <p:nvPr/>
        </p:nvSpPr>
        <p:spPr>
          <a:xfrm>
            <a:off x="4463397" y="2653973"/>
            <a:ext cx="774976" cy="793866"/>
          </a:xfrm>
          <a:custGeom>
            <a:avLst/>
            <a:gdLst/>
            <a:ahLst/>
            <a:cxnLst>
              <a:cxn ang="0">
                <a:pos x="wd2" y="hd2"/>
              </a:cxn>
              <a:cxn ang="5400000">
                <a:pos x="wd2" y="hd2"/>
              </a:cxn>
              <a:cxn ang="10800000">
                <a:pos x="wd2" y="hd2"/>
              </a:cxn>
              <a:cxn ang="16200000">
                <a:pos x="wd2" y="hd2"/>
              </a:cxn>
            </a:cxnLst>
            <a:rect l="0" t="0" r="r" b="b"/>
            <a:pathLst>
              <a:path w="21600" h="21600" extrusionOk="0">
                <a:moveTo>
                  <a:pt x="2439" y="3535"/>
                </a:moveTo>
                <a:cubicBezTo>
                  <a:pt x="2439" y="21207"/>
                  <a:pt x="2439" y="21207"/>
                  <a:pt x="2439" y="21207"/>
                </a:cubicBezTo>
                <a:cubicBezTo>
                  <a:pt x="2439" y="21207"/>
                  <a:pt x="2090" y="21600"/>
                  <a:pt x="2090" y="21600"/>
                </a:cubicBezTo>
                <a:cubicBezTo>
                  <a:pt x="1045" y="21600"/>
                  <a:pt x="1045" y="21600"/>
                  <a:pt x="1045" y="21600"/>
                </a:cubicBezTo>
                <a:cubicBezTo>
                  <a:pt x="1045" y="21600"/>
                  <a:pt x="697" y="21207"/>
                  <a:pt x="697" y="21207"/>
                </a:cubicBezTo>
                <a:cubicBezTo>
                  <a:pt x="697" y="3535"/>
                  <a:pt x="697" y="3535"/>
                  <a:pt x="697" y="3535"/>
                </a:cubicBezTo>
                <a:cubicBezTo>
                  <a:pt x="348" y="3142"/>
                  <a:pt x="0" y="2356"/>
                  <a:pt x="0" y="1964"/>
                </a:cubicBezTo>
                <a:cubicBezTo>
                  <a:pt x="0" y="785"/>
                  <a:pt x="697" y="0"/>
                  <a:pt x="1742" y="0"/>
                </a:cubicBezTo>
                <a:cubicBezTo>
                  <a:pt x="2439" y="0"/>
                  <a:pt x="3135" y="785"/>
                  <a:pt x="3135" y="1964"/>
                </a:cubicBezTo>
                <a:cubicBezTo>
                  <a:pt x="3135" y="2356"/>
                  <a:pt x="2787" y="3142"/>
                  <a:pt x="2439" y="3535"/>
                </a:cubicBezTo>
                <a:close/>
                <a:moveTo>
                  <a:pt x="21600" y="13353"/>
                </a:moveTo>
                <a:cubicBezTo>
                  <a:pt x="21600" y="13745"/>
                  <a:pt x="21252" y="14138"/>
                  <a:pt x="20903" y="14138"/>
                </a:cubicBezTo>
                <a:cubicBezTo>
                  <a:pt x="20903" y="14138"/>
                  <a:pt x="20903" y="14138"/>
                  <a:pt x="20903" y="14531"/>
                </a:cubicBezTo>
                <a:cubicBezTo>
                  <a:pt x="20206" y="14924"/>
                  <a:pt x="18116" y="16102"/>
                  <a:pt x="16374" y="16102"/>
                </a:cubicBezTo>
                <a:cubicBezTo>
                  <a:pt x="15677" y="16102"/>
                  <a:pt x="14981" y="15709"/>
                  <a:pt x="14284" y="15316"/>
                </a:cubicBezTo>
                <a:cubicBezTo>
                  <a:pt x="13935" y="15316"/>
                  <a:pt x="13935" y="15316"/>
                  <a:pt x="13935" y="15316"/>
                </a:cubicBezTo>
                <a:cubicBezTo>
                  <a:pt x="12542" y="14531"/>
                  <a:pt x="11845" y="14138"/>
                  <a:pt x="10103" y="14138"/>
                </a:cubicBezTo>
                <a:cubicBezTo>
                  <a:pt x="8361" y="14138"/>
                  <a:pt x="5923" y="14924"/>
                  <a:pt x="4529" y="16102"/>
                </a:cubicBezTo>
                <a:cubicBezTo>
                  <a:pt x="4181" y="16102"/>
                  <a:pt x="4181" y="16102"/>
                  <a:pt x="3832" y="16102"/>
                </a:cubicBezTo>
                <a:cubicBezTo>
                  <a:pt x="3832" y="16102"/>
                  <a:pt x="3832" y="16102"/>
                  <a:pt x="3484" y="16102"/>
                </a:cubicBezTo>
                <a:cubicBezTo>
                  <a:pt x="3484" y="16102"/>
                  <a:pt x="3135" y="15709"/>
                  <a:pt x="3135" y="15316"/>
                </a:cubicBezTo>
                <a:cubicBezTo>
                  <a:pt x="3135" y="4713"/>
                  <a:pt x="3135" y="4713"/>
                  <a:pt x="3135" y="4713"/>
                </a:cubicBezTo>
                <a:cubicBezTo>
                  <a:pt x="3135" y="4713"/>
                  <a:pt x="3484" y="4320"/>
                  <a:pt x="3484" y="4320"/>
                </a:cubicBezTo>
                <a:cubicBezTo>
                  <a:pt x="4529" y="3535"/>
                  <a:pt x="7316" y="1964"/>
                  <a:pt x="9755" y="1964"/>
                </a:cubicBezTo>
                <a:cubicBezTo>
                  <a:pt x="11845" y="1964"/>
                  <a:pt x="13587" y="2749"/>
                  <a:pt x="14981" y="3535"/>
                </a:cubicBezTo>
                <a:cubicBezTo>
                  <a:pt x="15329" y="3535"/>
                  <a:pt x="15677" y="3927"/>
                  <a:pt x="16026" y="3927"/>
                </a:cubicBezTo>
                <a:cubicBezTo>
                  <a:pt x="17419" y="3927"/>
                  <a:pt x="19161" y="2749"/>
                  <a:pt x="19858" y="2356"/>
                </a:cubicBezTo>
                <a:cubicBezTo>
                  <a:pt x="20206" y="1964"/>
                  <a:pt x="20206" y="1964"/>
                  <a:pt x="20206" y="1964"/>
                </a:cubicBezTo>
                <a:cubicBezTo>
                  <a:pt x="20555" y="1964"/>
                  <a:pt x="20903" y="1964"/>
                  <a:pt x="21252" y="1964"/>
                </a:cubicBezTo>
                <a:cubicBezTo>
                  <a:pt x="21252" y="1964"/>
                  <a:pt x="21600" y="2356"/>
                  <a:pt x="21600" y="2749"/>
                </a:cubicBezTo>
                <a:lnTo>
                  <a:pt x="21600" y="13353"/>
                </a:lnTo>
                <a:close/>
                <a:moveTo>
                  <a:pt x="9406" y="3535"/>
                </a:moveTo>
                <a:cubicBezTo>
                  <a:pt x="8013" y="3927"/>
                  <a:pt x="6271" y="4713"/>
                  <a:pt x="4877" y="5498"/>
                </a:cubicBezTo>
                <a:cubicBezTo>
                  <a:pt x="4877" y="8247"/>
                  <a:pt x="4877" y="8247"/>
                  <a:pt x="4877" y="8247"/>
                </a:cubicBezTo>
                <a:cubicBezTo>
                  <a:pt x="6271" y="7069"/>
                  <a:pt x="8013" y="6676"/>
                  <a:pt x="9406" y="6284"/>
                </a:cubicBezTo>
                <a:lnTo>
                  <a:pt x="9406" y="3535"/>
                </a:lnTo>
                <a:close/>
                <a:moveTo>
                  <a:pt x="9406" y="9425"/>
                </a:moveTo>
                <a:cubicBezTo>
                  <a:pt x="8013" y="9818"/>
                  <a:pt x="6271" y="10604"/>
                  <a:pt x="4877" y="11389"/>
                </a:cubicBezTo>
                <a:cubicBezTo>
                  <a:pt x="4877" y="13745"/>
                  <a:pt x="4877" y="13745"/>
                  <a:pt x="4877" y="13745"/>
                </a:cubicBezTo>
                <a:cubicBezTo>
                  <a:pt x="6271" y="12960"/>
                  <a:pt x="8013" y="12567"/>
                  <a:pt x="9406" y="12175"/>
                </a:cubicBezTo>
                <a:lnTo>
                  <a:pt x="9406" y="9425"/>
                </a:lnTo>
                <a:close/>
                <a:moveTo>
                  <a:pt x="19858" y="10211"/>
                </a:moveTo>
                <a:cubicBezTo>
                  <a:pt x="18813" y="10996"/>
                  <a:pt x="16723" y="11782"/>
                  <a:pt x="14981" y="11389"/>
                </a:cubicBezTo>
                <a:cubicBezTo>
                  <a:pt x="14981" y="8247"/>
                  <a:pt x="14981" y="8247"/>
                  <a:pt x="14981" y="8247"/>
                </a:cubicBezTo>
                <a:cubicBezTo>
                  <a:pt x="14981" y="8247"/>
                  <a:pt x="14981" y="8247"/>
                  <a:pt x="14632" y="7855"/>
                </a:cubicBezTo>
                <a:cubicBezTo>
                  <a:pt x="13239" y="7069"/>
                  <a:pt x="12194" y="6284"/>
                  <a:pt x="10103" y="6284"/>
                </a:cubicBezTo>
                <a:cubicBezTo>
                  <a:pt x="10103" y="6284"/>
                  <a:pt x="9755" y="6284"/>
                  <a:pt x="9406" y="6284"/>
                </a:cubicBezTo>
                <a:cubicBezTo>
                  <a:pt x="9406" y="9425"/>
                  <a:pt x="9406" y="9425"/>
                  <a:pt x="9406" y="9425"/>
                </a:cubicBezTo>
                <a:cubicBezTo>
                  <a:pt x="9755" y="9425"/>
                  <a:pt x="9755" y="9425"/>
                  <a:pt x="9755" y="9425"/>
                </a:cubicBezTo>
                <a:cubicBezTo>
                  <a:pt x="11845" y="9425"/>
                  <a:pt x="13239" y="10211"/>
                  <a:pt x="14632" y="10996"/>
                </a:cubicBezTo>
                <a:cubicBezTo>
                  <a:pt x="14981" y="11389"/>
                  <a:pt x="14981" y="11389"/>
                  <a:pt x="14981" y="11389"/>
                </a:cubicBezTo>
                <a:cubicBezTo>
                  <a:pt x="14981" y="14138"/>
                  <a:pt x="14981" y="14138"/>
                  <a:pt x="14981" y="14138"/>
                </a:cubicBezTo>
                <a:cubicBezTo>
                  <a:pt x="15329" y="14138"/>
                  <a:pt x="15677" y="14138"/>
                  <a:pt x="16374" y="14138"/>
                </a:cubicBezTo>
                <a:cubicBezTo>
                  <a:pt x="17768" y="14138"/>
                  <a:pt x="19161" y="13353"/>
                  <a:pt x="19858" y="12960"/>
                </a:cubicBezTo>
                <a:lnTo>
                  <a:pt x="19858" y="10211"/>
                </a:lnTo>
                <a:close/>
                <a:moveTo>
                  <a:pt x="19858" y="4320"/>
                </a:moveTo>
                <a:cubicBezTo>
                  <a:pt x="18813" y="4713"/>
                  <a:pt x="17419" y="5498"/>
                  <a:pt x="16026" y="5498"/>
                </a:cubicBezTo>
                <a:cubicBezTo>
                  <a:pt x="15677" y="5498"/>
                  <a:pt x="15329" y="5498"/>
                  <a:pt x="14981" y="5498"/>
                </a:cubicBezTo>
                <a:cubicBezTo>
                  <a:pt x="14981" y="8247"/>
                  <a:pt x="14981" y="8247"/>
                  <a:pt x="14981" y="8247"/>
                </a:cubicBezTo>
                <a:cubicBezTo>
                  <a:pt x="16723" y="8640"/>
                  <a:pt x="18813" y="7462"/>
                  <a:pt x="19858" y="7069"/>
                </a:cubicBezTo>
                <a:lnTo>
                  <a:pt x="19858" y="4320"/>
                </a:lnTo>
                <a:close/>
              </a:path>
            </a:pathLst>
          </a:custGeom>
          <a:solidFill>
            <a:srgbClr val="FFFFFF"/>
          </a:solidFill>
          <a:ln w="12700">
            <a:miter lim="400000"/>
          </a:ln>
        </p:spPr>
        <p:txBody>
          <a:bodyPr lIns="45719" rIns="45719"/>
          <a:lstStyle/>
          <a:p>
            <a:pPr>
              <a:defRPr sz="1600"/>
            </a:pPr>
            <a:endParaRPr/>
          </a:p>
        </p:txBody>
      </p:sp>
      <p:sp>
        <p:nvSpPr>
          <p:cNvPr id="522" name="TextBox 9"/>
          <p:cNvSpPr txBox="1"/>
          <p:nvPr/>
        </p:nvSpPr>
        <p:spPr>
          <a:xfrm>
            <a:off x="5431548" y="2759574"/>
            <a:ext cx="1712452" cy="7696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nSpc>
                <a:spcPts val="1300"/>
              </a:lnSpc>
              <a:defRPr sz="1600" spc="-11">
                <a:solidFill>
                  <a:srgbClr val="FFFFFF"/>
                </a:solidFill>
                <a:latin typeface="Calibri Light"/>
                <a:ea typeface="Calibri Light"/>
                <a:cs typeface="Calibri Light"/>
                <a:sym typeface="Calibri Light"/>
              </a:defRPr>
            </a:lvl1pPr>
          </a:lstStyle>
          <a:p>
            <a:r>
              <a:rPr dirty="0"/>
              <a:t>Die Person hat </a:t>
            </a:r>
            <a:r>
              <a:rPr dirty="0" err="1"/>
              <a:t>Spaß</a:t>
            </a:r>
            <a:r>
              <a:rPr dirty="0"/>
              <a:t> an der Aufgabe, </a:t>
            </a:r>
            <a:r>
              <a:rPr dirty="0" err="1"/>
              <a:t>ist</a:t>
            </a:r>
            <a:r>
              <a:rPr dirty="0"/>
              <a:t> </a:t>
            </a:r>
            <a:r>
              <a:rPr dirty="0" err="1"/>
              <a:t>aber</a:t>
            </a:r>
            <a:r>
              <a:rPr dirty="0"/>
              <a:t> </a:t>
            </a:r>
            <a:r>
              <a:rPr dirty="0" err="1"/>
              <a:t>nicht</a:t>
            </a:r>
            <a:r>
              <a:rPr dirty="0"/>
              <a:t> </a:t>
            </a:r>
            <a:r>
              <a:rPr dirty="0" err="1"/>
              <a:t>fähig</a:t>
            </a:r>
            <a:r>
              <a:rPr dirty="0"/>
              <a:t>.</a:t>
            </a:r>
          </a:p>
        </p:txBody>
      </p:sp>
      <p:sp>
        <p:nvSpPr>
          <p:cNvPr id="523" name="TextBox 9"/>
          <p:cNvSpPr txBox="1"/>
          <p:nvPr/>
        </p:nvSpPr>
        <p:spPr>
          <a:xfrm>
            <a:off x="7946992" y="2759574"/>
            <a:ext cx="1655485" cy="7696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nSpc>
                <a:spcPts val="1300"/>
              </a:lnSpc>
              <a:defRPr sz="1600" spc="-11">
                <a:solidFill>
                  <a:srgbClr val="FFFFFF"/>
                </a:solidFill>
                <a:latin typeface="Calibri Light"/>
                <a:ea typeface="Calibri Light"/>
                <a:cs typeface="Calibri Light"/>
                <a:sym typeface="Calibri Light"/>
              </a:defRPr>
            </a:lvl1pPr>
          </a:lstStyle>
          <a:p>
            <a:r>
              <a:rPr dirty="0"/>
              <a:t>Die Person hat </a:t>
            </a:r>
            <a:r>
              <a:rPr dirty="0" err="1"/>
              <a:t>Spaß</a:t>
            </a:r>
            <a:r>
              <a:rPr dirty="0"/>
              <a:t> an der Aufgabe und </a:t>
            </a:r>
            <a:r>
              <a:rPr dirty="0" err="1"/>
              <a:t>ist</a:t>
            </a:r>
            <a:r>
              <a:rPr dirty="0"/>
              <a:t> </a:t>
            </a:r>
            <a:r>
              <a:rPr dirty="0" err="1"/>
              <a:t>fähig</a:t>
            </a:r>
            <a:r>
              <a:rPr lang="de-DE" dirty="0"/>
              <a:t>.</a:t>
            </a:r>
            <a:endParaRPr dirty="0"/>
          </a:p>
        </p:txBody>
      </p:sp>
      <p:sp>
        <p:nvSpPr>
          <p:cNvPr id="524" name="TextBox 9"/>
          <p:cNvSpPr txBox="1"/>
          <p:nvPr/>
        </p:nvSpPr>
        <p:spPr>
          <a:xfrm>
            <a:off x="5439289" y="3971438"/>
            <a:ext cx="1685670" cy="7696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nSpc>
                <a:spcPts val="1300"/>
              </a:lnSpc>
              <a:defRPr sz="1600" spc="-11">
                <a:solidFill>
                  <a:srgbClr val="FFFFFF"/>
                </a:solidFill>
                <a:latin typeface="Calibri Light"/>
                <a:ea typeface="Calibri Light"/>
                <a:cs typeface="Calibri Light"/>
                <a:sym typeface="Calibri Light"/>
              </a:defRPr>
            </a:lvl1pPr>
          </a:lstStyle>
          <a:p>
            <a:r>
              <a:rPr dirty="0"/>
              <a:t>Die Person hat </a:t>
            </a:r>
            <a:r>
              <a:rPr dirty="0" err="1"/>
              <a:t>keine</a:t>
            </a:r>
            <a:r>
              <a:rPr dirty="0"/>
              <a:t> </a:t>
            </a:r>
            <a:r>
              <a:rPr dirty="0" err="1"/>
              <a:t>Freude</a:t>
            </a:r>
            <a:r>
              <a:rPr dirty="0"/>
              <a:t> an der Aufgabe und </a:t>
            </a:r>
            <a:r>
              <a:rPr dirty="0" err="1"/>
              <a:t>ist</a:t>
            </a:r>
            <a:r>
              <a:rPr dirty="0"/>
              <a:t> </a:t>
            </a:r>
            <a:r>
              <a:rPr dirty="0" err="1"/>
              <a:t>nicht</a:t>
            </a:r>
            <a:r>
              <a:rPr dirty="0"/>
              <a:t> </a:t>
            </a:r>
            <a:r>
              <a:rPr dirty="0" err="1"/>
              <a:t>fähig</a:t>
            </a:r>
            <a:r>
              <a:rPr dirty="0"/>
              <a:t>.</a:t>
            </a:r>
          </a:p>
        </p:txBody>
      </p:sp>
      <p:sp>
        <p:nvSpPr>
          <p:cNvPr id="525" name="TextBox 9"/>
          <p:cNvSpPr txBox="1"/>
          <p:nvPr/>
        </p:nvSpPr>
        <p:spPr>
          <a:xfrm>
            <a:off x="7968120" y="3971438"/>
            <a:ext cx="1791023" cy="7696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nSpc>
                <a:spcPts val="1300"/>
              </a:lnSpc>
              <a:defRPr sz="1600" spc="-11">
                <a:solidFill>
                  <a:srgbClr val="FFFFFF"/>
                </a:solidFill>
                <a:latin typeface="Calibri Light"/>
                <a:ea typeface="Calibri Light"/>
                <a:cs typeface="Calibri Light"/>
                <a:sym typeface="Calibri Light"/>
              </a:defRPr>
            </a:lvl1pPr>
          </a:lstStyle>
          <a:p>
            <a:r>
              <a:rPr dirty="0"/>
              <a:t>Die Person hat </a:t>
            </a:r>
            <a:r>
              <a:rPr dirty="0" err="1"/>
              <a:t>keine</a:t>
            </a:r>
            <a:r>
              <a:rPr dirty="0"/>
              <a:t> </a:t>
            </a:r>
            <a:r>
              <a:rPr dirty="0" err="1"/>
              <a:t>Freude</a:t>
            </a:r>
            <a:r>
              <a:rPr dirty="0"/>
              <a:t> an der Aufgabe, </a:t>
            </a:r>
            <a:r>
              <a:rPr dirty="0" err="1"/>
              <a:t>ist</a:t>
            </a:r>
            <a:r>
              <a:rPr dirty="0"/>
              <a:t> </a:t>
            </a:r>
            <a:r>
              <a:rPr dirty="0" err="1"/>
              <a:t>aber</a:t>
            </a:r>
            <a:r>
              <a:rPr dirty="0"/>
              <a:t> </a:t>
            </a:r>
            <a:r>
              <a:rPr dirty="0" err="1"/>
              <a:t>fähig</a:t>
            </a:r>
            <a:r>
              <a:rPr lang="de-DE" dirty="0"/>
              <a:t>.</a:t>
            </a:r>
            <a:endParaRPr dirty="0"/>
          </a:p>
        </p:txBody>
      </p:sp>
      <p:sp>
        <p:nvSpPr>
          <p:cNvPr id="31" name="Textplatzhalter 1">
            <a:extLst>
              <a:ext uri="{FF2B5EF4-FFF2-40B4-BE49-F238E27FC236}">
                <a16:creationId xmlns:a16="http://schemas.microsoft.com/office/drawing/2014/main" xmlns="" id="{CC9B465A-AA52-4FB1-ADB4-3B38F7944EFC}"/>
              </a:ext>
            </a:extLst>
          </p:cNvPr>
          <p:cNvSpPr txBox="1">
            <a:spLocks/>
          </p:cNvSpPr>
          <p:nvPr/>
        </p:nvSpPr>
        <p:spPr>
          <a:xfrm>
            <a:off x="1322234" y="560119"/>
            <a:ext cx="9752516" cy="6973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Autofit/>
          </a:bodyPr>
          <a:lstStyle>
            <a:lvl1pPr marL="0" marR="0" indent="0" algn="l" defTabSz="914400" rtl="0" latinLnBrk="0">
              <a:lnSpc>
                <a:spcPct val="90000"/>
              </a:lnSpc>
              <a:spcBef>
                <a:spcPts val="1000"/>
              </a:spcBef>
              <a:spcAft>
                <a:spcPts val="0"/>
              </a:spcAft>
              <a:buClrTx/>
              <a:buSzTx/>
              <a:buFontTx/>
              <a:buNone/>
              <a:tabLst/>
              <a:defRPr sz="3300" b="0" i="0" u="none" strike="noStrike" cap="none" spc="0" baseline="0">
                <a:solidFill>
                  <a:srgbClr val="245473"/>
                </a:solidFill>
                <a:uFillTx/>
                <a:latin typeface="+mn-lt"/>
                <a:ea typeface="+mn-ea"/>
                <a:cs typeface="+mn-cs"/>
                <a:sym typeface="Calibri"/>
              </a:defRPr>
            </a:lvl1pPr>
            <a:lvl2pPr marL="800100" marR="0" indent="-342900" algn="l" defTabSz="914400" rtl="0" latinLnBrk="0">
              <a:lnSpc>
                <a:spcPct val="90000"/>
              </a:lnSpc>
              <a:spcBef>
                <a:spcPts val="1000"/>
              </a:spcBef>
              <a:spcAft>
                <a:spcPts val="0"/>
              </a:spcAft>
              <a:buClrTx/>
              <a:buSzPct val="100000"/>
              <a:buFontTx/>
              <a:buChar char="•"/>
              <a:tabLst/>
              <a:defRPr sz="3600" b="0" i="0" u="none" strike="noStrike" cap="none" spc="0" baseline="0">
                <a:solidFill>
                  <a:srgbClr val="245473"/>
                </a:solidFill>
                <a:uFillTx/>
                <a:latin typeface="+mn-lt"/>
                <a:ea typeface="+mn-ea"/>
                <a:cs typeface="+mn-cs"/>
                <a:sym typeface="Calibri"/>
              </a:defRPr>
            </a:lvl2pPr>
            <a:lvl3pPr marL="1325879" marR="0" indent="-411479" algn="l" defTabSz="914400" rtl="0" latinLnBrk="0">
              <a:lnSpc>
                <a:spcPct val="90000"/>
              </a:lnSpc>
              <a:spcBef>
                <a:spcPts val="1000"/>
              </a:spcBef>
              <a:spcAft>
                <a:spcPts val="0"/>
              </a:spcAft>
              <a:buClrTx/>
              <a:buSzPct val="100000"/>
              <a:buFontTx/>
              <a:buChar char="•"/>
              <a:tabLst/>
              <a:defRPr sz="3600" b="0" i="0" u="none" strike="noStrike" cap="none" spc="0" baseline="0">
                <a:solidFill>
                  <a:srgbClr val="245473"/>
                </a:solidFill>
                <a:uFillTx/>
                <a:latin typeface="+mn-lt"/>
                <a:ea typeface="+mn-ea"/>
                <a:cs typeface="+mn-cs"/>
                <a:sym typeface="Calibri"/>
              </a:defRPr>
            </a:lvl3pPr>
            <a:lvl4pPr marL="1828800" marR="0" indent="-457200" algn="l" defTabSz="914400" rtl="0" latinLnBrk="0">
              <a:lnSpc>
                <a:spcPct val="90000"/>
              </a:lnSpc>
              <a:spcBef>
                <a:spcPts val="1000"/>
              </a:spcBef>
              <a:spcAft>
                <a:spcPts val="0"/>
              </a:spcAft>
              <a:buClrTx/>
              <a:buSzPct val="100000"/>
              <a:buFontTx/>
              <a:buChar char="•"/>
              <a:tabLst/>
              <a:defRPr sz="3600" b="0" i="0" u="none" strike="noStrike" cap="none" spc="0" baseline="0">
                <a:solidFill>
                  <a:srgbClr val="245473"/>
                </a:solidFill>
                <a:uFillTx/>
                <a:latin typeface="+mn-lt"/>
                <a:ea typeface="+mn-ea"/>
                <a:cs typeface="+mn-cs"/>
                <a:sym typeface="Calibri"/>
              </a:defRPr>
            </a:lvl4pPr>
            <a:lvl5pPr marL="2286000" marR="0" indent="-457200" algn="l" defTabSz="914400" rtl="0" latinLnBrk="0">
              <a:lnSpc>
                <a:spcPct val="90000"/>
              </a:lnSpc>
              <a:spcBef>
                <a:spcPts val="1000"/>
              </a:spcBef>
              <a:spcAft>
                <a:spcPts val="0"/>
              </a:spcAft>
              <a:buClrTx/>
              <a:buSzPct val="100000"/>
              <a:buFontTx/>
              <a:buChar char="•"/>
              <a:tabLst/>
              <a:defRPr sz="3600" b="0" i="0" u="none" strike="noStrike" cap="none" spc="0" baseline="0">
                <a:solidFill>
                  <a:srgbClr val="245473"/>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9pPr>
          </a:lstStyle>
          <a:p>
            <a:pPr hangingPunct="1"/>
            <a:r>
              <a:rPr lang="de-DE" sz="3600" dirty="0"/>
              <a:t>Lernen aus dem Aufgabenmanagement in der Krise (Fortsetzung)</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 name="Textplatzhalter 1"/>
          <p:cNvSpPr txBox="1">
            <a:spLocks noGrp="1"/>
          </p:cNvSpPr>
          <p:nvPr>
            <p:ph type="body" sz="quarter" idx="1"/>
          </p:nvPr>
        </p:nvSpPr>
        <p:spPr>
          <a:xfrm>
            <a:off x="1350143" y="733461"/>
            <a:ext cx="9491713" cy="1021147"/>
          </a:xfrm>
          <a:prstGeom prst="rect">
            <a:avLst/>
          </a:prstGeom>
        </p:spPr>
        <p:txBody>
          <a:bodyPr/>
          <a:lstStyle/>
          <a:p>
            <a:pPr>
              <a:lnSpc>
                <a:spcPct val="81000"/>
              </a:lnSpc>
              <a:defRPr>
                <a:solidFill>
                  <a:srgbClr val="FFFFFF"/>
                </a:solidFill>
              </a:defRPr>
            </a:pPr>
            <a:r>
              <a:rPr lang="de-DE" dirty="0">
                <a:solidFill>
                  <a:schemeClr val="bg1"/>
                </a:solidFill>
                <a:highlight>
                  <a:srgbClr val="E53292"/>
                </a:highlight>
              </a:rPr>
              <a:t>ÜBUNG</a:t>
            </a:r>
            <a:r>
              <a:rPr lang="de-DE" dirty="0">
                <a:solidFill>
                  <a:srgbClr val="245473"/>
                </a:solidFill>
              </a:rPr>
              <a:t> Lernen aus dem Aufgabenmanagement in der Krise (Fortsetzung)</a:t>
            </a:r>
          </a:p>
        </p:txBody>
      </p:sp>
      <p:sp>
        <p:nvSpPr>
          <p:cNvPr id="528" name="Subtitle 2"/>
          <p:cNvSpPr txBox="1"/>
          <p:nvPr/>
        </p:nvSpPr>
        <p:spPr>
          <a:xfrm>
            <a:off x="345144" y="2086015"/>
            <a:ext cx="2611920" cy="21535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0790" tIns="40790" rIns="40790" bIns="40790">
            <a:spAutoFit/>
          </a:bodyPr>
          <a:lstStyle>
            <a:lvl1pPr defTabSz="1087636">
              <a:spcBef>
                <a:spcPts val="600"/>
              </a:spcBef>
              <a:defRPr sz="2200">
                <a:solidFill>
                  <a:srgbClr val="44546A"/>
                </a:solidFill>
                <a:latin typeface="Calibri Light"/>
                <a:ea typeface="Calibri Light"/>
                <a:cs typeface="Calibri Light"/>
                <a:sym typeface="Calibri Light"/>
              </a:defRPr>
            </a:lvl1pPr>
          </a:lstStyle>
          <a:p>
            <a:r>
              <a:t>Alle Aufgaben werden zusammen mit den zugeordneten Personen einer der fünf Kategorien zugewiesen. </a:t>
            </a:r>
          </a:p>
        </p:txBody>
      </p:sp>
      <p:graphicFrame>
        <p:nvGraphicFramePr>
          <p:cNvPr id="529" name="Tabelle 6"/>
          <p:cNvGraphicFramePr/>
          <p:nvPr>
            <p:extLst>
              <p:ext uri="{D42A27DB-BD31-4B8C-83A1-F6EECF244321}">
                <p14:modId xmlns:p14="http://schemas.microsoft.com/office/powerpoint/2010/main" val="3962720296"/>
              </p:ext>
            </p:extLst>
          </p:nvPr>
        </p:nvGraphicFramePr>
        <p:xfrm>
          <a:off x="3288596" y="1902852"/>
          <a:ext cx="8438209" cy="4702628"/>
        </p:xfrm>
        <a:graphic>
          <a:graphicData uri="http://schemas.openxmlformats.org/drawingml/2006/table">
            <a:tbl>
              <a:tblPr firstRow="1" bandRow="1">
                <a:tableStyleId>{4C3C2611-4C71-4FC5-86AE-919BDF0F9419}</a:tableStyleId>
              </a:tblPr>
              <a:tblGrid>
                <a:gridCol w="1676621">
                  <a:extLst>
                    <a:ext uri="{9D8B030D-6E8A-4147-A177-3AD203B41FA5}">
                      <a16:colId xmlns:a16="http://schemas.microsoft.com/office/drawing/2014/main" xmlns="" val="20000"/>
                    </a:ext>
                  </a:extLst>
                </a:gridCol>
                <a:gridCol w="1690397">
                  <a:extLst>
                    <a:ext uri="{9D8B030D-6E8A-4147-A177-3AD203B41FA5}">
                      <a16:colId xmlns:a16="http://schemas.microsoft.com/office/drawing/2014/main" xmlns="" val="20001"/>
                    </a:ext>
                  </a:extLst>
                </a:gridCol>
                <a:gridCol w="1690397">
                  <a:extLst>
                    <a:ext uri="{9D8B030D-6E8A-4147-A177-3AD203B41FA5}">
                      <a16:colId xmlns:a16="http://schemas.microsoft.com/office/drawing/2014/main" xmlns="" val="20002"/>
                    </a:ext>
                  </a:extLst>
                </a:gridCol>
                <a:gridCol w="1690397">
                  <a:extLst>
                    <a:ext uri="{9D8B030D-6E8A-4147-A177-3AD203B41FA5}">
                      <a16:colId xmlns:a16="http://schemas.microsoft.com/office/drawing/2014/main" xmlns="" val="20003"/>
                    </a:ext>
                  </a:extLst>
                </a:gridCol>
                <a:gridCol w="1690397">
                  <a:extLst>
                    <a:ext uri="{9D8B030D-6E8A-4147-A177-3AD203B41FA5}">
                      <a16:colId xmlns:a16="http://schemas.microsoft.com/office/drawing/2014/main" xmlns="" val="20004"/>
                    </a:ext>
                  </a:extLst>
                </a:gridCol>
              </a:tblGrid>
              <a:tr h="1071154">
                <a:tc>
                  <a:txBody>
                    <a:bodyPr/>
                    <a:lstStyle/>
                    <a:p>
                      <a:pPr algn="l">
                        <a:defRPr sz="1800" b="0">
                          <a:solidFill>
                            <a:srgbClr val="000000"/>
                          </a:solidFill>
                        </a:defRPr>
                      </a:pPr>
                      <a:r>
                        <a:rPr dirty="0">
                          <a:solidFill>
                            <a:srgbClr val="FFFFFF"/>
                          </a:solidFill>
                          <a:latin typeface="Calibri Light"/>
                          <a:ea typeface="Calibri Light"/>
                          <a:cs typeface="Calibri Light"/>
                          <a:sym typeface="Calibri Light"/>
                        </a:rPr>
                        <a:t>Gold Star</a:t>
                      </a:r>
                    </a:p>
                  </a:txBody>
                  <a:tcPr marL="45720" marR="45720" horzOverflow="overflow"/>
                </a:tc>
                <a:tc>
                  <a:txBody>
                    <a:bodyPr/>
                    <a:lstStyle/>
                    <a:p>
                      <a:pPr algn="l">
                        <a:defRPr sz="1800" b="0">
                          <a:solidFill>
                            <a:srgbClr val="000000"/>
                          </a:solidFill>
                        </a:defRPr>
                      </a:pPr>
                      <a:r>
                        <a:rPr dirty="0" err="1">
                          <a:solidFill>
                            <a:srgbClr val="FFFFFF"/>
                          </a:solidFill>
                          <a:latin typeface="Calibri Light"/>
                          <a:ea typeface="Calibri Light"/>
                          <a:cs typeface="Calibri Light"/>
                          <a:sym typeface="Calibri Light"/>
                        </a:rPr>
                        <a:t>Disziplin</a:t>
                      </a:r>
                      <a:endParaRPr dirty="0">
                        <a:solidFill>
                          <a:srgbClr val="FFFFFF"/>
                        </a:solidFill>
                        <a:latin typeface="Calibri Light"/>
                        <a:ea typeface="Calibri Light"/>
                        <a:cs typeface="Calibri Light"/>
                        <a:sym typeface="Calibri Light"/>
                      </a:endParaRPr>
                    </a:p>
                  </a:txBody>
                  <a:tcPr marL="45720" marR="45720" horzOverflow="overflow"/>
                </a:tc>
                <a:tc>
                  <a:txBody>
                    <a:bodyPr/>
                    <a:lstStyle/>
                    <a:p>
                      <a:pPr algn="l">
                        <a:defRPr sz="1800" b="0">
                          <a:solidFill>
                            <a:srgbClr val="000000"/>
                          </a:solidFill>
                        </a:defRPr>
                      </a:pPr>
                      <a:r>
                        <a:rPr>
                          <a:solidFill>
                            <a:srgbClr val="FFFFFF"/>
                          </a:solidFill>
                          <a:latin typeface="Calibri Light"/>
                          <a:ea typeface="Calibri Light"/>
                          <a:cs typeface="Calibri Light"/>
                          <a:sym typeface="Calibri Light"/>
                        </a:rPr>
                        <a:t>Gelbe Flagge</a:t>
                      </a:r>
                    </a:p>
                  </a:txBody>
                  <a:tcPr marL="45720" marR="45720" horzOverflow="overflow"/>
                </a:tc>
                <a:tc>
                  <a:txBody>
                    <a:bodyPr/>
                    <a:lstStyle/>
                    <a:p>
                      <a:pPr algn="l">
                        <a:defRPr sz="1800" b="0">
                          <a:solidFill>
                            <a:srgbClr val="000000"/>
                          </a:solidFill>
                        </a:defRPr>
                      </a:pPr>
                      <a:r>
                        <a:rPr>
                          <a:solidFill>
                            <a:srgbClr val="FFFFFF"/>
                          </a:solidFill>
                          <a:latin typeface="Calibri Light"/>
                          <a:ea typeface="Calibri Light"/>
                          <a:cs typeface="Calibri Light"/>
                          <a:sym typeface="Calibri Light"/>
                        </a:rPr>
                        <a:t>Rote Flagge</a:t>
                      </a:r>
                    </a:p>
                  </a:txBody>
                  <a:tcPr marL="45720" marR="45720" horzOverflow="overflow"/>
                </a:tc>
                <a:tc>
                  <a:txBody>
                    <a:bodyPr/>
                    <a:lstStyle/>
                    <a:p>
                      <a:pPr algn="l">
                        <a:defRPr sz="1800" b="0">
                          <a:solidFill>
                            <a:srgbClr val="000000"/>
                          </a:solidFill>
                        </a:defRPr>
                      </a:pPr>
                      <a:r>
                        <a:rPr>
                          <a:solidFill>
                            <a:srgbClr val="FFFFFF"/>
                          </a:solidFill>
                          <a:latin typeface="Calibri Light"/>
                          <a:ea typeface="Calibri Light"/>
                          <a:cs typeface="Calibri Light"/>
                          <a:sym typeface="Calibri Light"/>
                        </a:rPr>
                        <a:t>Schwarzes Loch</a:t>
                      </a:r>
                    </a:p>
                  </a:txBody>
                  <a:tcPr marL="45720" marR="45720" horzOverflow="overflow"/>
                </a:tc>
                <a:extLst>
                  <a:ext uri="{0D108BD9-81ED-4DB2-BD59-A6C34878D82A}">
                    <a16:rowId xmlns:a16="http://schemas.microsoft.com/office/drawing/2014/main" xmlns="" val="10000"/>
                  </a:ext>
                </a:extLst>
              </a:tr>
              <a:tr h="1071154">
                <a:tc>
                  <a:txBody>
                    <a:bodyPr/>
                    <a:lstStyle/>
                    <a:p>
                      <a:pPr algn="l">
                        <a:defRPr sz="1800"/>
                      </a:pPr>
                      <a:endParaRPr/>
                    </a:p>
                  </a:txBody>
                  <a:tcPr marL="45720" marR="45720" horzOverflow="overflow">
                    <a:solidFill>
                      <a:srgbClr val="FFFFFF"/>
                    </a:solidFill>
                  </a:tcPr>
                </a:tc>
                <a:tc>
                  <a:txBody>
                    <a:bodyPr/>
                    <a:lstStyle/>
                    <a:p>
                      <a:pPr algn="l">
                        <a:defRPr sz="1800"/>
                      </a:pPr>
                      <a:endParaRPr/>
                    </a:p>
                  </a:txBody>
                  <a:tcPr marL="45720" marR="45720" horzOverflow="overflow">
                    <a:solidFill>
                      <a:srgbClr val="FFFFFF"/>
                    </a:solidFill>
                  </a:tcPr>
                </a:tc>
                <a:tc>
                  <a:txBody>
                    <a:bodyPr/>
                    <a:lstStyle/>
                    <a:p>
                      <a:pPr algn="l">
                        <a:defRPr sz="1800"/>
                      </a:pPr>
                      <a:endParaRPr/>
                    </a:p>
                  </a:txBody>
                  <a:tcPr marL="45720" marR="45720" horzOverflow="overflow">
                    <a:solidFill>
                      <a:srgbClr val="FFFFFF"/>
                    </a:solidFill>
                  </a:tcPr>
                </a:tc>
                <a:tc>
                  <a:txBody>
                    <a:bodyPr/>
                    <a:lstStyle/>
                    <a:p>
                      <a:pPr algn="l">
                        <a:defRPr sz="1800"/>
                      </a:pPr>
                      <a:endParaRPr/>
                    </a:p>
                  </a:txBody>
                  <a:tcPr marL="45720" marR="45720" horzOverflow="overflow">
                    <a:solidFill>
                      <a:srgbClr val="FFFFFF"/>
                    </a:solidFill>
                  </a:tcPr>
                </a:tc>
                <a:tc>
                  <a:txBody>
                    <a:bodyPr/>
                    <a:lstStyle/>
                    <a:p>
                      <a:pPr algn="l">
                        <a:defRPr sz="1800"/>
                      </a:pPr>
                      <a:endParaRPr/>
                    </a:p>
                  </a:txBody>
                  <a:tcPr marL="45720" marR="45720" horzOverflow="overflow">
                    <a:solidFill>
                      <a:srgbClr val="FFFFFF"/>
                    </a:solidFill>
                  </a:tcPr>
                </a:tc>
                <a:extLst>
                  <a:ext uri="{0D108BD9-81ED-4DB2-BD59-A6C34878D82A}">
                    <a16:rowId xmlns:a16="http://schemas.microsoft.com/office/drawing/2014/main" xmlns="" val="10001"/>
                  </a:ext>
                </a:extLst>
              </a:tr>
              <a:tr h="1071154">
                <a:tc>
                  <a:txBody>
                    <a:bodyPr/>
                    <a:lstStyle/>
                    <a:p>
                      <a:pPr algn="l">
                        <a:defRPr sz="1800"/>
                      </a:pPr>
                      <a:r>
                        <a:rPr>
                          <a:solidFill>
                            <a:srgbClr val="245473"/>
                          </a:solidFill>
                        </a:rPr>
                        <a:t>Wichtige Aufgaben an fähige Leute vergeben, die sie gerne machen</a:t>
                      </a:r>
                    </a:p>
                  </a:txBody>
                  <a:tcPr marL="45720" marR="45720" horzOverflow="overflow"/>
                </a:tc>
                <a:tc>
                  <a:txBody>
                    <a:bodyPr/>
                    <a:lstStyle/>
                    <a:p>
                      <a:pPr algn="l">
                        <a:defRPr sz="1800"/>
                      </a:pPr>
                      <a:r>
                        <a:rPr dirty="0" err="1">
                          <a:solidFill>
                            <a:srgbClr val="245473"/>
                          </a:solidFill>
                        </a:rPr>
                        <a:t>Wichtige</a:t>
                      </a:r>
                      <a:r>
                        <a:rPr dirty="0">
                          <a:solidFill>
                            <a:srgbClr val="245473"/>
                          </a:solidFill>
                        </a:rPr>
                        <a:t> </a:t>
                      </a:r>
                      <a:r>
                        <a:rPr dirty="0" err="1">
                          <a:solidFill>
                            <a:srgbClr val="245473"/>
                          </a:solidFill>
                        </a:rPr>
                        <a:t>Aufgaben</a:t>
                      </a:r>
                      <a:r>
                        <a:rPr dirty="0">
                          <a:solidFill>
                            <a:srgbClr val="245473"/>
                          </a:solidFill>
                        </a:rPr>
                        <a:t>, die </a:t>
                      </a:r>
                      <a:r>
                        <a:rPr dirty="0" err="1">
                          <a:solidFill>
                            <a:srgbClr val="245473"/>
                          </a:solidFill>
                        </a:rPr>
                        <a:t>erledigt</a:t>
                      </a:r>
                      <a:r>
                        <a:rPr dirty="0">
                          <a:solidFill>
                            <a:srgbClr val="245473"/>
                          </a:solidFill>
                        </a:rPr>
                        <a:t> </a:t>
                      </a:r>
                      <a:r>
                        <a:rPr dirty="0" err="1">
                          <a:solidFill>
                            <a:srgbClr val="245473"/>
                          </a:solidFill>
                        </a:rPr>
                        <a:t>werden</a:t>
                      </a:r>
                      <a:r>
                        <a:rPr dirty="0">
                          <a:solidFill>
                            <a:srgbClr val="245473"/>
                          </a:solidFill>
                        </a:rPr>
                        <a:t> </a:t>
                      </a:r>
                      <a:r>
                        <a:rPr dirty="0" err="1">
                          <a:solidFill>
                            <a:srgbClr val="245473"/>
                          </a:solidFill>
                        </a:rPr>
                        <a:t>müssen</a:t>
                      </a:r>
                      <a:r>
                        <a:rPr dirty="0">
                          <a:solidFill>
                            <a:srgbClr val="245473"/>
                          </a:solidFill>
                        </a:rPr>
                        <a:t> und an </a:t>
                      </a:r>
                      <a:r>
                        <a:rPr dirty="0" err="1">
                          <a:solidFill>
                            <a:srgbClr val="245473"/>
                          </a:solidFill>
                        </a:rPr>
                        <a:t>fähige</a:t>
                      </a:r>
                      <a:r>
                        <a:rPr dirty="0">
                          <a:solidFill>
                            <a:srgbClr val="245473"/>
                          </a:solidFill>
                        </a:rPr>
                        <a:t> </a:t>
                      </a:r>
                      <a:r>
                        <a:rPr dirty="0" err="1">
                          <a:solidFill>
                            <a:srgbClr val="245473"/>
                          </a:solidFill>
                        </a:rPr>
                        <a:t>Personen</a:t>
                      </a:r>
                      <a:r>
                        <a:rPr dirty="0">
                          <a:solidFill>
                            <a:srgbClr val="245473"/>
                          </a:solidFill>
                        </a:rPr>
                        <a:t> </a:t>
                      </a:r>
                      <a:r>
                        <a:rPr dirty="0" err="1">
                          <a:solidFill>
                            <a:srgbClr val="245473"/>
                          </a:solidFill>
                        </a:rPr>
                        <a:t>vergeben</a:t>
                      </a:r>
                      <a:r>
                        <a:rPr dirty="0">
                          <a:solidFill>
                            <a:srgbClr val="245473"/>
                          </a:solidFill>
                        </a:rPr>
                        <a:t> </a:t>
                      </a:r>
                      <a:r>
                        <a:rPr dirty="0" err="1">
                          <a:solidFill>
                            <a:srgbClr val="245473"/>
                          </a:solidFill>
                        </a:rPr>
                        <a:t>werden</a:t>
                      </a:r>
                      <a:r>
                        <a:rPr dirty="0">
                          <a:solidFill>
                            <a:srgbClr val="245473"/>
                          </a:solidFill>
                        </a:rPr>
                        <a:t>, </a:t>
                      </a:r>
                      <a:r>
                        <a:rPr dirty="0" err="1">
                          <a:solidFill>
                            <a:srgbClr val="245473"/>
                          </a:solidFill>
                        </a:rPr>
                        <a:t>obwohl</a:t>
                      </a:r>
                      <a:r>
                        <a:rPr dirty="0">
                          <a:solidFill>
                            <a:srgbClr val="245473"/>
                          </a:solidFill>
                        </a:rPr>
                        <a:t> </a:t>
                      </a:r>
                      <a:r>
                        <a:rPr lang="de-DE" dirty="0">
                          <a:solidFill>
                            <a:srgbClr val="245473"/>
                          </a:solidFill>
                        </a:rPr>
                        <a:t>sie </a:t>
                      </a:r>
                      <a:r>
                        <a:rPr dirty="0" err="1">
                          <a:solidFill>
                            <a:srgbClr val="245473"/>
                          </a:solidFill>
                        </a:rPr>
                        <a:t>diese</a:t>
                      </a:r>
                      <a:r>
                        <a:rPr dirty="0">
                          <a:solidFill>
                            <a:srgbClr val="245473"/>
                          </a:solidFill>
                        </a:rPr>
                        <a:t> </a:t>
                      </a:r>
                      <a:r>
                        <a:rPr dirty="0" err="1">
                          <a:solidFill>
                            <a:srgbClr val="245473"/>
                          </a:solidFill>
                        </a:rPr>
                        <a:t>nicht</a:t>
                      </a:r>
                      <a:r>
                        <a:rPr dirty="0">
                          <a:solidFill>
                            <a:srgbClr val="245473"/>
                          </a:solidFill>
                        </a:rPr>
                        <a:t> gerne </a:t>
                      </a:r>
                      <a:r>
                        <a:rPr dirty="0" err="1">
                          <a:solidFill>
                            <a:srgbClr val="245473"/>
                          </a:solidFill>
                        </a:rPr>
                        <a:t>machen</a:t>
                      </a:r>
                      <a:endParaRPr dirty="0">
                        <a:solidFill>
                          <a:srgbClr val="245473"/>
                        </a:solidFill>
                      </a:endParaRPr>
                    </a:p>
                  </a:txBody>
                  <a:tcPr marL="45720" marR="45720" horzOverflow="overflow"/>
                </a:tc>
                <a:tc>
                  <a:txBody>
                    <a:bodyPr/>
                    <a:lstStyle/>
                    <a:p>
                      <a:pPr algn="l">
                        <a:defRPr sz="1800"/>
                      </a:pPr>
                      <a:r>
                        <a:rPr>
                          <a:solidFill>
                            <a:srgbClr val="245473"/>
                          </a:solidFill>
                        </a:rPr>
                        <a:t>Wichtige Aufgaben werden an begeisterte Menschen vergeben, die nicht in der Lage sind, sie zu erledigen</a:t>
                      </a:r>
                    </a:p>
                  </a:txBody>
                  <a:tcPr marL="45720" marR="45720" horzOverflow="overflow"/>
                </a:tc>
                <a:tc>
                  <a:txBody>
                    <a:bodyPr/>
                    <a:lstStyle/>
                    <a:p>
                      <a:pPr algn="l">
                        <a:defRPr sz="1800"/>
                      </a:pPr>
                      <a:r>
                        <a:rPr>
                          <a:solidFill>
                            <a:srgbClr val="245473"/>
                          </a:solidFill>
                        </a:rPr>
                        <a:t>Wichtige Aufgaben werden an unfähige Personen vergeben, die sie nicht machen wollen</a:t>
                      </a:r>
                    </a:p>
                  </a:txBody>
                  <a:tcPr marL="45720" marR="45720" horzOverflow="overflow"/>
                </a:tc>
                <a:tc>
                  <a:txBody>
                    <a:bodyPr/>
                    <a:lstStyle/>
                    <a:p>
                      <a:pPr algn="l">
                        <a:defRPr sz="1800"/>
                      </a:pPr>
                      <a:r>
                        <a:rPr dirty="0" err="1">
                          <a:solidFill>
                            <a:srgbClr val="245473"/>
                          </a:solidFill>
                        </a:rPr>
                        <a:t>Unwichtige</a:t>
                      </a:r>
                      <a:r>
                        <a:rPr dirty="0">
                          <a:solidFill>
                            <a:srgbClr val="245473"/>
                          </a:solidFill>
                        </a:rPr>
                        <a:t> </a:t>
                      </a:r>
                      <a:r>
                        <a:rPr dirty="0" err="1">
                          <a:solidFill>
                            <a:srgbClr val="245473"/>
                          </a:solidFill>
                        </a:rPr>
                        <a:t>Aufgaben</a:t>
                      </a:r>
                      <a:r>
                        <a:rPr dirty="0">
                          <a:solidFill>
                            <a:srgbClr val="245473"/>
                          </a:solidFill>
                        </a:rPr>
                        <a:t> </a:t>
                      </a:r>
                      <a:r>
                        <a:rPr lang="de-DE" dirty="0">
                          <a:solidFill>
                            <a:srgbClr val="245473"/>
                          </a:solidFill>
                        </a:rPr>
                        <a:t>–</a:t>
                      </a:r>
                      <a:r>
                        <a:rPr dirty="0">
                          <a:solidFill>
                            <a:srgbClr val="245473"/>
                          </a:solidFill>
                        </a:rPr>
                        <a:t> </a:t>
                      </a:r>
                      <a:r>
                        <a:rPr lang="de-DE" dirty="0">
                          <a:solidFill>
                            <a:srgbClr val="245473"/>
                          </a:solidFill>
                        </a:rPr>
                        <a:t>ob angenehm</a:t>
                      </a:r>
                      <a:r>
                        <a:rPr dirty="0">
                          <a:solidFill>
                            <a:srgbClr val="245473"/>
                          </a:solidFill>
                        </a:rPr>
                        <a:t> </a:t>
                      </a:r>
                      <a:r>
                        <a:rPr dirty="0" err="1">
                          <a:solidFill>
                            <a:srgbClr val="245473"/>
                          </a:solidFill>
                        </a:rPr>
                        <a:t>oder</a:t>
                      </a:r>
                      <a:r>
                        <a:rPr dirty="0">
                          <a:solidFill>
                            <a:srgbClr val="245473"/>
                          </a:solidFill>
                        </a:rPr>
                        <a:t> </a:t>
                      </a:r>
                      <a:r>
                        <a:rPr dirty="0" err="1">
                          <a:solidFill>
                            <a:srgbClr val="245473"/>
                          </a:solidFill>
                        </a:rPr>
                        <a:t>nicht</a:t>
                      </a:r>
                      <a:endParaRPr dirty="0">
                        <a:solidFill>
                          <a:srgbClr val="245473"/>
                        </a:solidFill>
                      </a:endParaRPr>
                    </a:p>
                  </a:txBody>
                  <a:tcPr marL="45720" marR="45720" horzOverflow="overflow"/>
                </a:tc>
                <a:extLst>
                  <a:ext uri="{0D108BD9-81ED-4DB2-BD59-A6C34878D82A}">
                    <a16:rowId xmlns:a16="http://schemas.microsoft.com/office/drawing/2014/main" xmlns="" val="10002"/>
                  </a:ext>
                </a:extLst>
              </a:tr>
            </a:tbl>
          </a:graphicData>
        </a:graphic>
      </p:graphicFrame>
      <p:sp>
        <p:nvSpPr>
          <p:cNvPr id="530" name="Freeform 114"/>
          <p:cNvSpPr/>
          <p:nvPr/>
        </p:nvSpPr>
        <p:spPr>
          <a:xfrm>
            <a:off x="8696769" y="3123749"/>
            <a:ext cx="902680" cy="771667"/>
          </a:xfrm>
          <a:custGeom>
            <a:avLst/>
            <a:gdLst/>
            <a:ahLst/>
            <a:cxnLst>
              <a:cxn ang="0">
                <a:pos x="wd2" y="hd2"/>
              </a:cxn>
              <a:cxn ang="5400000">
                <a:pos x="wd2" y="hd2"/>
              </a:cxn>
              <a:cxn ang="10800000">
                <a:pos x="wd2" y="hd2"/>
              </a:cxn>
              <a:cxn ang="16200000">
                <a:pos x="wd2" y="hd2"/>
              </a:cxn>
            </a:cxnLst>
            <a:rect l="0" t="0" r="r" b="b"/>
            <a:pathLst>
              <a:path w="20887" h="21086" extrusionOk="0">
                <a:moveTo>
                  <a:pt x="20401" y="13161"/>
                </a:moveTo>
                <a:cubicBezTo>
                  <a:pt x="18761" y="11609"/>
                  <a:pt x="18761" y="11609"/>
                  <a:pt x="18761" y="11609"/>
                </a:cubicBezTo>
                <a:cubicBezTo>
                  <a:pt x="17917" y="10811"/>
                  <a:pt x="17917" y="10012"/>
                  <a:pt x="18761" y="9613"/>
                </a:cubicBezTo>
                <a:cubicBezTo>
                  <a:pt x="20401" y="8061"/>
                  <a:pt x="20401" y="8061"/>
                  <a:pt x="20401" y="8061"/>
                </a:cubicBezTo>
                <a:cubicBezTo>
                  <a:pt x="21244" y="7262"/>
                  <a:pt x="20822" y="6908"/>
                  <a:pt x="20401" y="6908"/>
                </a:cubicBezTo>
                <a:cubicBezTo>
                  <a:pt x="17496" y="6508"/>
                  <a:pt x="17496" y="6508"/>
                  <a:pt x="17496" y="6508"/>
                </a:cubicBezTo>
                <a:cubicBezTo>
                  <a:pt x="16699" y="6508"/>
                  <a:pt x="16277" y="6109"/>
                  <a:pt x="16699" y="5311"/>
                </a:cubicBezTo>
                <a:cubicBezTo>
                  <a:pt x="17917" y="1408"/>
                  <a:pt x="17917" y="1408"/>
                  <a:pt x="17917" y="1408"/>
                </a:cubicBezTo>
                <a:cubicBezTo>
                  <a:pt x="18339" y="1009"/>
                  <a:pt x="17917" y="565"/>
                  <a:pt x="17496" y="1009"/>
                </a:cubicBezTo>
                <a:cubicBezTo>
                  <a:pt x="14216" y="2960"/>
                  <a:pt x="14216" y="2960"/>
                  <a:pt x="14216" y="2960"/>
                </a:cubicBezTo>
                <a:cubicBezTo>
                  <a:pt x="13326" y="3359"/>
                  <a:pt x="12529" y="2960"/>
                  <a:pt x="12154" y="2162"/>
                </a:cubicBezTo>
                <a:cubicBezTo>
                  <a:pt x="11264" y="565"/>
                  <a:pt x="11264" y="565"/>
                  <a:pt x="11264" y="565"/>
                </a:cubicBezTo>
                <a:cubicBezTo>
                  <a:pt x="10842" y="-189"/>
                  <a:pt x="10046" y="-189"/>
                  <a:pt x="9624" y="565"/>
                </a:cubicBezTo>
                <a:cubicBezTo>
                  <a:pt x="8781" y="2162"/>
                  <a:pt x="8781" y="2162"/>
                  <a:pt x="8781" y="2162"/>
                </a:cubicBezTo>
                <a:cubicBezTo>
                  <a:pt x="8359" y="2960"/>
                  <a:pt x="7562" y="2960"/>
                  <a:pt x="6719" y="2960"/>
                </a:cubicBezTo>
                <a:cubicBezTo>
                  <a:pt x="5079" y="2162"/>
                  <a:pt x="5079" y="2162"/>
                  <a:pt x="5079" y="2162"/>
                </a:cubicBezTo>
                <a:cubicBezTo>
                  <a:pt x="4236" y="1807"/>
                  <a:pt x="3392" y="2162"/>
                  <a:pt x="3814" y="2960"/>
                </a:cubicBezTo>
                <a:cubicBezTo>
                  <a:pt x="3814" y="4512"/>
                  <a:pt x="3814" y="4512"/>
                  <a:pt x="3814" y="4512"/>
                </a:cubicBezTo>
                <a:cubicBezTo>
                  <a:pt x="3814" y="5311"/>
                  <a:pt x="3392" y="6109"/>
                  <a:pt x="2596" y="6109"/>
                </a:cubicBezTo>
                <a:cubicBezTo>
                  <a:pt x="487" y="6908"/>
                  <a:pt x="487" y="6908"/>
                  <a:pt x="487" y="6908"/>
                </a:cubicBezTo>
                <a:cubicBezTo>
                  <a:pt x="66" y="6908"/>
                  <a:pt x="-356" y="7262"/>
                  <a:pt x="487" y="8061"/>
                </a:cubicBezTo>
                <a:cubicBezTo>
                  <a:pt x="2596" y="9613"/>
                  <a:pt x="2596" y="9613"/>
                  <a:pt x="2596" y="9613"/>
                </a:cubicBezTo>
                <a:cubicBezTo>
                  <a:pt x="2971" y="10012"/>
                  <a:pt x="2971" y="10811"/>
                  <a:pt x="2596" y="11609"/>
                </a:cubicBezTo>
                <a:cubicBezTo>
                  <a:pt x="487" y="13161"/>
                  <a:pt x="487" y="13161"/>
                  <a:pt x="487" y="13161"/>
                </a:cubicBezTo>
                <a:cubicBezTo>
                  <a:pt x="-356" y="13605"/>
                  <a:pt x="66" y="13960"/>
                  <a:pt x="909" y="13960"/>
                </a:cubicBezTo>
                <a:cubicBezTo>
                  <a:pt x="2971" y="14359"/>
                  <a:pt x="2971" y="14359"/>
                  <a:pt x="2971" y="14359"/>
                </a:cubicBezTo>
                <a:cubicBezTo>
                  <a:pt x="3814" y="14359"/>
                  <a:pt x="4236" y="15157"/>
                  <a:pt x="4236" y="15956"/>
                </a:cubicBezTo>
                <a:cubicBezTo>
                  <a:pt x="2971" y="19459"/>
                  <a:pt x="2971" y="19459"/>
                  <a:pt x="2971" y="19459"/>
                </a:cubicBezTo>
                <a:cubicBezTo>
                  <a:pt x="2596" y="20258"/>
                  <a:pt x="2971" y="20258"/>
                  <a:pt x="3814" y="20258"/>
                </a:cubicBezTo>
                <a:cubicBezTo>
                  <a:pt x="6297" y="18661"/>
                  <a:pt x="6297" y="18661"/>
                  <a:pt x="6297" y="18661"/>
                </a:cubicBezTo>
                <a:cubicBezTo>
                  <a:pt x="7141" y="18306"/>
                  <a:pt x="7937" y="18306"/>
                  <a:pt x="8359" y="19060"/>
                </a:cubicBezTo>
                <a:cubicBezTo>
                  <a:pt x="9624" y="20657"/>
                  <a:pt x="9624" y="20657"/>
                  <a:pt x="9624" y="20657"/>
                </a:cubicBezTo>
                <a:cubicBezTo>
                  <a:pt x="10046" y="21411"/>
                  <a:pt x="10842" y="21012"/>
                  <a:pt x="11264" y="20657"/>
                </a:cubicBezTo>
                <a:cubicBezTo>
                  <a:pt x="12154" y="18661"/>
                  <a:pt x="12154" y="18661"/>
                  <a:pt x="12154" y="18661"/>
                </a:cubicBezTo>
                <a:cubicBezTo>
                  <a:pt x="12529" y="17907"/>
                  <a:pt x="13326" y="17907"/>
                  <a:pt x="14216" y="17907"/>
                </a:cubicBezTo>
                <a:cubicBezTo>
                  <a:pt x="16277" y="19060"/>
                  <a:pt x="16277" y="19060"/>
                  <a:pt x="16277" y="19060"/>
                </a:cubicBezTo>
                <a:cubicBezTo>
                  <a:pt x="16699" y="19459"/>
                  <a:pt x="17496" y="19060"/>
                  <a:pt x="17121" y="18306"/>
                </a:cubicBezTo>
                <a:cubicBezTo>
                  <a:pt x="17121" y="16310"/>
                  <a:pt x="17121" y="16310"/>
                  <a:pt x="17121" y="16310"/>
                </a:cubicBezTo>
                <a:cubicBezTo>
                  <a:pt x="17121" y="15956"/>
                  <a:pt x="17917" y="15157"/>
                  <a:pt x="18339" y="14758"/>
                </a:cubicBezTo>
                <a:cubicBezTo>
                  <a:pt x="20401" y="14359"/>
                  <a:pt x="20401" y="14359"/>
                  <a:pt x="20401" y="14359"/>
                </a:cubicBezTo>
                <a:cubicBezTo>
                  <a:pt x="20822" y="13960"/>
                  <a:pt x="21244" y="13605"/>
                  <a:pt x="20401" y="13161"/>
                </a:cubicBezTo>
                <a:close/>
                <a:moveTo>
                  <a:pt x="11686" y="15157"/>
                </a:moveTo>
                <a:cubicBezTo>
                  <a:pt x="9202" y="15157"/>
                  <a:pt x="9202" y="15157"/>
                  <a:pt x="9202" y="15157"/>
                </a:cubicBezTo>
                <a:cubicBezTo>
                  <a:pt x="9202" y="12762"/>
                  <a:pt x="9202" y="12762"/>
                  <a:pt x="9202" y="12762"/>
                </a:cubicBezTo>
                <a:cubicBezTo>
                  <a:pt x="11686" y="12762"/>
                  <a:pt x="11686" y="12762"/>
                  <a:pt x="11686" y="12762"/>
                </a:cubicBezTo>
                <a:lnTo>
                  <a:pt x="11686" y="15157"/>
                </a:lnTo>
                <a:close/>
                <a:moveTo>
                  <a:pt x="11686" y="11609"/>
                </a:moveTo>
                <a:cubicBezTo>
                  <a:pt x="9202" y="11609"/>
                  <a:pt x="9202" y="11609"/>
                  <a:pt x="9202" y="11609"/>
                </a:cubicBezTo>
                <a:cubicBezTo>
                  <a:pt x="9202" y="5710"/>
                  <a:pt x="9202" y="5710"/>
                  <a:pt x="9202" y="5710"/>
                </a:cubicBezTo>
                <a:cubicBezTo>
                  <a:pt x="11686" y="5710"/>
                  <a:pt x="11686" y="5710"/>
                  <a:pt x="11686" y="5710"/>
                </a:cubicBezTo>
                <a:lnTo>
                  <a:pt x="11686" y="11609"/>
                </a:lnTo>
                <a:close/>
              </a:path>
            </a:pathLst>
          </a:custGeom>
          <a:solidFill>
            <a:srgbClr val="C00000"/>
          </a:solidFill>
          <a:ln w="12700">
            <a:miter lim="400000"/>
          </a:ln>
        </p:spPr>
        <p:txBody>
          <a:bodyPr lIns="45719" rIns="45719" anchor="ctr"/>
          <a:lstStyle/>
          <a:p>
            <a:pPr defTabSz="1218987"/>
            <a:endParaRPr/>
          </a:p>
        </p:txBody>
      </p:sp>
      <p:sp>
        <p:nvSpPr>
          <p:cNvPr id="531" name="Freeform 102"/>
          <p:cNvSpPr/>
          <p:nvPr/>
        </p:nvSpPr>
        <p:spPr>
          <a:xfrm>
            <a:off x="5323850" y="3132400"/>
            <a:ext cx="922029" cy="715005"/>
          </a:xfrm>
          <a:custGeom>
            <a:avLst/>
            <a:gdLst/>
            <a:ahLst/>
            <a:cxnLst>
              <a:cxn ang="0">
                <a:pos x="wd2" y="hd2"/>
              </a:cxn>
              <a:cxn ang="5400000">
                <a:pos x="wd2" y="hd2"/>
              </a:cxn>
              <a:cxn ang="10800000">
                <a:pos x="wd2" y="hd2"/>
              </a:cxn>
              <a:cxn ang="16200000">
                <a:pos x="wd2" y="hd2"/>
              </a:cxn>
            </a:cxnLst>
            <a:rect l="0" t="0" r="r" b="b"/>
            <a:pathLst>
              <a:path w="21600" h="21600" extrusionOk="0">
                <a:moveTo>
                  <a:pt x="3477" y="7346"/>
                </a:moveTo>
                <a:cubicBezTo>
                  <a:pt x="4216" y="6519"/>
                  <a:pt x="5041" y="6957"/>
                  <a:pt x="6171" y="8222"/>
                </a:cubicBezTo>
                <a:cubicBezTo>
                  <a:pt x="6563" y="8659"/>
                  <a:pt x="6563" y="8222"/>
                  <a:pt x="6563" y="8222"/>
                </a:cubicBezTo>
                <a:cubicBezTo>
                  <a:pt x="6954" y="8222"/>
                  <a:pt x="8084" y="6519"/>
                  <a:pt x="8475" y="6519"/>
                </a:cubicBezTo>
                <a:cubicBezTo>
                  <a:pt x="8475" y="6519"/>
                  <a:pt x="8475" y="6519"/>
                  <a:pt x="8475" y="6081"/>
                </a:cubicBezTo>
                <a:cubicBezTo>
                  <a:pt x="8084" y="6081"/>
                  <a:pt x="7736" y="5643"/>
                  <a:pt x="7736" y="5205"/>
                </a:cubicBezTo>
                <a:cubicBezTo>
                  <a:pt x="5780" y="2189"/>
                  <a:pt x="13082" y="486"/>
                  <a:pt x="11952" y="486"/>
                </a:cubicBezTo>
                <a:cubicBezTo>
                  <a:pt x="11169" y="0"/>
                  <a:pt x="8866" y="0"/>
                  <a:pt x="8475" y="0"/>
                </a:cubicBezTo>
                <a:cubicBezTo>
                  <a:pt x="7345" y="486"/>
                  <a:pt x="5433" y="1751"/>
                  <a:pt x="4650" y="2627"/>
                </a:cubicBezTo>
                <a:cubicBezTo>
                  <a:pt x="3477" y="3503"/>
                  <a:pt x="3129" y="3941"/>
                  <a:pt x="3129" y="3941"/>
                </a:cubicBezTo>
                <a:cubicBezTo>
                  <a:pt x="2695" y="4330"/>
                  <a:pt x="3129" y="5205"/>
                  <a:pt x="2303" y="5643"/>
                </a:cubicBezTo>
                <a:cubicBezTo>
                  <a:pt x="1565" y="6081"/>
                  <a:pt x="1173" y="5643"/>
                  <a:pt x="782" y="6081"/>
                </a:cubicBezTo>
                <a:cubicBezTo>
                  <a:pt x="782" y="6519"/>
                  <a:pt x="391" y="6519"/>
                  <a:pt x="0" y="6957"/>
                </a:cubicBezTo>
                <a:lnTo>
                  <a:pt x="0" y="7346"/>
                </a:lnTo>
                <a:lnTo>
                  <a:pt x="1565" y="9097"/>
                </a:lnTo>
                <a:cubicBezTo>
                  <a:pt x="1565" y="9535"/>
                  <a:pt x="1912" y="9535"/>
                  <a:pt x="2303" y="9535"/>
                </a:cubicBezTo>
                <a:cubicBezTo>
                  <a:pt x="2303" y="9097"/>
                  <a:pt x="2695" y="8659"/>
                  <a:pt x="3129" y="8659"/>
                </a:cubicBezTo>
                <a:cubicBezTo>
                  <a:pt x="3129" y="8659"/>
                  <a:pt x="3129" y="7346"/>
                  <a:pt x="3477" y="7346"/>
                </a:cubicBezTo>
                <a:close/>
                <a:moveTo>
                  <a:pt x="9648" y="7784"/>
                </a:moveTo>
                <a:cubicBezTo>
                  <a:pt x="9257" y="7784"/>
                  <a:pt x="9257" y="7784"/>
                  <a:pt x="9257" y="7784"/>
                </a:cubicBezTo>
                <a:cubicBezTo>
                  <a:pt x="7736" y="9097"/>
                  <a:pt x="7736" y="9097"/>
                  <a:pt x="7736" y="9097"/>
                </a:cubicBezTo>
                <a:cubicBezTo>
                  <a:pt x="7345" y="9535"/>
                  <a:pt x="7345" y="9535"/>
                  <a:pt x="7345" y="9924"/>
                </a:cubicBezTo>
                <a:cubicBezTo>
                  <a:pt x="16559" y="21162"/>
                  <a:pt x="16559" y="21162"/>
                  <a:pt x="16559" y="21162"/>
                </a:cubicBezTo>
                <a:cubicBezTo>
                  <a:pt x="16559" y="21600"/>
                  <a:pt x="16993" y="21600"/>
                  <a:pt x="17341" y="21162"/>
                </a:cubicBezTo>
                <a:cubicBezTo>
                  <a:pt x="18514" y="20286"/>
                  <a:pt x="18514" y="20286"/>
                  <a:pt x="18514" y="20286"/>
                </a:cubicBezTo>
                <a:cubicBezTo>
                  <a:pt x="18514" y="19849"/>
                  <a:pt x="18514" y="19459"/>
                  <a:pt x="18514" y="19459"/>
                </a:cubicBezTo>
                <a:lnTo>
                  <a:pt x="9648" y="7784"/>
                </a:lnTo>
                <a:close/>
                <a:moveTo>
                  <a:pt x="21600" y="3065"/>
                </a:moveTo>
                <a:cubicBezTo>
                  <a:pt x="21209" y="2189"/>
                  <a:pt x="21209" y="2627"/>
                  <a:pt x="20818" y="2627"/>
                </a:cubicBezTo>
                <a:cubicBezTo>
                  <a:pt x="20818" y="3065"/>
                  <a:pt x="20035" y="3941"/>
                  <a:pt x="20035" y="4330"/>
                </a:cubicBezTo>
                <a:cubicBezTo>
                  <a:pt x="19644" y="5205"/>
                  <a:pt x="18905" y="6081"/>
                  <a:pt x="17732" y="5205"/>
                </a:cubicBezTo>
                <a:cubicBezTo>
                  <a:pt x="16559" y="3941"/>
                  <a:pt x="16993" y="3503"/>
                  <a:pt x="17341" y="3065"/>
                </a:cubicBezTo>
                <a:cubicBezTo>
                  <a:pt x="17341" y="2627"/>
                  <a:pt x="18123" y="1362"/>
                  <a:pt x="18123" y="924"/>
                </a:cubicBezTo>
                <a:cubicBezTo>
                  <a:pt x="18514" y="924"/>
                  <a:pt x="18123" y="486"/>
                  <a:pt x="17732" y="486"/>
                </a:cubicBezTo>
                <a:cubicBezTo>
                  <a:pt x="17341" y="924"/>
                  <a:pt x="15037" y="1751"/>
                  <a:pt x="14646" y="3503"/>
                </a:cubicBezTo>
                <a:cubicBezTo>
                  <a:pt x="14255" y="4768"/>
                  <a:pt x="15037" y="6081"/>
                  <a:pt x="13864" y="7346"/>
                </a:cubicBezTo>
                <a:cubicBezTo>
                  <a:pt x="12343" y="9097"/>
                  <a:pt x="12343" y="9097"/>
                  <a:pt x="12343" y="9097"/>
                </a:cubicBezTo>
                <a:cubicBezTo>
                  <a:pt x="13864" y="11238"/>
                  <a:pt x="13864" y="11238"/>
                  <a:pt x="13864" y="11238"/>
                </a:cubicBezTo>
                <a:cubicBezTo>
                  <a:pt x="15820" y="9097"/>
                  <a:pt x="15820" y="9097"/>
                  <a:pt x="15820" y="9097"/>
                </a:cubicBezTo>
                <a:cubicBezTo>
                  <a:pt x="16167" y="8659"/>
                  <a:pt x="16993" y="8222"/>
                  <a:pt x="17732" y="8659"/>
                </a:cubicBezTo>
                <a:cubicBezTo>
                  <a:pt x="19644" y="9097"/>
                  <a:pt x="20427" y="8222"/>
                  <a:pt x="21209" y="6957"/>
                </a:cubicBezTo>
                <a:cubicBezTo>
                  <a:pt x="21600" y="5643"/>
                  <a:pt x="21600" y="3503"/>
                  <a:pt x="21600" y="3065"/>
                </a:cubicBezTo>
                <a:close/>
                <a:moveTo>
                  <a:pt x="3129" y="19459"/>
                </a:moveTo>
                <a:cubicBezTo>
                  <a:pt x="2695" y="19849"/>
                  <a:pt x="2695" y="20286"/>
                  <a:pt x="3129" y="20286"/>
                </a:cubicBezTo>
                <a:cubicBezTo>
                  <a:pt x="3868" y="21600"/>
                  <a:pt x="3868" y="21600"/>
                  <a:pt x="3868" y="21600"/>
                </a:cubicBezTo>
                <a:cubicBezTo>
                  <a:pt x="4216" y="21600"/>
                  <a:pt x="4650" y="21600"/>
                  <a:pt x="4650" y="21162"/>
                </a:cubicBezTo>
                <a:cubicBezTo>
                  <a:pt x="10039" y="15568"/>
                  <a:pt x="10039" y="15568"/>
                  <a:pt x="10039" y="15568"/>
                </a:cubicBezTo>
                <a:cubicBezTo>
                  <a:pt x="8475" y="13378"/>
                  <a:pt x="8475" y="13378"/>
                  <a:pt x="8475" y="13378"/>
                </a:cubicBezTo>
                <a:lnTo>
                  <a:pt x="3129" y="19459"/>
                </a:lnTo>
                <a:close/>
              </a:path>
            </a:pathLst>
          </a:custGeom>
          <a:solidFill>
            <a:srgbClr val="808080"/>
          </a:solidFill>
          <a:ln w="12700">
            <a:miter lim="400000"/>
          </a:ln>
        </p:spPr>
        <p:txBody>
          <a:bodyPr lIns="45719" rIns="45719" anchor="ctr"/>
          <a:lstStyle/>
          <a:p>
            <a:pPr defTabSz="1218987"/>
            <a:endParaRPr/>
          </a:p>
        </p:txBody>
      </p:sp>
      <p:sp>
        <p:nvSpPr>
          <p:cNvPr id="532" name="Freeform 137"/>
          <p:cNvSpPr/>
          <p:nvPr/>
        </p:nvSpPr>
        <p:spPr>
          <a:xfrm>
            <a:off x="3711098" y="3079146"/>
            <a:ext cx="858718" cy="821514"/>
          </a:xfrm>
          <a:custGeom>
            <a:avLst/>
            <a:gdLst/>
            <a:ahLst/>
            <a:cxnLst>
              <a:cxn ang="0">
                <a:pos x="wd2" y="hd2"/>
              </a:cxn>
              <a:cxn ang="5400000">
                <a:pos x="wd2" y="hd2"/>
              </a:cxn>
              <a:cxn ang="10800000">
                <a:pos x="wd2" y="hd2"/>
              </a:cxn>
              <a:cxn ang="16200000">
                <a:pos x="wd2" y="hd2"/>
              </a:cxn>
            </a:cxnLst>
            <a:rect l="0" t="0" r="r" b="b"/>
            <a:pathLst>
              <a:path w="21600" h="21600" extrusionOk="0">
                <a:moveTo>
                  <a:pt x="21102" y="9497"/>
                </a:moveTo>
                <a:cubicBezTo>
                  <a:pt x="15835" y="13444"/>
                  <a:pt x="15835" y="13444"/>
                  <a:pt x="15835" y="13444"/>
                </a:cubicBezTo>
                <a:cubicBezTo>
                  <a:pt x="17828" y="19999"/>
                  <a:pt x="17828" y="19999"/>
                  <a:pt x="17828" y="19999"/>
                </a:cubicBezTo>
                <a:cubicBezTo>
                  <a:pt x="17828" y="20297"/>
                  <a:pt x="17828" y="20297"/>
                  <a:pt x="17828" y="20557"/>
                </a:cubicBezTo>
                <a:cubicBezTo>
                  <a:pt x="17828" y="21079"/>
                  <a:pt x="17330" y="21600"/>
                  <a:pt x="16832" y="21600"/>
                </a:cubicBezTo>
                <a:cubicBezTo>
                  <a:pt x="16583" y="21600"/>
                  <a:pt x="16333" y="21339"/>
                  <a:pt x="16333" y="21339"/>
                </a:cubicBezTo>
                <a:cubicBezTo>
                  <a:pt x="10818" y="17131"/>
                  <a:pt x="10818" y="17131"/>
                  <a:pt x="10818" y="17131"/>
                </a:cubicBezTo>
                <a:cubicBezTo>
                  <a:pt x="5267" y="21339"/>
                  <a:pt x="5267" y="21339"/>
                  <a:pt x="5267" y="21339"/>
                </a:cubicBezTo>
                <a:cubicBezTo>
                  <a:pt x="5267" y="21339"/>
                  <a:pt x="5017" y="21600"/>
                  <a:pt x="4768" y="21600"/>
                </a:cubicBezTo>
                <a:cubicBezTo>
                  <a:pt x="4270" y="21600"/>
                  <a:pt x="3772" y="21079"/>
                  <a:pt x="3772" y="20557"/>
                </a:cubicBezTo>
                <a:cubicBezTo>
                  <a:pt x="3772" y="20297"/>
                  <a:pt x="3772" y="20297"/>
                  <a:pt x="3772" y="19999"/>
                </a:cubicBezTo>
                <a:cubicBezTo>
                  <a:pt x="5765" y="13444"/>
                  <a:pt x="5765" y="13444"/>
                  <a:pt x="5765" y="13444"/>
                </a:cubicBezTo>
                <a:cubicBezTo>
                  <a:pt x="498" y="9497"/>
                  <a:pt x="498" y="9497"/>
                  <a:pt x="498" y="9497"/>
                </a:cubicBezTo>
                <a:cubicBezTo>
                  <a:pt x="249" y="9236"/>
                  <a:pt x="0" y="8975"/>
                  <a:pt x="0" y="8417"/>
                </a:cubicBezTo>
                <a:cubicBezTo>
                  <a:pt x="0" y="7895"/>
                  <a:pt x="498" y="7374"/>
                  <a:pt x="996" y="7374"/>
                </a:cubicBezTo>
                <a:cubicBezTo>
                  <a:pt x="7793" y="7374"/>
                  <a:pt x="7793" y="7374"/>
                  <a:pt x="7793" y="7374"/>
                </a:cubicBezTo>
                <a:cubicBezTo>
                  <a:pt x="9786" y="819"/>
                  <a:pt x="9786" y="819"/>
                  <a:pt x="9786" y="819"/>
                </a:cubicBezTo>
                <a:cubicBezTo>
                  <a:pt x="10035" y="521"/>
                  <a:pt x="10320" y="0"/>
                  <a:pt x="10818" y="0"/>
                </a:cubicBezTo>
                <a:cubicBezTo>
                  <a:pt x="11316" y="0"/>
                  <a:pt x="11565" y="521"/>
                  <a:pt x="11814" y="819"/>
                </a:cubicBezTo>
                <a:cubicBezTo>
                  <a:pt x="13807" y="7374"/>
                  <a:pt x="13807" y="7374"/>
                  <a:pt x="13807" y="7374"/>
                </a:cubicBezTo>
                <a:cubicBezTo>
                  <a:pt x="20604" y="7374"/>
                  <a:pt x="20604" y="7374"/>
                  <a:pt x="20604" y="7374"/>
                </a:cubicBezTo>
                <a:cubicBezTo>
                  <a:pt x="21102" y="7374"/>
                  <a:pt x="21600" y="7895"/>
                  <a:pt x="21600" y="8417"/>
                </a:cubicBezTo>
                <a:cubicBezTo>
                  <a:pt x="21600" y="8975"/>
                  <a:pt x="21351" y="9236"/>
                  <a:pt x="21102" y="9497"/>
                </a:cubicBezTo>
              </a:path>
            </a:pathLst>
          </a:custGeom>
          <a:solidFill>
            <a:srgbClr val="806000"/>
          </a:solidFill>
          <a:ln w="12700">
            <a:miter lim="400000"/>
          </a:ln>
        </p:spPr>
        <p:txBody>
          <a:bodyPr lIns="45719" rIns="45719" anchor="ctr"/>
          <a:lstStyle/>
          <a:p>
            <a:endParaRPr/>
          </a:p>
        </p:txBody>
      </p:sp>
      <p:sp>
        <p:nvSpPr>
          <p:cNvPr id="533" name="Freeform 96"/>
          <p:cNvSpPr/>
          <p:nvPr/>
        </p:nvSpPr>
        <p:spPr>
          <a:xfrm>
            <a:off x="7120215" y="3112650"/>
            <a:ext cx="774976" cy="793866"/>
          </a:xfrm>
          <a:custGeom>
            <a:avLst/>
            <a:gdLst/>
            <a:ahLst/>
            <a:cxnLst>
              <a:cxn ang="0">
                <a:pos x="wd2" y="hd2"/>
              </a:cxn>
              <a:cxn ang="5400000">
                <a:pos x="wd2" y="hd2"/>
              </a:cxn>
              <a:cxn ang="10800000">
                <a:pos x="wd2" y="hd2"/>
              </a:cxn>
              <a:cxn ang="16200000">
                <a:pos x="wd2" y="hd2"/>
              </a:cxn>
            </a:cxnLst>
            <a:rect l="0" t="0" r="r" b="b"/>
            <a:pathLst>
              <a:path w="21600" h="21600" extrusionOk="0">
                <a:moveTo>
                  <a:pt x="2439" y="3535"/>
                </a:moveTo>
                <a:cubicBezTo>
                  <a:pt x="2439" y="21207"/>
                  <a:pt x="2439" y="21207"/>
                  <a:pt x="2439" y="21207"/>
                </a:cubicBezTo>
                <a:cubicBezTo>
                  <a:pt x="2439" y="21207"/>
                  <a:pt x="2090" y="21600"/>
                  <a:pt x="2090" y="21600"/>
                </a:cubicBezTo>
                <a:cubicBezTo>
                  <a:pt x="1045" y="21600"/>
                  <a:pt x="1045" y="21600"/>
                  <a:pt x="1045" y="21600"/>
                </a:cubicBezTo>
                <a:cubicBezTo>
                  <a:pt x="1045" y="21600"/>
                  <a:pt x="697" y="21207"/>
                  <a:pt x="697" y="21207"/>
                </a:cubicBezTo>
                <a:cubicBezTo>
                  <a:pt x="697" y="3535"/>
                  <a:pt x="697" y="3535"/>
                  <a:pt x="697" y="3535"/>
                </a:cubicBezTo>
                <a:cubicBezTo>
                  <a:pt x="348" y="3142"/>
                  <a:pt x="0" y="2356"/>
                  <a:pt x="0" y="1964"/>
                </a:cubicBezTo>
                <a:cubicBezTo>
                  <a:pt x="0" y="785"/>
                  <a:pt x="697" y="0"/>
                  <a:pt x="1742" y="0"/>
                </a:cubicBezTo>
                <a:cubicBezTo>
                  <a:pt x="2439" y="0"/>
                  <a:pt x="3135" y="785"/>
                  <a:pt x="3135" y="1964"/>
                </a:cubicBezTo>
                <a:cubicBezTo>
                  <a:pt x="3135" y="2356"/>
                  <a:pt x="2787" y="3142"/>
                  <a:pt x="2439" y="3535"/>
                </a:cubicBezTo>
                <a:close/>
                <a:moveTo>
                  <a:pt x="21600" y="13353"/>
                </a:moveTo>
                <a:cubicBezTo>
                  <a:pt x="21600" y="13745"/>
                  <a:pt x="21252" y="14138"/>
                  <a:pt x="20903" y="14138"/>
                </a:cubicBezTo>
                <a:cubicBezTo>
                  <a:pt x="20903" y="14138"/>
                  <a:pt x="20903" y="14138"/>
                  <a:pt x="20903" y="14531"/>
                </a:cubicBezTo>
                <a:cubicBezTo>
                  <a:pt x="20206" y="14924"/>
                  <a:pt x="18116" y="16102"/>
                  <a:pt x="16374" y="16102"/>
                </a:cubicBezTo>
                <a:cubicBezTo>
                  <a:pt x="15677" y="16102"/>
                  <a:pt x="14981" y="15709"/>
                  <a:pt x="14284" y="15316"/>
                </a:cubicBezTo>
                <a:cubicBezTo>
                  <a:pt x="13935" y="15316"/>
                  <a:pt x="13935" y="15316"/>
                  <a:pt x="13935" y="15316"/>
                </a:cubicBezTo>
                <a:cubicBezTo>
                  <a:pt x="12542" y="14531"/>
                  <a:pt x="11845" y="14138"/>
                  <a:pt x="10103" y="14138"/>
                </a:cubicBezTo>
                <a:cubicBezTo>
                  <a:pt x="8361" y="14138"/>
                  <a:pt x="5923" y="14924"/>
                  <a:pt x="4529" y="16102"/>
                </a:cubicBezTo>
                <a:cubicBezTo>
                  <a:pt x="4181" y="16102"/>
                  <a:pt x="4181" y="16102"/>
                  <a:pt x="3832" y="16102"/>
                </a:cubicBezTo>
                <a:cubicBezTo>
                  <a:pt x="3832" y="16102"/>
                  <a:pt x="3832" y="16102"/>
                  <a:pt x="3484" y="16102"/>
                </a:cubicBezTo>
                <a:cubicBezTo>
                  <a:pt x="3484" y="16102"/>
                  <a:pt x="3135" y="15709"/>
                  <a:pt x="3135" y="15316"/>
                </a:cubicBezTo>
                <a:cubicBezTo>
                  <a:pt x="3135" y="4713"/>
                  <a:pt x="3135" y="4713"/>
                  <a:pt x="3135" y="4713"/>
                </a:cubicBezTo>
                <a:cubicBezTo>
                  <a:pt x="3135" y="4713"/>
                  <a:pt x="3484" y="4320"/>
                  <a:pt x="3484" y="4320"/>
                </a:cubicBezTo>
                <a:cubicBezTo>
                  <a:pt x="4529" y="3535"/>
                  <a:pt x="7316" y="1964"/>
                  <a:pt x="9755" y="1964"/>
                </a:cubicBezTo>
                <a:cubicBezTo>
                  <a:pt x="11845" y="1964"/>
                  <a:pt x="13587" y="2749"/>
                  <a:pt x="14981" y="3535"/>
                </a:cubicBezTo>
                <a:cubicBezTo>
                  <a:pt x="15329" y="3535"/>
                  <a:pt x="15677" y="3927"/>
                  <a:pt x="16026" y="3927"/>
                </a:cubicBezTo>
                <a:cubicBezTo>
                  <a:pt x="17419" y="3927"/>
                  <a:pt x="19161" y="2749"/>
                  <a:pt x="19858" y="2356"/>
                </a:cubicBezTo>
                <a:cubicBezTo>
                  <a:pt x="20206" y="1964"/>
                  <a:pt x="20206" y="1964"/>
                  <a:pt x="20206" y="1964"/>
                </a:cubicBezTo>
                <a:cubicBezTo>
                  <a:pt x="20555" y="1964"/>
                  <a:pt x="20903" y="1964"/>
                  <a:pt x="21252" y="1964"/>
                </a:cubicBezTo>
                <a:cubicBezTo>
                  <a:pt x="21252" y="1964"/>
                  <a:pt x="21600" y="2356"/>
                  <a:pt x="21600" y="2749"/>
                </a:cubicBezTo>
                <a:lnTo>
                  <a:pt x="21600" y="13353"/>
                </a:lnTo>
                <a:close/>
                <a:moveTo>
                  <a:pt x="9406" y="3535"/>
                </a:moveTo>
                <a:cubicBezTo>
                  <a:pt x="8013" y="3927"/>
                  <a:pt x="6271" y="4713"/>
                  <a:pt x="4877" y="5498"/>
                </a:cubicBezTo>
                <a:cubicBezTo>
                  <a:pt x="4877" y="8247"/>
                  <a:pt x="4877" y="8247"/>
                  <a:pt x="4877" y="8247"/>
                </a:cubicBezTo>
                <a:cubicBezTo>
                  <a:pt x="6271" y="7069"/>
                  <a:pt x="8013" y="6676"/>
                  <a:pt x="9406" y="6284"/>
                </a:cubicBezTo>
                <a:lnTo>
                  <a:pt x="9406" y="3535"/>
                </a:lnTo>
                <a:close/>
                <a:moveTo>
                  <a:pt x="9406" y="9425"/>
                </a:moveTo>
                <a:cubicBezTo>
                  <a:pt x="8013" y="9818"/>
                  <a:pt x="6271" y="10604"/>
                  <a:pt x="4877" y="11389"/>
                </a:cubicBezTo>
                <a:cubicBezTo>
                  <a:pt x="4877" y="13745"/>
                  <a:pt x="4877" y="13745"/>
                  <a:pt x="4877" y="13745"/>
                </a:cubicBezTo>
                <a:cubicBezTo>
                  <a:pt x="6271" y="12960"/>
                  <a:pt x="8013" y="12567"/>
                  <a:pt x="9406" y="12175"/>
                </a:cubicBezTo>
                <a:lnTo>
                  <a:pt x="9406" y="9425"/>
                </a:lnTo>
                <a:close/>
                <a:moveTo>
                  <a:pt x="19858" y="10211"/>
                </a:moveTo>
                <a:cubicBezTo>
                  <a:pt x="18813" y="10996"/>
                  <a:pt x="16723" y="11782"/>
                  <a:pt x="14981" y="11389"/>
                </a:cubicBezTo>
                <a:cubicBezTo>
                  <a:pt x="14981" y="8247"/>
                  <a:pt x="14981" y="8247"/>
                  <a:pt x="14981" y="8247"/>
                </a:cubicBezTo>
                <a:cubicBezTo>
                  <a:pt x="14981" y="8247"/>
                  <a:pt x="14981" y="8247"/>
                  <a:pt x="14632" y="7855"/>
                </a:cubicBezTo>
                <a:cubicBezTo>
                  <a:pt x="13239" y="7069"/>
                  <a:pt x="12194" y="6284"/>
                  <a:pt x="10103" y="6284"/>
                </a:cubicBezTo>
                <a:cubicBezTo>
                  <a:pt x="10103" y="6284"/>
                  <a:pt x="9755" y="6284"/>
                  <a:pt x="9406" y="6284"/>
                </a:cubicBezTo>
                <a:cubicBezTo>
                  <a:pt x="9406" y="9425"/>
                  <a:pt x="9406" y="9425"/>
                  <a:pt x="9406" y="9425"/>
                </a:cubicBezTo>
                <a:cubicBezTo>
                  <a:pt x="9755" y="9425"/>
                  <a:pt x="9755" y="9425"/>
                  <a:pt x="9755" y="9425"/>
                </a:cubicBezTo>
                <a:cubicBezTo>
                  <a:pt x="11845" y="9425"/>
                  <a:pt x="13239" y="10211"/>
                  <a:pt x="14632" y="10996"/>
                </a:cubicBezTo>
                <a:cubicBezTo>
                  <a:pt x="14981" y="11389"/>
                  <a:pt x="14981" y="11389"/>
                  <a:pt x="14981" y="11389"/>
                </a:cubicBezTo>
                <a:cubicBezTo>
                  <a:pt x="14981" y="14138"/>
                  <a:pt x="14981" y="14138"/>
                  <a:pt x="14981" y="14138"/>
                </a:cubicBezTo>
                <a:cubicBezTo>
                  <a:pt x="15329" y="14138"/>
                  <a:pt x="15677" y="14138"/>
                  <a:pt x="16374" y="14138"/>
                </a:cubicBezTo>
                <a:cubicBezTo>
                  <a:pt x="17768" y="14138"/>
                  <a:pt x="19161" y="13353"/>
                  <a:pt x="19858" y="12960"/>
                </a:cubicBezTo>
                <a:lnTo>
                  <a:pt x="19858" y="10211"/>
                </a:lnTo>
                <a:close/>
                <a:moveTo>
                  <a:pt x="19858" y="4320"/>
                </a:moveTo>
                <a:cubicBezTo>
                  <a:pt x="18813" y="4713"/>
                  <a:pt x="17419" y="5498"/>
                  <a:pt x="16026" y="5498"/>
                </a:cubicBezTo>
                <a:cubicBezTo>
                  <a:pt x="15677" y="5498"/>
                  <a:pt x="15329" y="5498"/>
                  <a:pt x="14981" y="5498"/>
                </a:cubicBezTo>
                <a:cubicBezTo>
                  <a:pt x="14981" y="8247"/>
                  <a:pt x="14981" y="8247"/>
                  <a:pt x="14981" y="8247"/>
                </a:cubicBezTo>
                <a:cubicBezTo>
                  <a:pt x="16723" y="8640"/>
                  <a:pt x="18813" y="7462"/>
                  <a:pt x="19858" y="7069"/>
                </a:cubicBezTo>
                <a:lnTo>
                  <a:pt x="19858" y="4320"/>
                </a:lnTo>
                <a:close/>
              </a:path>
            </a:pathLst>
          </a:custGeom>
          <a:solidFill>
            <a:schemeClr val="accent4"/>
          </a:solidFill>
          <a:ln w="12700">
            <a:miter lim="400000"/>
          </a:ln>
        </p:spPr>
        <p:txBody>
          <a:bodyPr lIns="45719" rIns="45719"/>
          <a:lstStyle/>
          <a:p>
            <a:endParaRPr/>
          </a:p>
        </p:txBody>
      </p:sp>
      <p:sp>
        <p:nvSpPr>
          <p:cNvPr id="534" name="Ellipse 34"/>
          <p:cNvSpPr/>
          <p:nvPr/>
        </p:nvSpPr>
        <p:spPr>
          <a:xfrm>
            <a:off x="10451941" y="3084008"/>
            <a:ext cx="876639" cy="837399"/>
          </a:xfrm>
          <a:prstGeom prst="ellipse">
            <a:avLst/>
          </a:prstGeom>
          <a:solidFill>
            <a:srgbClr val="000000"/>
          </a:solidFill>
          <a:ln w="12700">
            <a:solidFill>
              <a:srgbClr val="32538F"/>
            </a:solidFill>
            <a:miter/>
          </a:ln>
        </p:spPr>
        <p:txBody>
          <a:bodyPr lIns="45719" rIns="45719" anchor="ctr"/>
          <a:lstStyle/>
          <a:p>
            <a:pPr algn="ctr">
              <a:defRPr>
                <a:solidFill>
                  <a:srgbClr val="FFFFFF"/>
                </a:solidFill>
              </a:defRPr>
            </a:pPr>
            <a:endParaRP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 name="Subtitle 2"/>
          <p:cNvSpPr txBox="1"/>
          <p:nvPr/>
        </p:nvSpPr>
        <p:spPr>
          <a:xfrm>
            <a:off x="181029" y="2037544"/>
            <a:ext cx="2336694" cy="2113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0790" tIns="40790" rIns="40790" bIns="40790">
            <a:spAutoFit/>
          </a:bodyPr>
          <a:lstStyle>
            <a:lvl1pPr defTabSz="1087636">
              <a:spcBef>
                <a:spcPts val="600"/>
              </a:spcBef>
              <a:defRPr sz="2200">
                <a:solidFill>
                  <a:srgbClr val="44546A"/>
                </a:solidFill>
                <a:latin typeface="Calibri Light"/>
                <a:ea typeface="Calibri Light"/>
                <a:cs typeface="Calibri Light"/>
                <a:sym typeface="Calibri Light"/>
              </a:defRPr>
            </a:lvl1pPr>
          </a:lstStyle>
          <a:p>
            <a:r>
              <a:rPr dirty="0"/>
              <a:t>Es </a:t>
            </a:r>
            <a:r>
              <a:rPr dirty="0" err="1"/>
              <a:t>gibt</a:t>
            </a:r>
            <a:r>
              <a:rPr dirty="0"/>
              <a:t> </a:t>
            </a:r>
            <a:r>
              <a:rPr dirty="0" err="1"/>
              <a:t>fünf</a:t>
            </a:r>
            <a:r>
              <a:rPr dirty="0"/>
              <a:t> </a:t>
            </a:r>
            <a:r>
              <a:rPr dirty="0" err="1"/>
              <a:t>häufige</a:t>
            </a:r>
            <a:r>
              <a:rPr dirty="0"/>
              <a:t> </a:t>
            </a:r>
            <a:r>
              <a:rPr dirty="0" err="1"/>
              <a:t>Fehler</a:t>
            </a:r>
            <a:r>
              <a:rPr dirty="0"/>
              <a:t>, w</a:t>
            </a:r>
            <a:r>
              <a:rPr lang="de-DE" dirty="0" err="1"/>
              <a:t>elche</a:t>
            </a:r>
            <a:r>
              <a:rPr dirty="0"/>
              <a:t> </a:t>
            </a:r>
            <a:r>
              <a:rPr lang="de-DE" dirty="0"/>
              <a:t>beim</a:t>
            </a:r>
            <a:r>
              <a:rPr dirty="0"/>
              <a:t> </a:t>
            </a:r>
            <a:r>
              <a:rPr dirty="0" err="1"/>
              <a:t>Aufgaben</a:t>
            </a:r>
            <a:r>
              <a:rPr dirty="0"/>
              <a:t>-management </a:t>
            </a:r>
            <a:r>
              <a:rPr dirty="0" err="1"/>
              <a:t>üblicherweise</a:t>
            </a:r>
            <a:r>
              <a:rPr dirty="0"/>
              <a:t> </a:t>
            </a:r>
            <a:r>
              <a:rPr lang="de-DE" dirty="0"/>
              <a:t>auftreten</a:t>
            </a:r>
            <a:r>
              <a:rPr dirty="0"/>
              <a:t>:</a:t>
            </a:r>
          </a:p>
        </p:txBody>
      </p:sp>
      <p:sp>
        <p:nvSpPr>
          <p:cNvPr id="538" name="TextBox 10"/>
          <p:cNvSpPr txBox="1"/>
          <p:nvPr/>
        </p:nvSpPr>
        <p:spPr>
          <a:xfrm>
            <a:off x="3791388" y="5670206"/>
            <a:ext cx="241732" cy="63131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lvl1pPr algn="ctr">
              <a:defRPr sz="4300">
                <a:solidFill>
                  <a:srgbClr val="FFFFFF"/>
                </a:solidFill>
                <a:latin typeface="Calibri Light"/>
                <a:ea typeface="Calibri Light"/>
                <a:cs typeface="Calibri Light"/>
                <a:sym typeface="Calibri Light"/>
              </a:defRPr>
            </a:lvl1pPr>
          </a:lstStyle>
          <a:p>
            <a:r>
              <a:t>I</a:t>
            </a:r>
          </a:p>
        </p:txBody>
      </p:sp>
      <p:grpSp>
        <p:nvGrpSpPr>
          <p:cNvPr id="632" name="Group 138"/>
          <p:cNvGrpSpPr/>
          <p:nvPr/>
        </p:nvGrpSpPr>
        <p:grpSpPr>
          <a:xfrm>
            <a:off x="2779143" y="2037544"/>
            <a:ext cx="2994084" cy="3860172"/>
            <a:chOff x="-7" y="0"/>
            <a:chExt cx="2994083" cy="3860170"/>
          </a:xfrm>
        </p:grpSpPr>
        <p:sp>
          <p:nvSpPr>
            <p:cNvPr id="539" name="Shape 34173"/>
            <p:cNvSpPr/>
            <p:nvPr/>
          </p:nvSpPr>
          <p:spPr>
            <a:xfrm>
              <a:off x="-8" y="894021"/>
              <a:ext cx="338749" cy="258717"/>
            </a:xfrm>
            <a:custGeom>
              <a:avLst/>
              <a:gdLst/>
              <a:ahLst/>
              <a:cxnLst>
                <a:cxn ang="0">
                  <a:pos x="wd2" y="hd2"/>
                </a:cxn>
                <a:cxn ang="5400000">
                  <a:pos x="wd2" y="hd2"/>
                </a:cxn>
                <a:cxn ang="10800000">
                  <a:pos x="wd2" y="hd2"/>
                </a:cxn>
                <a:cxn ang="16200000">
                  <a:pos x="wd2" y="hd2"/>
                </a:cxn>
              </a:cxnLst>
              <a:rect l="0" t="0" r="r" b="b"/>
              <a:pathLst>
                <a:path w="20857" h="21029" extrusionOk="0">
                  <a:moveTo>
                    <a:pt x="20115" y="12466"/>
                  </a:moveTo>
                  <a:cubicBezTo>
                    <a:pt x="19732" y="10390"/>
                    <a:pt x="17957" y="9059"/>
                    <a:pt x="16157" y="9500"/>
                  </a:cubicBezTo>
                  <a:cubicBezTo>
                    <a:pt x="15676" y="9618"/>
                    <a:pt x="15243" y="9853"/>
                    <a:pt x="14872" y="10171"/>
                  </a:cubicBezTo>
                  <a:lnTo>
                    <a:pt x="17218" y="12800"/>
                  </a:lnTo>
                  <a:cubicBezTo>
                    <a:pt x="17383" y="12986"/>
                    <a:pt x="17387" y="13290"/>
                    <a:pt x="17227" y="13481"/>
                  </a:cubicBezTo>
                  <a:cubicBezTo>
                    <a:pt x="17066" y="13671"/>
                    <a:pt x="16803" y="13676"/>
                    <a:pt x="16637" y="13490"/>
                  </a:cubicBezTo>
                  <a:lnTo>
                    <a:pt x="14268" y="10834"/>
                  </a:lnTo>
                  <a:cubicBezTo>
                    <a:pt x="13652" y="11707"/>
                    <a:pt x="13371" y="12880"/>
                    <a:pt x="13589" y="14063"/>
                  </a:cubicBezTo>
                  <a:cubicBezTo>
                    <a:pt x="13972" y="16139"/>
                    <a:pt x="15747" y="17470"/>
                    <a:pt x="17547" y="17029"/>
                  </a:cubicBezTo>
                  <a:cubicBezTo>
                    <a:pt x="19346" y="16589"/>
                    <a:pt x="20498" y="14541"/>
                    <a:pt x="20115" y="12466"/>
                  </a:cubicBezTo>
                  <a:close/>
                  <a:moveTo>
                    <a:pt x="12445" y="7390"/>
                  </a:moveTo>
                  <a:lnTo>
                    <a:pt x="10862" y="7777"/>
                  </a:lnTo>
                  <a:cubicBezTo>
                    <a:pt x="10683" y="7821"/>
                    <a:pt x="10443" y="7721"/>
                    <a:pt x="10330" y="7554"/>
                  </a:cubicBezTo>
                  <a:lnTo>
                    <a:pt x="9382" y="6156"/>
                  </a:lnTo>
                  <a:lnTo>
                    <a:pt x="7858" y="9354"/>
                  </a:lnTo>
                  <a:cubicBezTo>
                    <a:pt x="7858" y="9354"/>
                    <a:pt x="8237" y="9436"/>
                    <a:pt x="8700" y="9536"/>
                  </a:cubicBezTo>
                  <a:lnTo>
                    <a:pt x="12662" y="8566"/>
                  </a:lnTo>
                  <a:cubicBezTo>
                    <a:pt x="12662" y="8566"/>
                    <a:pt x="12445" y="7390"/>
                    <a:pt x="12445" y="7390"/>
                  </a:cubicBezTo>
                  <a:close/>
                  <a:moveTo>
                    <a:pt x="12276" y="9645"/>
                  </a:moveTo>
                  <a:lnTo>
                    <a:pt x="10649" y="10043"/>
                  </a:lnTo>
                  <a:cubicBezTo>
                    <a:pt x="10837" y="10188"/>
                    <a:pt x="10975" y="10413"/>
                    <a:pt x="11024" y="10676"/>
                  </a:cubicBezTo>
                  <a:lnTo>
                    <a:pt x="11025" y="10675"/>
                  </a:lnTo>
                  <a:cubicBezTo>
                    <a:pt x="11025" y="10675"/>
                    <a:pt x="11166" y="11451"/>
                    <a:pt x="11342" y="12416"/>
                  </a:cubicBezTo>
                  <a:cubicBezTo>
                    <a:pt x="11342" y="12416"/>
                    <a:pt x="12276" y="9645"/>
                    <a:pt x="12276" y="9645"/>
                  </a:cubicBezTo>
                  <a:close/>
                  <a:moveTo>
                    <a:pt x="9392" y="11587"/>
                  </a:moveTo>
                  <a:cubicBezTo>
                    <a:pt x="9392" y="11587"/>
                    <a:pt x="7390" y="11287"/>
                    <a:pt x="6435" y="11138"/>
                  </a:cubicBezTo>
                  <a:lnTo>
                    <a:pt x="5956" y="12381"/>
                  </a:lnTo>
                  <a:cubicBezTo>
                    <a:pt x="6790" y="12920"/>
                    <a:pt x="7454" y="13798"/>
                    <a:pt x="7783" y="14892"/>
                  </a:cubicBezTo>
                  <a:lnTo>
                    <a:pt x="9906" y="14373"/>
                  </a:lnTo>
                  <a:cubicBezTo>
                    <a:pt x="9906" y="14373"/>
                    <a:pt x="9392" y="11587"/>
                    <a:pt x="9392" y="11587"/>
                  </a:cubicBezTo>
                  <a:close/>
                  <a:moveTo>
                    <a:pt x="7320" y="15990"/>
                  </a:moveTo>
                  <a:lnTo>
                    <a:pt x="4073" y="16785"/>
                  </a:lnTo>
                  <a:cubicBezTo>
                    <a:pt x="3848" y="16840"/>
                    <a:pt x="3626" y="16674"/>
                    <a:pt x="3578" y="16414"/>
                  </a:cubicBezTo>
                  <a:cubicBezTo>
                    <a:pt x="3557" y="16296"/>
                    <a:pt x="3576" y="16181"/>
                    <a:pt x="3622" y="16083"/>
                  </a:cubicBezTo>
                  <a:lnTo>
                    <a:pt x="3621" y="16082"/>
                  </a:lnTo>
                  <a:lnTo>
                    <a:pt x="4917" y="12711"/>
                  </a:lnTo>
                  <a:cubicBezTo>
                    <a:pt x="4410" y="12543"/>
                    <a:pt x="3861" y="12510"/>
                    <a:pt x="3309" y="12645"/>
                  </a:cubicBezTo>
                  <a:cubicBezTo>
                    <a:pt x="1510" y="13086"/>
                    <a:pt x="358" y="15133"/>
                    <a:pt x="741" y="17209"/>
                  </a:cubicBezTo>
                  <a:cubicBezTo>
                    <a:pt x="1124" y="19285"/>
                    <a:pt x="2899" y="20615"/>
                    <a:pt x="4699" y="20175"/>
                  </a:cubicBezTo>
                  <a:cubicBezTo>
                    <a:pt x="6388" y="19761"/>
                    <a:pt x="7507" y="17930"/>
                    <a:pt x="7320" y="15990"/>
                  </a:cubicBezTo>
                  <a:close/>
                  <a:moveTo>
                    <a:pt x="4700" y="15647"/>
                  </a:moveTo>
                  <a:lnTo>
                    <a:pt x="7121" y="15055"/>
                  </a:lnTo>
                  <a:cubicBezTo>
                    <a:pt x="6845" y="14210"/>
                    <a:pt x="6329" y="13528"/>
                    <a:pt x="5683" y="13093"/>
                  </a:cubicBezTo>
                  <a:cubicBezTo>
                    <a:pt x="5683" y="13093"/>
                    <a:pt x="4700" y="15647"/>
                    <a:pt x="4700" y="15647"/>
                  </a:cubicBezTo>
                  <a:close/>
                  <a:moveTo>
                    <a:pt x="20768" y="12306"/>
                  </a:moveTo>
                  <a:cubicBezTo>
                    <a:pt x="21228" y="14801"/>
                    <a:pt x="19848" y="17253"/>
                    <a:pt x="17686" y="17782"/>
                  </a:cubicBezTo>
                  <a:cubicBezTo>
                    <a:pt x="15523" y="18311"/>
                    <a:pt x="13397" y="16718"/>
                    <a:pt x="12936" y="14223"/>
                  </a:cubicBezTo>
                  <a:cubicBezTo>
                    <a:pt x="12670" y="12777"/>
                    <a:pt x="13022" y="11346"/>
                    <a:pt x="13786" y="10295"/>
                  </a:cubicBezTo>
                  <a:lnTo>
                    <a:pt x="13180" y="9616"/>
                  </a:lnTo>
                  <a:lnTo>
                    <a:pt x="11655" y="14141"/>
                  </a:lnTo>
                  <a:cubicBezTo>
                    <a:pt x="11845" y="15192"/>
                    <a:pt x="12003" y="16082"/>
                    <a:pt x="12002" y="16116"/>
                  </a:cubicBezTo>
                  <a:cubicBezTo>
                    <a:pt x="11988" y="16676"/>
                    <a:pt x="11582" y="17117"/>
                    <a:pt x="11096" y="17100"/>
                  </a:cubicBezTo>
                  <a:cubicBezTo>
                    <a:pt x="10682" y="17085"/>
                    <a:pt x="10344" y="16743"/>
                    <a:pt x="10261" y="16295"/>
                  </a:cubicBezTo>
                  <a:lnTo>
                    <a:pt x="10260" y="16295"/>
                  </a:lnTo>
                  <a:lnTo>
                    <a:pt x="10079" y="15314"/>
                  </a:lnTo>
                  <a:lnTo>
                    <a:pt x="7974" y="15829"/>
                  </a:lnTo>
                  <a:cubicBezTo>
                    <a:pt x="8237" y="18189"/>
                    <a:pt x="6891" y="20425"/>
                    <a:pt x="4838" y="20928"/>
                  </a:cubicBezTo>
                  <a:cubicBezTo>
                    <a:pt x="2675" y="21457"/>
                    <a:pt x="549" y="19863"/>
                    <a:pt x="88" y="17369"/>
                  </a:cubicBezTo>
                  <a:cubicBezTo>
                    <a:pt x="-372" y="14874"/>
                    <a:pt x="1008" y="12422"/>
                    <a:pt x="3170" y="11892"/>
                  </a:cubicBezTo>
                  <a:cubicBezTo>
                    <a:pt x="3866" y="11722"/>
                    <a:pt x="4557" y="11772"/>
                    <a:pt x="5191" y="12001"/>
                  </a:cubicBezTo>
                  <a:lnTo>
                    <a:pt x="5611" y="10908"/>
                  </a:lnTo>
                  <a:cubicBezTo>
                    <a:pt x="5188" y="10637"/>
                    <a:pt x="4908" y="10111"/>
                    <a:pt x="4924" y="9516"/>
                  </a:cubicBezTo>
                  <a:cubicBezTo>
                    <a:pt x="4931" y="9235"/>
                    <a:pt x="5004" y="8976"/>
                    <a:pt x="5123" y="8753"/>
                  </a:cubicBezTo>
                  <a:lnTo>
                    <a:pt x="5122" y="8753"/>
                  </a:lnTo>
                  <a:lnTo>
                    <a:pt x="7375" y="4249"/>
                  </a:lnTo>
                  <a:lnTo>
                    <a:pt x="7375" y="4250"/>
                  </a:lnTo>
                  <a:cubicBezTo>
                    <a:pt x="7591" y="3700"/>
                    <a:pt x="8076" y="3326"/>
                    <a:pt x="8631" y="3346"/>
                  </a:cubicBezTo>
                  <a:cubicBezTo>
                    <a:pt x="9070" y="3361"/>
                    <a:pt x="9452" y="3620"/>
                    <a:pt x="9685" y="4006"/>
                  </a:cubicBezTo>
                  <a:lnTo>
                    <a:pt x="9686" y="4006"/>
                  </a:lnTo>
                  <a:lnTo>
                    <a:pt x="11018" y="6165"/>
                  </a:lnTo>
                  <a:lnTo>
                    <a:pt x="12915" y="5701"/>
                  </a:lnTo>
                  <a:cubicBezTo>
                    <a:pt x="13275" y="5613"/>
                    <a:pt x="13630" y="5878"/>
                    <a:pt x="13706" y="6294"/>
                  </a:cubicBezTo>
                  <a:cubicBezTo>
                    <a:pt x="13778" y="6683"/>
                    <a:pt x="13580" y="7062"/>
                    <a:pt x="13259" y="7182"/>
                  </a:cubicBezTo>
                  <a:lnTo>
                    <a:pt x="13534" y="8671"/>
                  </a:lnTo>
                  <a:lnTo>
                    <a:pt x="14385" y="9625"/>
                  </a:lnTo>
                  <a:cubicBezTo>
                    <a:pt x="14850" y="9205"/>
                    <a:pt x="15402" y="8898"/>
                    <a:pt x="16018" y="8747"/>
                  </a:cubicBezTo>
                  <a:cubicBezTo>
                    <a:pt x="18181" y="8217"/>
                    <a:pt x="20307" y="9811"/>
                    <a:pt x="20768" y="12306"/>
                  </a:cubicBezTo>
                  <a:close/>
                  <a:moveTo>
                    <a:pt x="8795" y="1859"/>
                  </a:moveTo>
                  <a:cubicBezTo>
                    <a:pt x="8642" y="1027"/>
                    <a:pt x="9102" y="210"/>
                    <a:pt x="9823" y="34"/>
                  </a:cubicBezTo>
                  <a:cubicBezTo>
                    <a:pt x="10543" y="-143"/>
                    <a:pt x="11252" y="388"/>
                    <a:pt x="11406" y="1220"/>
                  </a:cubicBezTo>
                  <a:cubicBezTo>
                    <a:pt x="11559" y="2051"/>
                    <a:pt x="11099" y="2869"/>
                    <a:pt x="10378" y="3045"/>
                  </a:cubicBezTo>
                  <a:cubicBezTo>
                    <a:pt x="9658" y="3222"/>
                    <a:pt x="8949" y="2690"/>
                    <a:pt x="8795" y="1859"/>
                  </a:cubicBezTo>
                  <a:close/>
                </a:path>
              </a:pathLst>
            </a:custGeom>
            <a:solidFill>
              <a:srgbClr val="D9D9D9"/>
            </a:solidFill>
            <a:ln w="12700" cap="flat">
              <a:noFill/>
              <a:miter lim="400000"/>
            </a:ln>
            <a:effectLst/>
          </p:spPr>
          <p:txBody>
            <a:bodyPr wrap="square" lIns="45719" tIns="45719" rIns="45719" bIns="45719" numCol="1" anchor="t">
              <a:noAutofit/>
            </a:bodyPr>
            <a:lstStyle/>
            <a:p>
              <a:pPr>
                <a:defRPr>
                  <a:latin typeface="Lato Light"/>
                  <a:ea typeface="Lato Light"/>
                  <a:cs typeface="Lato Light"/>
                  <a:sym typeface="Lato Light"/>
                </a:defRPr>
              </a:pPr>
              <a:endParaRPr/>
            </a:p>
          </p:txBody>
        </p:sp>
        <p:sp>
          <p:nvSpPr>
            <p:cNvPr id="540" name="Shape 34174"/>
            <p:cNvSpPr/>
            <p:nvPr/>
          </p:nvSpPr>
          <p:spPr>
            <a:xfrm>
              <a:off x="1918417" y="950649"/>
              <a:ext cx="134730" cy="235097"/>
            </a:xfrm>
            <a:custGeom>
              <a:avLst/>
              <a:gdLst/>
              <a:ahLst/>
              <a:cxnLst>
                <a:cxn ang="0">
                  <a:pos x="wd2" y="hd2"/>
                </a:cxn>
                <a:cxn ang="5400000">
                  <a:pos x="wd2" y="hd2"/>
                </a:cxn>
                <a:cxn ang="10800000">
                  <a:pos x="wd2" y="hd2"/>
                </a:cxn>
                <a:cxn ang="16200000">
                  <a:pos x="wd2" y="hd2"/>
                </a:cxn>
              </a:cxnLst>
              <a:rect l="0" t="0" r="r" b="b"/>
              <a:pathLst>
                <a:path w="21600" h="21600" extrusionOk="0">
                  <a:moveTo>
                    <a:pt x="20250" y="4050"/>
                  </a:moveTo>
                  <a:lnTo>
                    <a:pt x="1618" y="4050"/>
                  </a:lnTo>
                  <a:lnTo>
                    <a:pt x="1618" y="17550"/>
                  </a:lnTo>
                  <a:lnTo>
                    <a:pt x="20250" y="17550"/>
                  </a:lnTo>
                  <a:lnTo>
                    <a:pt x="20250" y="4050"/>
                  </a:lnTo>
                  <a:close/>
                  <a:moveTo>
                    <a:pt x="14175" y="2025"/>
                  </a:moveTo>
                  <a:lnTo>
                    <a:pt x="7425" y="2025"/>
                  </a:lnTo>
                  <a:cubicBezTo>
                    <a:pt x="7052" y="2025"/>
                    <a:pt x="6750" y="2176"/>
                    <a:pt x="6750" y="2363"/>
                  </a:cubicBezTo>
                  <a:cubicBezTo>
                    <a:pt x="6750" y="2549"/>
                    <a:pt x="7052" y="2700"/>
                    <a:pt x="7425" y="2700"/>
                  </a:cubicBezTo>
                  <a:lnTo>
                    <a:pt x="14175" y="2700"/>
                  </a:lnTo>
                  <a:cubicBezTo>
                    <a:pt x="14548" y="2700"/>
                    <a:pt x="14850" y="2549"/>
                    <a:pt x="14850" y="2363"/>
                  </a:cubicBezTo>
                  <a:cubicBezTo>
                    <a:pt x="14850" y="2176"/>
                    <a:pt x="14548" y="2025"/>
                    <a:pt x="14175" y="2025"/>
                  </a:cubicBezTo>
                  <a:close/>
                  <a:moveTo>
                    <a:pt x="11475" y="20250"/>
                  </a:moveTo>
                  <a:cubicBezTo>
                    <a:pt x="12593" y="20250"/>
                    <a:pt x="13500" y="19797"/>
                    <a:pt x="13500" y="19238"/>
                  </a:cubicBezTo>
                  <a:cubicBezTo>
                    <a:pt x="13500" y="18678"/>
                    <a:pt x="12593" y="18225"/>
                    <a:pt x="11475" y="18225"/>
                  </a:cubicBezTo>
                  <a:cubicBezTo>
                    <a:pt x="10357" y="18225"/>
                    <a:pt x="9450" y="18678"/>
                    <a:pt x="9450" y="19238"/>
                  </a:cubicBezTo>
                  <a:cubicBezTo>
                    <a:pt x="9450" y="19797"/>
                    <a:pt x="10357" y="20250"/>
                    <a:pt x="11475" y="20250"/>
                  </a:cubicBezTo>
                  <a:close/>
                  <a:moveTo>
                    <a:pt x="18900" y="21600"/>
                  </a:moveTo>
                  <a:lnTo>
                    <a:pt x="2700" y="21600"/>
                  </a:lnTo>
                  <a:cubicBezTo>
                    <a:pt x="1954" y="21600"/>
                    <a:pt x="1279" y="21449"/>
                    <a:pt x="791" y="21205"/>
                  </a:cubicBezTo>
                  <a:cubicBezTo>
                    <a:pt x="302" y="20960"/>
                    <a:pt x="0" y="20623"/>
                    <a:pt x="0" y="20250"/>
                  </a:cubicBezTo>
                  <a:lnTo>
                    <a:pt x="0" y="1350"/>
                  </a:lnTo>
                  <a:cubicBezTo>
                    <a:pt x="0" y="977"/>
                    <a:pt x="302" y="640"/>
                    <a:pt x="791" y="395"/>
                  </a:cubicBezTo>
                  <a:cubicBezTo>
                    <a:pt x="1279" y="151"/>
                    <a:pt x="1954" y="0"/>
                    <a:pt x="2700" y="0"/>
                  </a:cubicBezTo>
                  <a:lnTo>
                    <a:pt x="18900" y="0"/>
                  </a:lnTo>
                  <a:cubicBezTo>
                    <a:pt x="19646" y="0"/>
                    <a:pt x="20321" y="151"/>
                    <a:pt x="20809" y="395"/>
                  </a:cubicBezTo>
                  <a:cubicBezTo>
                    <a:pt x="21298" y="640"/>
                    <a:pt x="21600" y="977"/>
                    <a:pt x="21600" y="1350"/>
                  </a:cubicBezTo>
                  <a:lnTo>
                    <a:pt x="21600" y="20250"/>
                  </a:lnTo>
                  <a:cubicBezTo>
                    <a:pt x="21600" y="20623"/>
                    <a:pt x="21298" y="20960"/>
                    <a:pt x="20809" y="21205"/>
                  </a:cubicBezTo>
                  <a:cubicBezTo>
                    <a:pt x="20321" y="21449"/>
                    <a:pt x="19646" y="21600"/>
                    <a:pt x="18900" y="21600"/>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541" name="Shape 34175"/>
            <p:cNvSpPr/>
            <p:nvPr/>
          </p:nvSpPr>
          <p:spPr>
            <a:xfrm>
              <a:off x="1977719" y="1365320"/>
              <a:ext cx="225250" cy="173278"/>
            </a:xfrm>
            <a:custGeom>
              <a:avLst/>
              <a:gdLst/>
              <a:ahLst/>
              <a:cxnLst>
                <a:cxn ang="0">
                  <a:pos x="wd2" y="hd2"/>
                </a:cxn>
                <a:cxn ang="5400000">
                  <a:pos x="wd2" y="hd2"/>
                </a:cxn>
                <a:cxn ang="10800000">
                  <a:pos x="wd2" y="hd2"/>
                </a:cxn>
                <a:cxn ang="16200000">
                  <a:pos x="wd2" y="hd2"/>
                </a:cxn>
              </a:cxnLst>
              <a:rect l="0" t="0" r="r" b="b"/>
              <a:pathLst>
                <a:path w="21466" h="21448" extrusionOk="0">
                  <a:moveTo>
                    <a:pt x="1162" y="1839"/>
                  </a:moveTo>
                  <a:cubicBezTo>
                    <a:pt x="454" y="1924"/>
                    <a:pt x="-67" y="2640"/>
                    <a:pt x="7" y="3442"/>
                  </a:cubicBezTo>
                  <a:lnTo>
                    <a:pt x="1557" y="20144"/>
                  </a:lnTo>
                  <a:cubicBezTo>
                    <a:pt x="1631" y="20947"/>
                    <a:pt x="2272" y="21524"/>
                    <a:pt x="2980" y="21440"/>
                  </a:cubicBezTo>
                  <a:lnTo>
                    <a:pt x="19632" y="19456"/>
                  </a:lnTo>
                  <a:cubicBezTo>
                    <a:pt x="20339" y="19372"/>
                    <a:pt x="20850" y="18657"/>
                    <a:pt x="20776" y="17855"/>
                  </a:cubicBezTo>
                  <a:lnTo>
                    <a:pt x="20372" y="13497"/>
                  </a:lnTo>
                  <a:lnTo>
                    <a:pt x="15892" y="14031"/>
                  </a:lnTo>
                  <a:cubicBezTo>
                    <a:pt x="15184" y="14115"/>
                    <a:pt x="14553" y="13536"/>
                    <a:pt x="14479" y="12734"/>
                  </a:cubicBezTo>
                  <a:lnTo>
                    <a:pt x="14209" y="9825"/>
                  </a:lnTo>
                  <a:cubicBezTo>
                    <a:pt x="14135" y="9023"/>
                    <a:pt x="14646" y="8308"/>
                    <a:pt x="15353" y="8224"/>
                  </a:cubicBezTo>
                  <a:lnTo>
                    <a:pt x="19833" y="7690"/>
                  </a:lnTo>
                  <a:lnTo>
                    <a:pt x="19497" y="4062"/>
                  </a:lnTo>
                  <a:cubicBezTo>
                    <a:pt x="19422" y="3260"/>
                    <a:pt x="18790" y="2669"/>
                    <a:pt x="18083" y="2754"/>
                  </a:cubicBezTo>
                  <a:lnTo>
                    <a:pt x="17948" y="1305"/>
                  </a:lnTo>
                  <a:cubicBezTo>
                    <a:pt x="17874" y="503"/>
                    <a:pt x="17243" y="-76"/>
                    <a:pt x="16535" y="8"/>
                  </a:cubicBezTo>
                  <a:lnTo>
                    <a:pt x="1162" y="1839"/>
                  </a:lnTo>
                  <a:close/>
                  <a:moveTo>
                    <a:pt x="1930" y="3213"/>
                  </a:moveTo>
                  <a:lnTo>
                    <a:pt x="15381" y="1611"/>
                  </a:lnTo>
                  <a:cubicBezTo>
                    <a:pt x="15381" y="1611"/>
                    <a:pt x="16670" y="1454"/>
                    <a:pt x="16804" y="2906"/>
                  </a:cubicBezTo>
                  <a:lnTo>
                    <a:pt x="2065" y="4661"/>
                  </a:lnTo>
                  <a:cubicBezTo>
                    <a:pt x="1711" y="4704"/>
                    <a:pt x="1401" y="4420"/>
                    <a:pt x="1364" y="4018"/>
                  </a:cubicBezTo>
                  <a:cubicBezTo>
                    <a:pt x="1327" y="3618"/>
                    <a:pt x="1577" y="3255"/>
                    <a:pt x="1930" y="3213"/>
                  </a:cubicBezTo>
                  <a:close/>
                  <a:moveTo>
                    <a:pt x="16055" y="8878"/>
                  </a:moveTo>
                  <a:cubicBezTo>
                    <a:pt x="15347" y="8963"/>
                    <a:pt x="14836" y="9677"/>
                    <a:pt x="14911" y="10479"/>
                  </a:cubicBezTo>
                  <a:lnTo>
                    <a:pt x="15045" y="11928"/>
                  </a:lnTo>
                  <a:cubicBezTo>
                    <a:pt x="15120" y="12730"/>
                    <a:pt x="15751" y="13309"/>
                    <a:pt x="16458" y="13225"/>
                  </a:cubicBezTo>
                  <a:lnTo>
                    <a:pt x="20304" y="12767"/>
                  </a:lnTo>
                  <a:cubicBezTo>
                    <a:pt x="21012" y="12682"/>
                    <a:pt x="21533" y="11966"/>
                    <a:pt x="21459" y="11164"/>
                  </a:cubicBezTo>
                  <a:lnTo>
                    <a:pt x="21324" y="9716"/>
                  </a:lnTo>
                  <a:cubicBezTo>
                    <a:pt x="21250" y="8913"/>
                    <a:pt x="20608" y="8336"/>
                    <a:pt x="19901" y="8420"/>
                  </a:cubicBezTo>
                  <a:lnTo>
                    <a:pt x="16055" y="8878"/>
                  </a:lnTo>
                  <a:close/>
                  <a:moveTo>
                    <a:pt x="16834" y="10250"/>
                  </a:moveTo>
                  <a:cubicBezTo>
                    <a:pt x="17188" y="10208"/>
                    <a:pt x="17508" y="10491"/>
                    <a:pt x="17545" y="10892"/>
                  </a:cubicBezTo>
                  <a:cubicBezTo>
                    <a:pt x="17582" y="11293"/>
                    <a:pt x="17322" y="11657"/>
                    <a:pt x="16968" y="11699"/>
                  </a:cubicBezTo>
                  <a:cubicBezTo>
                    <a:pt x="16614" y="11741"/>
                    <a:pt x="16293" y="11447"/>
                    <a:pt x="16256" y="11046"/>
                  </a:cubicBezTo>
                  <a:cubicBezTo>
                    <a:pt x="16219" y="10644"/>
                    <a:pt x="16480" y="10293"/>
                    <a:pt x="16834" y="10250"/>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542" name="Shape 34176"/>
            <p:cNvSpPr/>
            <p:nvPr/>
          </p:nvSpPr>
          <p:spPr>
            <a:xfrm>
              <a:off x="936698" y="1935765"/>
              <a:ext cx="419527" cy="329008"/>
            </a:xfrm>
            <a:custGeom>
              <a:avLst/>
              <a:gdLst/>
              <a:ahLst/>
              <a:cxnLst>
                <a:cxn ang="0">
                  <a:pos x="wd2" y="hd2"/>
                </a:cxn>
                <a:cxn ang="5400000">
                  <a:pos x="wd2" y="hd2"/>
                </a:cxn>
                <a:cxn ang="10800000">
                  <a:pos x="wd2" y="hd2"/>
                </a:cxn>
                <a:cxn ang="16200000">
                  <a:pos x="wd2" y="hd2"/>
                </a:cxn>
              </a:cxnLst>
              <a:rect l="0" t="0" r="r" b="b"/>
              <a:pathLst>
                <a:path w="21255" h="21217" extrusionOk="0">
                  <a:moveTo>
                    <a:pt x="16218" y="16859"/>
                  </a:moveTo>
                  <a:lnTo>
                    <a:pt x="3455" y="9002"/>
                  </a:lnTo>
                  <a:lnTo>
                    <a:pt x="7275" y="1347"/>
                  </a:lnTo>
                  <a:lnTo>
                    <a:pt x="20039" y="9205"/>
                  </a:lnTo>
                  <a:cubicBezTo>
                    <a:pt x="20039" y="9205"/>
                    <a:pt x="16218" y="16859"/>
                    <a:pt x="16218" y="16859"/>
                  </a:cubicBezTo>
                  <a:close/>
                  <a:moveTo>
                    <a:pt x="20627" y="8027"/>
                  </a:moveTo>
                  <a:lnTo>
                    <a:pt x="7863" y="170"/>
                  </a:lnTo>
                  <a:cubicBezTo>
                    <a:pt x="7275" y="-192"/>
                    <a:pt x="6536" y="43"/>
                    <a:pt x="6211" y="693"/>
                  </a:cubicBezTo>
                  <a:cubicBezTo>
                    <a:pt x="6211" y="693"/>
                    <a:pt x="1803" y="9525"/>
                    <a:pt x="1814" y="9531"/>
                  </a:cubicBezTo>
                  <a:lnTo>
                    <a:pt x="16683" y="18684"/>
                  </a:lnTo>
                  <a:cubicBezTo>
                    <a:pt x="16694" y="18691"/>
                    <a:pt x="21103" y="9860"/>
                    <a:pt x="21103" y="9860"/>
                  </a:cubicBezTo>
                  <a:cubicBezTo>
                    <a:pt x="21427" y="9210"/>
                    <a:pt x="21214" y="8389"/>
                    <a:pt x="20627" y="8027"/>
                  </a:cubicBezTo>
                  <a:close/>
                  <a:moveTo>
                    <a:pt x="15519" y="21047"/>
                  </a:moveTo>
                  <a:lnTo>
                    <a:pt x="628" y="11880"/>
                  </a:lnTo>
                  <a:cubicBezTo>
                    <a:pt x="40" y="11518"/>
                    <a:pt x="-173" y="10698"/>
                    <a:pt x="152" y="10047"/>
                  </a:cubicBezTo>
                  <a:lnTo>
                    <a:pt x="446" y="9459"/>
                  </a:lnTo>
                  <a:lnTo>
                    <a:pt x="7359" y="13714"/>
                  </a:lnTo>
                  <a:lnTo>
                    <a:pt x="7065" y="14303"/>
                  </a:lnTo>
                  <a:lnTo>
                    <a:pt x="10256" y="16268"/>
                  </a:lnTo>
                  <a:lnTo>
                    <a:pt x="10550" y="15679"/>
                  </a:lnTo>
                  <a:lnTo>
                    <a:pt x="17464" y="19935"/>
                  </a:lnTo>
                  <a:lnTo>
                    <a:pt x="17170" y="20524"/>
                  </a:lnTo>
                  <a:cubicBezTo>
                    <a:pt x="16846" y="21174"/>
                    <a:pt x="16106" y="21408"/>
                    <a:pt x="15519" y="21047"/>
                  </a:cubicBezTo>
                  <a:cubicBezTo>
                    <a:pt x="15519" y="21047"/>
                    <a:pt x="15519" y="21047"/>
                    <a:pt x="15519" y="21047"/>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543" name="Shape 34177"/>
            <p:cNvSpPr/>
            <p:nvPr/>
          </p:nvSpPr>
          <p:spPr>
            <a:xfrm>
              <a:off x="1279663" y="3308247"/>
              <a:ext cx="249126" cy="187252"/>
            </a:xfrm>
            <a:custGeom>
              <a:avLst/>
              <a:gdLst/>
              <a:ahLst/>
              <a:cxnLst>
                <a:cxn ang="0">
                  <a:pos x="wd2" y="hd2"/>
                </a:cxn>
                <a:cxn ang="5400000">
                  <a:pos x="wd2" y="hd2"/>
                </a:cxn>
                <a:cxn ang="10800000">
                  <a:pos x="wd2" y="hd2"/>
                </a:cxn>
                <a:cxn ang="16200000">
                  <a:pos x="wd2" y="hd2"/>
                </a:cxn>
              </a:cxnLst>
              <a:rect l="0" t="0" r="r" b="b"/>
              <a:pathLst>
                <a:path w="21600" h="21600" extrusionOk="0">
                  <a:moveTo>
                    <a:pt x="4937" y="21600"/>
                  </a:moveTo>
                  <a:cubicBezTo>
                    <a:pt x="7087" y="19915"/>
                    <a:pt x="7254" y="17403"/>
                    <a:pt x="7225" y="15022"/>
                  </a:cubicBezTo>
                  <a:cubicBezTo>
                    <a:pt x="9087" y="15916"/>
                    <a:pt x="11129" y="16612"/>
                    <a:pt x="13235" y="14961"/>
                  </a:cubicBezTo>
                  <a:cubicBezTo>
                    <a:pt x="15319" y="13326"/>
                    <a:pt x="15547" y="10891"/>
                    <a:pt x="15533" y="8574"/>
                  </a:cubicBezTo>
                  <a:cubicBezTo>
                    <a:pt x="17412" y="9482"/>
                    <a:pt x="19470" y="10214"/>
                    <a:pt x="21600" y="8543"/>
                  </a:cubicBezTo>
                  <a:lnTo>
                    <a:pt x="20969" y="7441"/>
                  </a:lnTo>
                  <a:cubicBezTo>
                    <a:pt x="19165" y="8855"/>
                    <a:pt x="17455" y="8115"/>
                    <a:pt x="15526" y="7147"/>
                  </a:cubicBezTo>
                  <a:cubicBezTo>
                    <a:pt x="15470" y="4670"/>
                    <a:pt x="15489" y="2522"/>
                    <a:pt x="17315" y="1092"/>
                  </a:cubicBezTo>
                  <a:lnTo>
                    <a:pt x="16670" y="0"/>
                  </a:lnTo>
                  <a:cubicBezTo>
                    <a:pt x="14521" y="1685"/>
                    <a:pt x="14346" y="4208"/>
                    <a:pt x="14375" y="6589"/>
                  </a:cubicBezTo>
                  <a:cubicBezTo>
                    <a:pt x="12514" y="5696"/>
                    <a:pt x="10476" y="5018"/>
                    <a:pt x="8371" y="6668"/>
                  </a:cubicBezTo>
                  <a:cubicBezTo>
                    <a:pt x="6282" y="8306"/>
                    <a:pt x="6070" y="10724"/>
                    <a:pt x="6085" y="13045"/>
                  </a:cubicBezTo>
                  <a:cubicBezTo>
                    <a:pt x="4204" y="12134"/>
                    <a:pt x="2134" y="11396"/>
                    <a:pt x="0" y="13068"/>
                  </a:cubicBezTo>
                  <a:cubicBezTo>
                    <a:pt x="0" y="13068"/>
                    <a:pt x="641" y="14162"/>
                    <a:pt x="641" y="14162"/>
                  </a:cubicBezTo>
                  <a:cubicBezTo>
                    <a:pt x="2449" y="12745"/>
                    <a:pt x="4156" y="13499"/>
                    <a:pt x="6093" y="14471"/>
                  </a:cubicBezTo>
                  <a:cubicBezTo>
                    <a:pt x="6148" y="16943"/>
                    <a:pt x="6117" y="19084"/>
                    <a:pt x="4295" y="20512"/>
                  </a:cubicBezTo>
                  <a:lnTo>
                    <a:pt x="4937" y="21600"/>
                  </a:lnTo>
                  <a:close/>
                  <a:moveTo>
                    <a:pt x="4054" y="19679"/>
                  </a:moveTo>
                  <a:cubicBezTo>
                    <a:pt x="4369" y="19426"/>
                    <a:pt x="4614" y="19148"/>
                    <a:pt x="4809" y="18844"/>
                  </a:cubicBezTo>
                  <a:cubicBezTo>
                    <a:pt x="4809" y="18844"/>
                    <a:pt x="2134" y="14221"/>
                    <a:pt x="2134" y="14221"/>
                  </a:cubicBezTo>
                  <a:cubicBezTo>
                    <a:pt x="1820" y="14319"/>
                    <a:pt x="1507" y="14483"/>
                    <a:pt x="1188" y="14730"/>
                  </a:cubicBezTo>
                  <a:lnTo>
                    <a:pt x="4054" y="19679"/>
                  </a:lnTo>
                  <a:close/>
                  <a:moveTo>
                    <a:pt x="5303" y="17641"/>
                  </a:moveTo>
                  <a:cubicBezTo>
                    <a:pt x="5447" y="17150"/>
                    <a:pt x="5511" y="16611"/>
                    <a:pt x="5534" y="16026"/>
                  </a:cubicBezTo>
                  <a:lnTo>
                    <a:pt x="4636" y="14466"/>
                  </a:lnTo>
                  <a:cubicBezTo>
                    <a:pt x="4164" y="14273"/>
                    <a:pt x="3712" y="14138"/>
                    <a:pt x="3269" y="14112"/>
                  </a:cubicBezTo>
                  <a:lnTo>
                    <a:pt x="5303" y="17641"/>
                  </a:lnTo>
                  <a:close/>
                  <a:moveTo>
                    <a:pt x="7218" y="13596"/>
                  </a:moveTo>
                  <a:cubicBezTo>
                    <a:pt x="7170" y="11212"/>
                    <a:pt x="7244" y="9148"/>
                    <a:pt x="9015" y="7760"/>
                  </a:cubicBezTo>
                  <a:cubicBezTo>
                    <a:pt x="10800" y="6360"/>
                    <a:pt x="12484" y="7073"/>
                    <a:pt x="14389" y="8027"/>
                  </a:cubicBezTo>
                  <a:cubicBezTo>
                    <a:pt x="14437" y="10403"/>
                    <a:pt x="14371" y="12473"/>
                    <a:pt x="12604" y="13859"/>
                  </a:cubicBezTo>
                  <a:cubicBezTo>
                    <a:pt x="10819" y="15258"/>
                    <a:pt x="9123" y="14549"/>
                    <a:pt x="7218" y="13596"/>
                  </a:cubicBezTo>
                  <a:close/>
                  <a:moveTo>
                    <a:pt x="9128" y="13531"/>
                  </a:moveTo>
                  <a:cubicBezTo>
                    <a:pt x="9683" y="13753"/>
                    <a:pt x="10215" y="13899"/>
                    <a:pt x="10736" y="13922"/>
                  </a:cubicBezTo>
                  <a:lnTo>
                    <a:pt x="8270" y="9693"/>
                  </a:lnTo>
                  <a:cubicBezTo>
                    <a:pt x="8094" y="10262"/>
                    <a:pt x="8018" y="10890"/>
                    <a:pt x="7988" y="11570"/>
                  </a:cubicBezTo>
                  <a:lnTo>
                    <a:pt x="9128" y="13531"/>
                  </a:lnTo>
                  <a:close/>
                  <a:moveTo>
                    <a:pt x="11711" y="13445"/>
                  </a:moveTo>
                  <a:cubicBezTo>
                    <a:pt x="11906" y="13348"/>
                    <a:pt x="12100" y="13226"/>
                    <a:pt x="12298" y="13067"/>
                  </a:cubicBezTo>
                  <a:cubicBezTo>
                    <a:pt x="12398" y="12988"/>
                    <a:pt x="12489" y="12904"/>
                    <a:pt x="12577" y="12819"/>
                  </a:cubicBezTo>
                  <a:lnTo>
                    <a:pt x="9787" y="7934"/>
                  </a:lnTo>
                  <a:cubicBezTo>
                    <a:pt x="9688" y="7998"/>
                    <a:pt x="9589" y="8069"/>
                    <a:pt x="9488" y="8149"/>
                  </a:cubicBezTo>
                  <a:cubicBezTo>
                    <a:pt x="9290" y="8307"/>
                    <a:pt x="9121" y="8474"/>
                    <a:pt x="8972" y="8652"/>
                  </a:cubicBezTo>
                  <a:lnTo>
                    <a:pt x="11711" y="13445"/>
                  </a:lnTo>
                  <a:close/>
                  <a:moveTo>
                    <a:pt x="13407" y="12000"/>
                  </a:moveTo>
                  <a:cubicBezTo>
                    <a:pt x="13611" y="11527"/>
                    <a:pt x="13723" y="11008"/>
                    <a:pt x="13784" y="10444"/>
                  </a:cubicBezTo>
                  <a:lnTo>
                    <a:pt x="12283" y="7830"/>
                  </a:lnTo>
                  <a:cubicBezTo>
                    <a:pt x="11815" y="7685"/>
                    <a:pt x="11363" y="7615"/>
                    <a:pt x="10913" y="7660"/>
                  </a:cubicBezTo>
                  <a:lnTo>
                    <a:pt x="13407" y="12000"/>
                  </a:lnTo>
                  <a:close/>
                  <a:moveTo>
                    <a:pt x="16965" y="7123"/>
                  </a:moveTo>
                  <a:cubicBezTo>
                    <a:pt x="17421" y="7289"/>
                    <a:pt x="17855" y="7394"/>
                    <a:pt x="18279" y="7398"/>
                  </a:cubicBezTo>
                  <a:lnTo>
                    <a:pt x="16261" y="4044"/>
                  </a:lnTo>
                  <a:cubicBezTo>
                    <a:pt x="16133" y="4533"/>
                    <a:pt x="16081" y="5067"/>
                    <a:pt x="16071" y="5642"/>
                  </a:cubicBezTo>
                  <a:lnTo>
                    <a:pt x="16965" y="7123"/>
                  </a:lnTo>
                  <a:close/>
                  <a:moveTo>
                    <a:pt x="19610" y="7085"/>
                  </a:moveTo>
                  <a:cubicBezTo>
                    <a:pt x="19909" y="6982"/>
                    <a:pt x="20208" y="6817"/>
                    <a:pt x="20510" y="6570"/>
                  </a:cubicBezTo>
                  <a:lnTo>
                    <a:pt x="17721" y="1845"/>
                  </a:lnTo>
                  <a:cubicBezTo>
                    <a:pt x="17423" y="2098"/>
                    <a:pt x="17191" y="2376"/>
                    <a:pt x="17007" y="2675"/>
                  </a:cubicBezTo>
                  <a:cubicBezTo>
                    <a:pt x="17007" y="2675"/>
                    <a:pt x="19610" y="7085"/>
                    <a:pt x="19610" y="7085"/>
                  </a:cubicBezTo>
                  <a:close/>
                </a:path>
              </a:pathLst>
            </a:custGeom>
            <a:solidFill>
              <a:schemeClr val="accent1"/>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544" name="Shape 34178"/>
            <p:cNvSpPr/>
            <p:nvPr/>
          </p:nvSpPr>
          <p:spPr>
            <a:xfrm>
              <a:off x="2458146" y="327358"/>
              <a:ext cx="298745" cy="368986"/>
            </a:xfrm>
            <a:custGeom>
              <a:avLst/>
              <a:gdLst/>
              <a:ahLst/>
              <a:cxnLst>
                <a:cxn ang="0">
                  <a:pos x="wd2" y="hd2"/>
                </a:cxn>
                <a:cxn ang="5400000">
                  <a:pos x="wd2" y="hd2"/>
                </a:cxn>
                <a:cxn ang="10800000">
                  <a:pos x="wd2" y="hd2"/>
                </a:cxn>
                <a:cxn ang="16200000">
                  <a:pos x="wd2" y="hd2"/>
                </a:cxn>
              </a:cxnLst>
              <a:rect l="0" t="0" r="r" b="b"/>
              <a:pathLst>
                <a:path w="21183" h="21600" extrusionOk="0">
                  <a:moveTo>
                    <a:pt x="6837" y="0"/>
                  </a:moveTo>
                  <a:lnTo>
                    <a:pt x="6304" y="11896"/>
                  </a:lnTo>
                  <a:lnTo>
                    <a:pt x="10115" y="11984"/>
                  </a:lnTo>
                  <a:lnTo>
                    <a:pt x="10387" y="5819"/>
                  </a:lnTo>
                  <a:cubicBezTo>
                    <a:pt x="10807" y="5990"/>
                    <a:pt x="11286" y="6091"/>
                    <a:pt x="11799" y="6080"/>
                  </a:cubicBezTo>
                  <a:cubicBezTo>
                    <a:pt x="12816" y="6059"/>
                    <a:pt x="13721" y="5638"/>
                    <a:pt x="14293" y="5029"/>
                  </a:cubicBezTo>
                  <a:cubicBezTo>
                    <a:pt x="14344" y="4975"/>
                    <a:pt x="14392" y="4920"/>
                    <a:pt x="14437" y="4864"/>
                  </a:cubicBezTo>
                  <a:cubicBezTo>
                    <a:pt x="15870" y="5413"/>
                    <a:pt x="17048" y="6141"/>
                    <a:pt x="17879" y="7040"/>
                  </a:cubicBezTo>
                  <a:cubicBezTo>
                    <a:pt x="19250" y="8523"/>
                    <a:pt x="19623" y="10355"/>
                    <a:pt x="18956" y="12341"/>
                  </a:cubicBezTo>
                  <a:cubicBezTo>
                    <a:pt x="17917" y="15436"/>
                    <a:pt x="14349" y="17736"/>
                    <a:pt x="10109" y="18168"/>
                  </a:cubicBezTo>
                  <a:lnTo>
                    <a:pt x="10109" y="16337"/>
                  </a:lnTo>
                  <a:lnTo>
                    <a:pt x="12811" y="16337"/>
                  </a:lnTo>
                  <a:lnTo>
                    <a:pt x="12811" y="15424"/>
                  </a:lnTo>
                  <a:lnTo>
                    <a:pt x="2958" y="15424"/>
                  </a:lnTo>
                  <a:lnTo>
                    <a:pt x="2958" y="16337"/>
                  </a:lnTo>
                  <a:lnTo>
                    <a:pt x="5665" y="16337"/>
                  </a:lnTo>
                  <a:lnTo>
                    <a:pt x="5665" y="19312"/>
                  </a:lnTo>
                  <a:lnTo>
                    <a:pt x="0" y="19312"/>
                  </a:lnTo>
                  <a:lnTo>
                    <a:pt x="0" y="21600"/>
                  </a:lnTo>
                  <a:lnTo>
                    <a:pt x="15769" y="21600"/>
                  </a:lnTo>
                  <a:lnTo>
                    <a:pt x="15769" y="19312"/>
                  </a:lnTo>
                  <a:lnTo>
                    <a:pt x="11820" y="19312"/>
                  </a:lnTo>
                  <a:cubicBezTo>
                    <a:pt x="16159" y="18468"/>
                    <a:pt x="19703" y="15947"/>
                    <a:pt x="20805" y="12664"/>
                  </a:cubicBezTo>
                  <a:cubicBezTo>
                    <a:pt x="21600" y="10296"/>
                    <a:pt x="21135" y="8089"/>
                    <a:pt x="19462" y="6280"/>
                  </a:cubicBezTo>
                  <a:cubicBezTo>
                    <a:pt x="18352" y="5079"/>
                    <a:pt x="16769" y="4131"/>
                    <a:pt x="14820" y="3462"/>
                  </a:cubicBezTo>
                  <a:cubicBezTo>
                    <a:pt x="14558" y="2431"/>
                    <a:pt x="13305" y="1647"/>
                    <a:pt x="11799" y="1647"/>
                  </a:cubicBezTo>
                  <a:cubicBezTo>
                    <a:pt x="11359" y="1647"/>
                    <a:pt x="10947" y="1715"/>
                    <a:pt x="10568" y="1835"/>
                  </a:cubicBezTo>
                  <a:lnTo>
                    <a:pt x="10642" y="88"/>
                  </a:lnTo>
                  <a:lnTo>
                    <a:pt x="6837" y="0"/>
                  </a:lnTo>
                  <a:close/>
                  <a:moveTo>
                    <a:pt x="11799" y="3017"/>
                  </a:moveTo>
                  <a:cubicBezTo>
                    <a:pt x="12376" y="3012"/>
                    <a:pt x="12879" y="3300"/>
                    <a:pt x="12982" y="3708"/>
                  </a:cubicBezTo>
                  <a:cubicBezTo>
                    <a:pt x="13088" y="4130"/>
                    <a:pt x="12736" y="4539"/>
                    <a:pt x="12167" y="4660"/>
                  </a:cubicBezTo>
                  <a:cubicBezTo>
                    <a:pt x="12051" y="4688"/>
                    <a:pt x="11928" y="4706"/>
                    <a:pt x="11799" y="4706"/>
                  </a:cubicBezTo>
                  <a:cubicBezTo>
                    <a:pt x="11152" y="4706"/>
                    <a:pt x="10625" y="4326"/>
                    <a:pt x="10626" y="3862"/>
                  </a:cubicBezTo>
                  <a:cubicBezTo>
                    <a:pt x="10628" y="3397"/>
                    <a:pt x="11153" y="3023"/>
                    <a:pt x="11799" y="3017"/>
                  </a:cubicBezTo>
                  <a:close/>
                </a:path>
              </a:pathLst>
            </a:custGeom>
            <a:solidFill>
              <a:srgbClr val="D9D9D9"/>
            </a:solidFill>
            <a:ln w="12700" cap="flat">
              <a:noFill/>
              <a:miter lim="400000"/>
            </a:ln>
            <a:effectLst/>
          </p:spPr>
          <p:txBody>
            <a:bodyPr wrap="square" lIns="45719" tIns="45719" rIns="45719" bIns="45719" numCol="1" anchor="t">
              <a:noAutofit/>
            </a:bodyPr>
            <a:lstStyle/>
            <a:p>
              <a:pPr>
                <a:defRPr>
                  <a:latin typeface="Lato Light"/>
                  <a:ea typeface="Lato Light"/>
                  <a:cs typeface="Lato Light"/>
                  <a:sym typeface="Lato Light"/>
                </a:defRPr>
              </a:pPr>
              <a:endParaRPr/>
            </a:p>
          </p:txBody>
        </p:sp>
        <p:sp>
          <p:nvSpPr>
            <p:cNvPr id="545" name="Shape 34179"/>
            <p:cNvSpPr/>
            <p:nvPr/>
          </p:nvSpPr>
          <p:spPr>
            <a:xfrm>
              <a:off x="2074403" y="682939"/>
              <a:ext cx="466943" cy="450987"/>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546" name="Shape 34180"/>
            <p:cNvSpPr/>
            <p:nvPr/>
          </p:nvSpPr>
          <p:spPr>
            <a:xfrm>
              <a:off x="1560137" y="3255331"/>
              <a:ext cx="359455" cy="368995"/>
            </a:xfrm>
            <a:custGeom>
              <a:avLst/>
              <a:gdLst/>
              <a:ahLst/>
              <a:cxnLst>
                <a:cxn ang="0">
                  <a:pos x="wd2" y="hd2"/>
                </a:cxn>
                <a:cxn ang="5400000">
                  <a:pos x="wd2" y="hd2"/>
                </a:cxn>
                <a:cxn ang="10800000">
                  <a:pos x="wd2" y="hd2"/>
                </a:cxn>
                <a:cxn ang="16200000">
                  <a:pos x="wd2" y="hd2"/>
                </a:cxn>
              </a:cxnLst>
              <a:rect l="0" t="0" r="r" b="b"/>
              <a:pathLst>
                <a:path w="19200" h="21330" extrusionOk="0">
                  <a:moveTo>
                    <a:pt x="9478" y="70"/>
                  </a:moveTo>
                  <a:cubicBezTo>
                    <a:pt x="11123" y="275"/>
                    <a:pt x="12738" y="926"/>
                    <a:pt x="14085" y="2033"/>
                  </a:cubicBezTo>
                  <a:cubicBezTo>
                    <a:pt x="15975" y="3587"/>
                    <a:pt x="17009" y="5837"/>
                    <a:pt x="16934" y="8191"/>
                  </a:cubicBezTo>
                  <a:cubicBezTo>
                    <a:pt x="16906" y="10082"/>
                    <a:pt x="16181" y="11892"/>
                    <a:pt x="14857" y="13325"/>
                  </a:cubicBezTo>
                  <a:cubicBezTo>
                    <a:pt x="12856" y="15492"/>
                    <a:pt x="9834" y="16495"/>
                    <a:pt x="6855" y="15993"/>
                  </a:cubicBezTo>
                  <a:cubicBezTo>
                    <a:pt x="490" y="14716"/>
                    <a:pt x="-2157" y="7497"/>
                    <a:pt x="2010" y="2777"/>
                  </a:cubicBezTo>
                  <a:cubicBezTo>
                    <a:pt x="3900" y="636"/>
                    <a:pt x="6738" y="-270"/>
                    <a:pt x="9478" y="70"/>
                  </a:cubicBezTo>
                  <a:close/>
                  <a:moveTo>
                    <a:pt x="16810" y="1701"/>
                  </a:moveTo>
                  <a:cubicBezTo>
                    <a:pt x="18615" y="3813"/>
                    <a:pt x="19443" y="6468"/>
                    <a:pt x="19138" y="9166"/>
                  </a:cubicBezTo>
                  <a:cubicBezTo>
                    <a:pt x="18833" y="11864"/>
                    <a:pt x="17426" y="14285"/>
                    <a:pt x="15190" y="15989"/>
                  </a:cubicBezTo>
                  <a:cubicBezTo>
                    <a:pt x="12661" y="17917"/>
                    <a:pt x="9406" y="18601"/>
                    <a:pt x="6358" y="18041"/>
                  </a:cubicBezTo>
                  <a:cubicBezTo>
                    <a:pt x="5748" y="17930"/>
                    <a:pt x="5142" y="17768"/>
                    <a:pt x="4557" y="17556"/>
                  </a:cubicBezTo>
                  <a:lnTo>
                    <a:pt x="4163" y="19469"/>
                  </a:lnTo>
                  <a:lnTo>
                    <a:pt x="7062" y="20001"/>
                  </a:lnTo>
                  <a:lnTo>
                    <a:pt x="6789" y="21330"/>
                  </a:lnTo>
                  <a:lnTo>
                    <a:pt x="226" y="20125"/>
                  </a:lnTo>
                  <a:lnTo>
                    <a:pt x="499" y="18797"/>
                  </a:lnTo>
                  <a:lnTo>
                    <a:pt x="2756" y="19211"/>
                  </a:lnTo>
                  <a:lnTo>
                    <a:pt x="3218" y="16966"/>
                  </a:lnTo>
                  <a:cubicBezTo>
                    <a:pt x="2950" y="16826"/>
                    <a:pt x="2687" y="16675"/>
                    <a:pt x="2430" y="16512"/>
                  </a:cubicBezTo>
                  <a:cubicBezTo>
                    <a:pt x="2173" y="16350"/>
                    <a:pt x="1927" y="16169"/>
                    <a:pt x="1683" y="15983"/>
                  </a:cubicBezTo>
                  <a:lnTo>
                    <a:pt x="2579" y="14935"/>
                  </a:lnTo>
                  <a:cubicBezTo>
                    <a:pt x="5969" y="17524"/>
                    <a:pt x="10901" y="17524"/>
                    <a:pt x="14299" y="14934"/>
                  </a:cubicBezTo>
                  <a:cubicBezTo>
                    <a:pt x="16238" y="13457"/>
                    <a:pt x="17443" y="11361"/>
                    <a:pt x="17707" y="9022"/>
                  </a:cubicBezTo>
                  <a:cubicBezTo>
                    <a:pt x="17972" y="6683"/>
                    <a:pt x="17266" y="4386"/>
                    <a:pt x="15702" y="2556"/>
                  </a:cubicBezTo>
                  <a:lnTo>
                    <a:pt x="16810" y="1701"/>
                  </a:lnTo>
                  <a:close/>
                  <a:moveTo>
                    <a:pt x="9714" y="1065"/>
                  </a:moveTo>
                  <a:cubicBezTo>
                    <a:pt x="9277" y="997"/>
                    <a:pt x="8831" y="969"/>
                    <a:pt x="8386" y="975"/>
                  </a:cubicBezTo>
                  <a:cubicBezTo>
                    <a:pt x="8459" y="1223"/>
                    <a:pt x="8543" y="1462"/>
                    <a:pt x="8640" y="1700"/>
                  </a:cubicBezTo>
                  <a:cubicBezTo>
                    <a:pt x="8736" y="1937"/>
                    <a:pt x="8845" y="2173"/>
                    <a:pt x="8961" y="2400"/>
                  </a:cubicBezTo>
                  <a:cubicBezTo>
                    <a:pt x="9288" y="2209"/>
                    <a:pt x="9626" y="2029"/>
                    <a:pt x="9966" y="1860"/>
                  </a:cubicBezTo>
                  <a:cubicBezTo>
                    <a:pt x="10306" y="1690"/>
                    <a:pt x="10644" y="1530"/>
                    <a:pt x="10996" y="1383"/>
                  </a:cubicBezTo>
                  <a:cubicBezTo>
                    <a:pt x="10578" y="1245"/>
                    <a:pt x="10152" y="1133"/>
                    <a:pt x="9714" y="1065"/>
                  </a:cubicBezTo>
                  <a:close/>
                  <a:moveTo>
                    <a:pt x="12201" y="1890"/>
                  </a:moveTo>
                  <a:cubicBezTo>
                    <a:pt x="11714" y="2061"/>
                    <a:pt x="11236" y="2255"/>
                    <a:pt x="10772" y="2471"/>
                  </a:cubicBezTo>
                  <a:cubicBezTo>
                    <a:pt x="10308" y="2688"/>
                    <a:pt x="9855" y="2926"/>
                    <a:pt x="9416" y="3185"/>
                  </a:cubicBezTo>
                  <a:cubicBezTo>
                    <a:pt x="9616" y="3489"/>
                    <a:pt x="9840" y="3789"/>
                    <a:pt x="10078" y="4068"/>
                  </a:cubicBezTo>
                  <a:cubicBezTo>
                    <a:pt x="10317" y="4346"/>
                    <a:pt x="10570" y="4611"/>
                    <a:pt x="10846" y="4862"/>
                  </a:cubicBezTo>
                  <a:lnTo>
                    <a:pt x="13082" y="2443"/>
                  </a:lnTo>
                  <a:cubicBezTo>
                    <a:pt x="12943" y="2343"/>
                    <a:pt x="12797" y="2241"/>
                    <a:pt x="12651" y="2150"/>
                  </a:cubicBezTo>
                  <a:cubicBezTo>
                    <a:pt x="12505" y="2060"/>
                    <a:pt x="12353" y="1970"/>
                    <a:pt x="12201" y="1890"/>
                  </a:cubicBezTo>
                  <a:close/>
                  <a:moveTo>
                    <a:pt x="7361" y="1001"/>
                  </a:moveTo>
                  <a:cubicBezTo>
                    <a:pt x="6539" y="1112"/>
                    <a:pt x="5753" y="1344"/>
                    <a:pt x="5028" y="1690"/>
                  </a:cubicBezTo>
                  <a:cubicBezTo>
                    <a:pt x="4304" y="2036"/>
                    <a:pt x="3643" y="2486"/>
                    <a:pt x="3063" y="3042"/>
                  </a:cubicBezTo>
                  <a:lnTo>
                    <a:pt x="5528" y="5075"/>
                  </a:lnTo>
                  <a:cubicBezTo>
                    <a:pt x="5921" y="4672"/>
                    <a:pt x="6338" y="4284"/>
                    <a:pt x="6772" y="3924"/>
                  </a:cubicBezTo>
                  <a:cubicBezTo>
                    <a:pt x="7205" y="3565"/>
                    <a:pt x="7654" y="3228"/>
                    <a:pt x="8125" y="2913"/>
                  </a:cubicBezTo>
                  <a:cubicBezTo>
                    <a:pt x="7963" y="2609"/>
                    <a:pt x="7818" y="2297"/>
                    <a:pt x="7689" y="1977"/>
                  </a:cubicBezTo>
                  <a:cubicBezTo>
                    <a:pt x="7560" y="1656"/>
                    <a:pt x="7453" y="1337"/>
                    <a:pt x="7361" y="1001"/>
                  </a:cubicBezTo>
                  <a:close/>
                  <a:moveTo>
                    <a:pt x="13805" y="3028"/>
                  </a:moveTo>
                  <a:lnTo>
                    <a:pt x="11569" y="5447"/>
                  </a:lnTo>
                  <a:cubicBezTo>
                    <a:pt x="11851" y="5650"/>
                    <a:pt x="12143" y="5841"/>
                    <a:pt x="12448" y="6012"/>
                  </a:cubicBezTo>
                  <a:cubicBezTo>
                    <a:pt x="12751" y="6183"/>
                    <a:pt x="13063" y="6333"/>
                    <a:pt x="13386" y="6470"/>
                  </a:cubicBezTo>
                  <a:cubicBezTo>
                    <a:pt x="13601" y="6014"/>
                    <a:pt x="13797" y="5551"/>
                    <a:pt x="13962" y="5078"/>
                  </a:cubicBezTo>
                  <a:cubicBezTo>
                    <a:pt x="14127" y="4604"/>
                    <a:pt x="14272" y="4123"/>
                    <a:pt x="14385" y="3634"/>
                  </a:cubicBezTo>
                  <a:cubicBezTo>
                    <a:pt x="14295" y="3529"/>
                    <a:pt x="14194" y="3419"/>
                    <a:pt x="14097" y="3319"/>
                  </a:cubicBezTo>
                  <a:cubicBezTo>
                    <a:pt x="14000" y="3219"/>
                    <a:pt x="13908" y="3124"/>
                    <a:pt x="13805" y="3028"/>
                  </a:cubicBezTo>
                  <a:close/>
                  <a:moveTo>
                    <a:pt x="15096" y="4644"/>
                  </a:moveTo>
                  <a:cubicBezTo>
                    <a:pt x="14988" y="5012"/>
                    <a:pt x="14871" y="5370"/>
                    <a:pt x="14734" y="5730"/>
                  </a:cubicBezTo>
                  <a:cubicBezTo>
                    <a:pt x="14597" y="6090"/>
                    <a:pt x="14439" y="6450"/>
                    <a:pt x="14275" y="6799"/>
                  </a:cubicBezTo>
                  <a:cubicBezTo>
                    <a:pt x="14550" y="6885"/>
                    <a:pt x="14841" y="6954"/>
                    <a:pt x="15124" y="7014"/>
                  </a:cubicBezTo>
                  <a:cubicBezTo>
                    <a:pt x="15408" y="7075"/>
                    <a:pt x="15687" y="7123"/>
                    <a:pt x="15976" y="7159"/>
                  </a:cubicBezTo>
                  <a:cubicBezTo>
                    <a:pt x="15914" y="6711"/>
                    <a:pt x="15812" y="6275"/>
                    <a:pt x="15665" y="5854"/>
                  </a:cubicBezTo>
                  <a:cubicBezTo>
                    <a:pt x="15518" y="5433"/>
                    <a:pt x="15323" y="5030"/>
                    <a:pt x="15096" y="4644"/>
                  </a:cubicBezTo>
                  <a:close/>
                  <a:moveTo>
                    <a:pt x="8605" y="3702"/>
                  </a:moveTo>
                  <a:cubicBezTo>
                    <a:pt x="8179" y="3990"/>
                    <a:pt x="7774" y="4304"/>
                    <a:pt x="7381" y="4631"/>
                  </a:cubicBezTo>
                  <a:cubicBezTo>
                    <a:pt x="6989" y="4958"/>
                    <a:pt x="6608" y="5295"/>
                    <a:pt x="6251" y="5659"/>
                  </a:cubicBezTo>
                  <a:lnTo>
                    <a:pt x="8447" y="7465"/>
                  </a:lnTo>
                  <a:lnTo>
                    <a:pt x="10215" y="5543"/>
                  </a:lnTo>
                  <a:cubicBezTo>
                    <a:pt x="9904" y="5267"/>
                    <a:pt x="9619" y="4977"/>
                    <a:pt x="9350" y="4671"/>
                  </a:cubicBezTo>
                  <a:cubicBezTo>
                    <a:pt x="9080" y="4364"/>
                    <a:pt x="8830" y="4037"/>
                    <a:pt x="8605" y="3702"/>
                  </a:cubicBezTo>
                  <a:close/>
                  <a:moveTo>
                    <a:pt x="2432" y="3722"/>
                  </a:moveTo>
                  <a:cubicBezTo>
                    <a:pt x="1931" y="4342"/>
                    <a:pt x="1545" y="5032"/>
                    <a:pt x="1283" y="5758"/>
                  </a:cubicBezTo>
                  <a:cubicBezTo>
                    <a:pt x="1021" y="6484"/>
                    <a:pt x="878" y="7254"/>
                    <a:pt x="877" y="8037"/>
                  </a:cubicBezTo>
                  <a:cubicBezTo>
                    <a:pt x="1137" y="8065"/>
                    <a:pt x="1404" y="8098"/>
                    <a:pt x="1660" y="8145"/>
                  </a:cubicBezTo>
                  <a:cubicBezTo>
                    <a:pt x="2117" y="8229"/>
                    <a:pt x="2561" y="8344"/>
                    <a:pt x="3000" y="8486"/>
                  </a:cubicBezTo>
                  <a:cubicBezTo>
                    <a:pt x="3264" y="8001"/>
                    <a:pt x="3552" y="7532"/>
                    <a:pt x="3869" y="7077"/>
                  </a:cubicBezTo>
                  <a:cubicBezTo>
                    <a:pt x="4186" y="6620"/>
                    <a:pt x="4541" y="6182"/>
                    <a:pt x="4909" y="5758"/>
                  </a:cubicBezTo>
                  <a:lnTo>
                    <a:pt x="2432" y="3722"/>
                  </a:lnTo>
                  <a:close/>
                  <a:moveTo>
                    <a:pt x="10938" y="6127"/>
                  </a:moveTo>
                  <a:lnTo>
                    <a:pt x="9168" y="8061"/>
                  </a:lnTo>
                  <a:lnTo>
                    <a:pt x="11248" y="9762"/>
                  </a:lnTo>
                  <a:cubicBezTo>
                    <a:pt x="11578" y="9379"/>
                    <a:pt x="11884" y="8987"/>
                    <a:pt x="12171" y="8577"/>
                  </a:cubicBezTo>
                  <a:cubicBezTo>
                    <a:pt x="12458" y="8167"/>
                    <a:pt x="12720" y="7742"/>
                    <a:pt x="12962" y="7307"/>
                  </a:cubicBezTo>
                  <a:cubicBezTo>
                    <a:pt x="12602" y="7150"/>
                    <a:pt x="12252" y="6965"/>
                    <a:pt x="11914" y="6770"/>
                  </a:cubicBezTo>
                  <a:cubicBezTo>
                    <a:pt x="11576" y="6574"/>
                    <a:pt x="11250" y="6359"/>
                    <a:pt x="10938" y="6127"/>
                  </a:cubicBezTo>
                  <a:close/>
                  <a:moveTo>
                    <a:pt x="13848" y="7648"/>
                  </a:moveTo>
                  <a:cubicBezTo>
                    <a:pt x="13585" y="8128"/>
                    <a:pt x="13296" y="8594"/>
                    <a:pt x="12981" y="9046"/>
                  </a:cubicBezTo>
                  <a:cubicBezTo>
                    <a:pt x="12666" y="9498"/>
                    <a:pt x="12333" y="9937"/>
                    <a:pt x="11968" y="10358"/>
                  </a:cubicBezTo>
                  <a:lnTo>
                    <a:pt x="14435" y="12380"/>
                  </a:lnTo>
                  <a:cubicBezTo>
                    <a:pt x="14932" y="11765"/>
                    <a:pt x="15318" y="11086"/>
                    <a:pt x="15580" y="10367"/>
                  </a:cubicBezTo>
                  <a:cubicBezTo>
                    <a:pt x="15841" y="9648"/>
                    <a:pt x="15975" y="8887"/>
                    <a:pt x="15981" y="8111"/>
                  </a:cubicBezTo>
                  <a:cubicBezTo>
                    <a:pt x="15742" y="8083"/>
                    <a:pt x="15505" y="8059"/>
                    <a:pt x="15270" y="8016"/>
                  </a:cubicBezTo>
                  <a:cubicBezTo>
                    <a:pt x="15029" y="7971"/>
                    <a:pt x="14787" y="7909"/>
                    <a:pt x="14550" y="7848"/>
                  </a:cubicBezTo>
                  <a:cubicBezTo>
                    <a:pt x="14313" y="7787"/>
                    <a:pt x="14079" y="7725"/>
                    <a:pt x="13848" y="7648"/>
                  </a:cubicBezTo>
                  <a:close/>
                  <a:moveTo>
                    <a:pt x="5620" y="6340"/>
                  </a:moveTo>
                  <a:cubicBezTo>
                    <a:pt x="5286" y="6725"/>
                    <a:pt x="4980" y="7135"/>
                    <a:pt x="4691" y="7548"/>
                  </a:cubicBezTo>
                  <a:cubicBezTo>
                    <a:pt x="4402" y="7962"/>
                    <a:pt x="4129" y="8388"/>
                    <a:pt x="3886" y="8827"/>
                  </a:cubicBezTo>
                  <a:cubicBezTo>
                    <a:pt x="4271" y="8991"/>
                    <a:pt x="4647" y="9169"/>
                    <a:pt x="5007" y="9377"/>
                  </a:cubicBezTo>
                  <a:cubicBezTo>
                    <a:pt x="5367" y="9586"/>
                    <a:pt x="5717" y="9818"/>
                    <a:pt x="6048" y="10068"/>
                  </a:cubicBezTo>
                  <a:lnTo>
                    <a:pt x="7816" y="8146"/>
                  </a:lnTo>
                  <a:lnTo>
                    <a:pt x="5620" y="6340"/>
                  </a:lnTo>
                  <a:close/>
                  <a:moveTo>
                    <a:pt x="8537" y="8742"/>
                  </a:moveTo>
                  <a:lnTo>
                    <a:pt x="6769" y="10664"/>
                  </a:lnTo>
                  <a:cubicBezTo>
                    <a:pt x="7058" y="10925"/>
                    <a:pt x="7329" y="11202"/>
                    <a:pt x="7581" y="11490"/>
                  </a:cubicBezTo>
                  <a:cubicBezTo>
                    <a:pt x="7833" y="11778"/>
                    <a:pt x="8063" y="12077"/>
                    <a:pt x="8277" y="12391"/>
                  </a:cubicBezTo>
                  <a:cubicBezTo>
                    <a:pt x="8699" y="12104"/>
                    <a:pt x="9108" y="11799"/>
                    <a:pt x="9498" y="11474"/>
                  </a:cubicBezTo>
                  <a:cubicBezTo>
                    <a:pt x="9888" y="11148"/>
                    <a:pt x="10261" y="10805"/>
                    <a:pt x="10616" y="10443"/>
                  </a:cubicBezTo>
                  <a:lnTo>
                    <a:pt x="8537" y="8742"/>
                  </a:lnTo>
                  <a:close/>
                  <a:moveTo>
                    <a:pt x="1797" y="9133"/>
                  </a:moveTo>
                  <a:cubicBezTo>
                    <a:pt x="1534" y="9076"/>
                    <a:pt x="1274" y="9034"/>
                    <a:pt x="1006" y="9000"/>
                  </a:cubicBezTo>
                  <a:cubicBezTo>
                    <a:pt x="1061" y="9424"/>
                    <a:pt x="1147" y="9838"/>
                    <a:pt x="1279" y="10239"/>
                  </a:cubicBezTo>
                  <a:cubicBezTo>
                    <a:pt x="1411" y="10639"/>
                    <a:pt x="1582" y="11019"/>
                    <a:pt x="1785" y="11389"/>
                  </a:cubicBezTo>
                  <a:cubicBezTo>
                    <a:pt x="1890" y="11038"/>
                    <a:pt x="2007" y="10692"/>
                    <a:pt x="2138" y="10349"/>
                  </a:cubicBezTo>
                  <a:cubicBezTo>
                    <a:pt x="2269" y="10006"/>
                    <a:pt x="2417" y="9668"/>
                    <a:pt x="2573" y="9335"/>
                  </a:cubicBezTo>
                  <a:cubicBezTo>
                    <a:pt x="2318" y="9258"/>
                    <a:pt x="2058" y="9190"/>
                    <a:pt x="1797" y="9133"/>
                  </a:cubicBezTo>
                  <a:close/>
                  <a:moveTo>
                    <a:pt x="11337" y="11039"/>
                  </a:moveTo>
                  <a:cubicBezTo>
                    <a:pt x="10947" y="11438"/>
                    <a:pt x="10540" y="11811"/>
                    <a:pt x="10110" y="12168"/>
                  </a:cubicBezTo>
                  <a:cubicBezTo>
                    <a:pt x="9680" y="12526"/>
                    <a:pt x="9223" y="12867"/>
                    <a:pt x="8756" y="13180"/>
                  </a:cubicBezTo>
                  <a:cubicBezTo>
                    <a:pt x="8922" y="13484"/>
                    <a:pt x="9074" y="13797"/>
                    <a:pt x="9205" y="14118"/>
                  </a:cubicBezTo>
                  <a:cubicBezTo>
                    <a:pt x="9336" y="14440"/>
                    <a:pt x="9448" y="14770"/>
                    <a:pt x="9543" y="15107"/>
                  </a:cubicBezTo>
                  <a:cubicBezTo>
                    <a:pt x="10357" y="14994"/>
                    <a:pt x="11132" y="14758"/>
                    <a:pt x="11851" y="14414"/>
                  </a:cubicBezTo>
                  <a:cubicBezTo>
                    <a:pt x="12570" y="14069"/>
                    <a:pt x="13228" y="13611"/>
                    <a:pt x="13804" y="13060"/>
                  </a:cubicBezTo>
                  <a:lnTo>
                    <a:pt x="11337" y="11039"/>
                  </a:lnTo>
                  <a:close/>
                  <a:moveTo>
                    <a:pt x="3465" y="9653"/>
                  </a:moveTo>
                  <a:cubicBezTo>
                    <a:pt x="3254" y="10100"/>
                    <a:pt x="3067" y="10560"/>
                    <a:pt x="2905" y="11024"/>
                  </a:cubicBezTo>
                  <a:cubicBezTo>
                    <a:pt x="2743" y="11489"/>
                    <a:pt x="2611" y="11968"/>
                    <a:pt x="2499" y="12448"/>
                  </a:cubicBezTo>
                  <a:cubicBezTo>
                    <a:pt x="2605" y="12577"/>
                    <a:pt x="2711" y="12694"/>
                    <a:pt x="2826" y="12817"/>
                  </a:cubicBezTo>
                  <a:cubicBezTo>
                    <a:pt x="2942" y="12940"/>
                    <a:pt x="3066" y="13065"/>
                    <a:pt x="3191" y="13181"/>
                  </a:cubicBezTo>
                  <a:lnTo>
                    <a:pt x="5415" y="10760"/>
                  </a:lnTo>
                  <a:cubicBezTo>
                    <a:pt x="5114" y="10539"/>
                    <a:pt x="4809" y="10333"/>
                    <a:pt x="4483" y="10149"/>
                  </a:cubicBezTo>
                  <a:cubicBezTo>
                    <a:pt x="4157" y="9965"/>
                    <a:pt x="3812" y="9797"/>
                    <a:pt x="3465" y="9653"/>
                  </a:cubicBezTo>
                  <a:close/>
                  <a:moveTo>
                    <a:pt x="6135" y="11356"/>
                  </a:moveTo>
                  <a:lnTo>
                    <a:pt x="3900" y="13775"/>
                  </a:lnTo>
                  <a:cubicBezTo>
                    <a:pt x="4015" y="13857"/>
                    <a:pt x="4136" y="13930"/>
                    <a:pt x="4255" y="14006"/>
                  </a:cubicBezTo>
                  <a:cubicBezTo>
                    <a:pt x="4375" y="14082"/>
                    <a:pt x="4501" y="14159"/>
                    <a:pt x="4625" y="14229"/>
                  </a:cubicBezTo>
                  <a:cubicBezTo>
                    <a:pt x="5122" y="14055"/>
                    <a:pt x="5607" y="13860"/>
                    <a:pt x="6081" y="13640"/>
                  </a:cubicBezTo>
                  <a:cubicBezTo>
                    <a:pt x="6555" y="13420"/>
                    <a:pt x="7018" y="13172"/>
                    <a:pt x="7465" y="12907"/>
                  </a:cubicBezTo>
                  <a:cubicBezTo>
                    <a:pt x="7278" y="12626"/>
                    <a:pt x="7073" y="12353"/>
                    <a:pt x="6852" y="12094"/>
                  </a:cubicBezTo>
                  <a:cubicBezTo>
                    <a:pt x="6631" y="11834"/>
                    <a:pt x="6390" y="11592"/>
                    <a:pt x="6135" y="11356"/>
                  </a:cubicBezTo>
                  <a:close/>
                  <a:moveTo>
                    <a:pt x="7933" y="13695"/>
                  </a:moveTo>
                  <a:cubicBezTo>
                    <a:pt x="7590" y="13897"/>
                    <a:pt x="7242" y="14085"/>
                    <a:pt x="6884" y="14263"/>
                  </a:cubicBezTo>
                  <a:cubicBezTo>
                    <a:pt x="6526" y="14441"/>
                    <a:pt x="6159" y="14610"/>
                    <a:pt x="5787" y="14763"/>
                  </a:cubicBezTo>
                  <a:cubicBezTo>
                    <a:pt x="6190" y="14909"/>
                    <a:pt x="6613" y="15021"/>
                    <a:pt x="7039" y="15100"/>
                  </a:cubicBezTo>
                  <a:cubicBezTo>
                    <a:pt x="7537" y="15191"/>
                    <a:pt x="8040" y="15237"/>
                    <a:pt x="8547" y="15234"/>
                  </a:cubicBezTo>
                  <a:cubicBezTo>
                    <a:pt x="8470" y="14967"/>
                    <a:pt x="8383" y="14705"/>
                    <a:pt x="8281" y="14448"/>
                  </a:cubicBezTo>
                  <a:cubicBezTo>
                    <a:pt x="8180" y="14191"/>
                    <a:pt x="8060" y="13939"/>
                    <a:pt x="7933" y="13695"/>
                  </a:cubicBezTo>
                  <a:close/>
                </a:path>
              </a:pathLst>
            </a:custGeom>
            <a:solidFill>
              <a:srgbClr val="D9D9D9"/>
            </a:solidFill>
            <a:ln w="12700" cap="flat">
              <a:noFill/>
              <a:miter lim="400000"/>
            </a:ln>
            <a:effectLst/>
          </p:spPr>
          <p:txBody>
            <a:bodyPr wrap="square" lIns="45719" tIns="45719" rIns="45719" bIns="45719" numCol="1" anchor="t">
              <a:noAutofit/>
            </a:bodyPr>
            <a:lstStyle/>
            <a:p>
              <a:pPr>
                <a:defRPr>
                  <a:latin typeface="Lato Light"/>
                  <a:ea typeface="Lato Light"/>
                  <a:cs typeface="Lato Light"/>
                  <a:sym typeface="Lato Light"/>
                </a:defRPr>
              </a:pPr>
              <a:endParaRPr/>
            </a:p>
          </p:txBody>
        </p:sp>
        <p:sp>
          <p:nvSpPr>
            <p:cNvPr id="547" name="Shape 34181"/>
            <p:cNvSpPr/>
            <p:nvPr/>
          </p:nvSpPr>
          <p:spPr>
            <a:xfrm>
              <a:off x="2359959" y="1758619"/>
              <a:ext cx="264998" cy="20110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097" y="15438"/>
                  </a:lnTo>
                  <a:lnTo>
                    <a:pt x="5592" y="20234"/>
                  </a:lnTo>
                  <a:cubicBezTo>
                    <a:pt x="5592" y="20234"/>
                    <a:pt x="0" y="21600"/>
                    <a:pt x="0" y="21600"/>
                  </a:cubicBezTo>
                  <a:close/>
                  <a:moveTo>
                    <a:pt x="6275" y="19576"/>
                  </a:moveTo>
                  <a:lnTo>
                    <a:pt x="2779" y="14780"/>
                  </a:lnTo>
                  <a:lnTo>
                    <a:pt x="14944" y="3046"/>
                  </a:lnTo>
                  <a:lnTo>
                    <a:pt x="18443" y="7840"/>
                  </a:lnTo>
                  <a:cubicBezTo>
                    <a:pt x="18443" y="7840"/>
                    <a:pt x="6275" y="19576"/>
                    <a:pt x="6275" y="19576"/>
                  </a:cubicBezTo>
                  <a:close/>
                  <a:moveTo>
                    <a:pt x="19138" y="7167"/>
                  </a:moveTo>
                  <a:lnTo>
                    <a:pt x="15640" y="2373"/>
                  </a:lnTo>
                  <a:lnTo>
                    <a:pt x="18101" y="0"/>
                  </a:lnTo>
                  <a:lnTo>
                    <a:pt x="21600" y="4794"/>
                  </a:lnTo>
                  <a:cubicBezTo>
                    <a:pt x="21600" y="4794"/>
                    <a:pt x="19138" y="7167"/>
                    <a:pt x="19138" y="7167"/>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548" name="Shape 34182"/>
            <p:cNvSpPr/>
            <p:nvPr/>
          </p:nvSpPr>
          <p:spPr>
            <a:xfrm>
              <a:off x="2075585" y="1556610"/>
              <a:ext cx="247125" cy="300938"/>
            </a:xfrm>
            <a:custGeom>
              <a:avLst/>
              <a:gdLst/>
              <a:ahLst/>
              <a:cxnLst>
                <a:cxn ang="0">
                  <a:pos x="wd2" y="hd2"/>
                </a:cxn>
                <a:cxn ang="5400000">
                  <a:pos x="wd2" y="hd2"/>
                </a:cxn>
                <a:cxn ang="10800000">
                  <a:pos x="wd2" y="hd2"/>
                </a:cxn>
                <a:cxn ang="16200000">
                  <a:pos x="wd2" y="hd2"/>
                </a:cxn>
              </a:cxnLst>
              <a:rect l="0" t="0" r="r" b="b"/>
              <a:pathLst>
                <a:path w="19205" h="21362" extrusionOk="0">
                  <a:moveTo>
                    <a:pt x="10609" y="42"/>
                  </a:moveTo>
                  <a:cubicBezTo>
                    <a:pt x="8165" y="-163"/>
                    <a:pt x="5621" y="371"/>
                    <a:pt x="3560" y="1701"/>
                  </a:cubicBezTo>
                  <a:cubicBezTo>
                    <a:pt x="-561" y="4361"/>
                    <a:pt x="-1197" y="9180"/>
                    <a:pt x="2140" y="12464"/>
                  </a:cubicBezTo>
                  <a:cubicBezTo>
                    <a:pt x="4853" y="15134"/>
                    <a:pt x="9359" y="15970"/>
                    <a:pt x="13163" y="14761"/>
                  </a:cubicBezTo>
                  <a:cubicBezTo>
                    <a:pt x="13165" y="14831"/>
                    <a:pt x="13187" y="14903"/>
                    <a:pt x="13225" y="14971"/>
                  </a:cubicBezTo>
                  <a:lnTo>
                    <a:pt x="16612" y="21038"/>
                  </a:lnTo>
                  <a:cubicBezTo>
                    <a:pt x="16765" y="21312"/>
                    <a:pt x="17169" y="21437"/>
                    <a:pt x="17513" y="21315"/>
                  </a:cubicBezTo>
                  <a:lnTo>
                    <a:pt x="17878" y="21185"/>
                  </a:lnTo>
                  <a:cubicBezTo>
                    <a:pt x="18222" y="21063"/>
                    <a:pt x="18373" y="20740"/>
                    <a:pt x="18220" y="20466"/>
                  </a:cubicBezTo>
                  <a:lnTo>
                    <a:pt x="14832" y="14404"/>
                  </a:lnTo>
                  <a:cubicBezTo>
                    <a:pt x="14778" y="14306"/>
                    <a:pt x="14685" y="14237"/>
                    <a:pt x="14581" y="14182"/>
                  </a:cubicBezTo>
                  <a:cubicBezTo>
                    <a:pt x="14946" y="14005"/>
                    <a:pt x="15305" y="13815"/>
                    <a:pt x="15646" y="13595"/>
                  </a:cubicBezTo>
                  <a:cubicBezTo>
                    <a:pt x="19767" y="10936"/>
                    <a:pt x="20403" y="6117"/>
                    <a:pt x="17066" y="2832"/>
                  </a:cubicBezTo>
                  <a:cubicBezTo>
                    <a:pt x="15397" y="1190"/>
                    <a:pt x="13053" y="246"/>
                    <a:pt x="10609" y="42"/>
                  </a:cubicBezTo>
                  <a:close/>
                  <a:moveTo>
                    <a:pt x="10451" y="1236"/>
                  </a:moveTo>
                  <a:cubicBezTo>
                    <a:pt x="12511" y="1409"/>
                    <a:pt x="14487" y="2209"/>
                    <a:pt x="15893" y="3593"/>
                  </a:cubicBezTo>
                  <a:cubicBezTo>
                    <a:pt x="18705" y="6360"/>
                    <a:pt x="18170" y="10421"/>
                    <a:pt x="14697" y="12662"/>
                  </a:cubicBezTo>
                  <a:cubicBezTo>
                    <a:pt x="11225" y="14902"/>
                    <a:pt x="6130" y="14476"/>
                    <a:pt x="3318" y="11708"/>
                  </a:cubicBezTo>
                  <a:cubicBezTo>
                    <a:pt x="506" y="8941"/>
                    <a:pt x="1041" y="4881"/>
                    <a:pt x="4514" y="2640"/>
                  </a:cubicBezTo>
                  <a:cubicBezTo>
                    <a:pt x="6250" y="1519"/>
                    <a:pt x="8392" y="1064"/>
                    <a:pt x="10451" y="1236"/>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549" name="Shape 34183"/>
            <p:cNvSpPr/>
            <p:nvPr/>
          </p:nvSpPr>
          <p:spPr>
            <a:xfrm>
              <a:off x="1240078" y="1679291"/>
              <a:ext cx="263237" cy="254242"/>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550" name="Shape 34184"/>
            <p:cNvSpPr/>
            <p:nvPr/>
          </p:nvSpPr>
          <p:spPr>
            <a:xfrm>
              <a:off x="1867737" y="267504"/>
              <a:ext cx="277737" cy="221443"/>
            </a:xfrm>
            <a:custGeom>
              <a:avLst/>
              <a:gdLst/>
              <a:ahLst/>
              <a:cxnLst>
                <a:cxn ang="0">
                  <a:pos x="wd2" y="hd2"/>
                </a:cxn>
                <a:cxn ang="5400000">
                  <a:pos x="wd2" y="hd2"/>
                </a:cxn>
                <a:cxn ang="10800000">
                  <a:pos x="wd2" y="hd2"/>
                </a:cxn>
                <a:cxn ang="16200000">
                  <a:pos x="wd2" y="hd2"/>
                </a:cxn>
              </a:cxnLst>
              <a:rect l="0" t="0" r="r" b="b"/>
              <a:pathLst>
                <a:path w="20409" h="20717" extrusionOk="0">
                  <a:moveTo>
                    <a:pt x="19071" y="18146"/>
                  </a:moveTo>
                  <a:cubicBezTo>
                    <a:pt x="20183" y="16314"/>
                    <a:pt x="19749" y="13820"/>
                    <a:pt x="18102" y="12586"/>
                  </a:cubicBezTo>
                  <a:cubicBezTo>
                    <a:pt x="17662" y="12256"/>
                    <a:pt x="17178" y="12053"/>
                    <a:pt x="16685" y="11962"/>
                  </a:cubicBezTo>
                  <a:lnTo>
                    <a:pt x="16672" y="15889"/>
                  </a:lnTo>
                  <a:cubicBezTo>
                    <a:pt x="16671" y="16166"/>
                    <a:pt x="16469" y="16390"/>
                    <a:pt x="16220" y="16389"/>
                  </a:cubicBezTo>
                  <a:cubicBezTo>
                    <a:pt x="15971" y="16388"/>
                    <a:pt x="15770" y="16164"/>
                    <a:pt x="15771" y="15887"/>
                  </a:cubicBezTo>
                  <a:lnTo>
                    <a:pt x="15784" y="11921"/>
                  </a:lnTo>
                  <a:cubicBezTo>
                    <a:pt x="14735" y="12022"/>
                    <a:pt x="13732" y="12627"/>
                    <a:pt x="13098" y="13672"/>
                  </a:cubicBezTo>
                  <a:cubicBezTo>
                    <a:pt x="11985" y="15504"/>
                    <a:pt x="12420" y="17998"/>
                    <a:pt x="14067" y="19232"/>
                  </a:cubicBezTo>
                  <a:cubicBezTo>
                    <a:pt x="15713" y="20465"/>
                    <a:pt x="17958" y="19979"/>
                    <a:pt x="19071" y="18146"/>
                  </a:cubicBezTo>
                  <a:close/>
                  <a:moveTo>
                    <a:pt x="16740" y="7857"/>
                  </a:moveTo>
                  <a:lnTo>
                    <a:pt x="15291" y="6772"/>
                  </a:lnTo>
                  <a:cubicBezTo>
                    <a:pt x="15127" y="6649"/>
                    <a:pt x="15015" y="6369"/>
                    <a:pt x="15043" y="6151"/>
                  </a:cubicBezTo>
                  <a:lnTo>
                    <a:pt x="15275" y="4322"/>
                  </a:lnTo>
                  <a:lnTo>
                    <a:pt x="11975" y="5321"/>
                  </a:lnTo>
                  <a:cubicBezTo>
                    <a:pt x="11975" y="5321"/>
                    <a:pt x="12203" y="5706"/>
                    <a:pt x="12483" y="6179"/>
                  </a:cubicBezTo>
                  <a:lnTo>
                    <a:pt x="16109" y="8895"/>
                  </a:lnTo>
                  <a:cubicBezTo>
                    <a:pt x="16109" y="8895"/>
                    <a:pt x="16740" y="7857"/>
                    <a:pt x="16740" y="7857"/>
                  </a:cubicBezTo>
                  <a:close/>
                  <a:moveTo>
                    <a:pt x="15093" y="9342"/>
                  </a:moveTo>
                  <a:lnTo>
                    <a:pt x="13604" y="8227"/>
                  </a:lnTo>
                  <a:cubicBezTo>
                    <a:pt x="13647" y="8494"/>
                    <a:pt x="13599" y="8776"/>
                    <a:pt x="13458" y="9008"/>
                  </a:cubicBezTo>
                  <a:lnTo>
                    <a:pt x="13459" y="9008"/>
                  </a:lnTo>
                  <a:cubicBezTo>
                    <a:pt x="13459" y="9008"/>
                    <a:pt x="13042" y="9692"/>
                    <a:pt x="12523" y="10542"/>
                  </a:cubicBezTo>
                  <a:cubicBezTo>
                    <a:pt x="12523" y="10542"/>
                    <a:pt x="15093" y="9342"/>
                    <a:pt x="15093" y="9342"/>
                  </a:cubicBezTo>
                  <a:close/>
                  <a:moveTo>
                    <a:pt x="11619" y="8259"/>
                  </a:moveTo>
                  <a:cubicBezTo>
                    <a:pt x="11619" y="8259"/>
                    <a:pt x="10321" y="6315"/>
                    <a:pt x="9704" y="5383"/>
                  </a:cubicBezTo>
                  <a:lnTo>
                    <a:pt x="8507" y="5869"/>
                  </a:lnTo>
                  <a:cubicBezTo>
                    <a:pt x="8769" y="6978"/>
                    <a:pt x="8675" y="8186"/>
                    <a:pt x="8184" y="9262"/>
                  </a:cubicBezTo>
                  <a:lnTo>
                    <a:pt x="10126" y="10718"/>
                  </a:lnTo>
                  <a:cubicBezTo>
                    <a:pt x="10126" y="10718"/>
                    <a:pt x="11619" y="8259"/>
                    <a:pt x="11619" y="8259"/>
                  </a:cubicBezTo>
                  <a:close/>
                  <a:moveTo>
                    <a:pt x="7096" y="9656"/>
                  </a:moveTo>
                  <a:lnTo>
                    <a:pt x="4125" y="7430"/>
                  </a:lnTo>
                  <a:cubicBezTo>
                    <a:pt x="3919" y="7275"/>
                    <a:pt x="3865" y="6964"/>
                    <a:pt x="4004" y="6735"/>
                  </a:cubicBezTo>
                  <a:cubicBezTo>
                    <a:pt x="4067" y="6631"/>
                    <a:pt x="4159" y="6564"/>
                    <a:pt x="4260" y="6533"/>
                  </a:cubicBezTo>
                  <a:lnTo>
                    <a:pt x="4259" y="6531"/>
                  </a:lnTo>
                  <a:lnTo>
                    <a:pt x="7505" y="5212"/>
                  </a:lnTo>
                  <a:cubicBezTo>
                    <a:pt x="7238" y="4652"/>
                    <a:pt x="6848" y="4155"/>
                    <a:pt x="6343" y="3777"/>
                  </a:cubicBezTo>
                  <a:cubicBezTo>
                    <a:pt x="4697" y="2543"/>
                    <a:pt x="2452" y="3030"/>
                    <a:pt x="1339" y="4862"/>
                  </a:cubicBezTo>
                  <a:cubicBezTo>
                    <a:pt x="227" y="6694"/>
                    <a:pt x="661" y="9188"/>
                    <a:pt x="2308" y="10422"/>
                  </a:cubicBezTo>
                  <a:cubicBezTo>
                    <a:pt x="3854" y="11580"/>
                    <a:pt x="5928" y="11221"/>
                    <a:pt x="7096" y="9656"/>
                  </a:cubicBezTo>
                  <a:close/>
                  <a:moveTo>
                    <a:pt x="5362" y="7148"/>
                  </a:moveTo>
                  <a:lnTo>
                    <a:pt x="7578" y="8808"/>
                  </a:lnTo>
                  <a:cubicBezTo>
                    <a:pt x="7940" y="7960"/>
                    <a:pt x="8013" y="7021"/>
                    <a:pt x="7822" y="6148"/>
                  </a:cubicBezTo>
                  <a:cubicBezTo>
                    <a:pt x="7822" y="6148"/>
                    <a:pt x="5362" y="7148"/>
                    <a:pt x="5362" y="7148"/>
                  </a:cubicBezTo>
                  <a:close/>
                  <a:moveTo>
                    <a:pt x="19668" y="18594"/>
                  </a:moveTo>
                  <a:cubicBezTo>
                    <a:pt x="18331" y="20796"/>
                    <a:pt x="15642" y="21379"/>
                    <a:pt x="13663" y="19896"/>
                  </a:cubicBezTo>
                  <a:cubicBezTo>
                    <a:pt x="11684" y="18413"/>
                    <a:pt x="11164" y="15426"/>
                    <a:pt x="12501" y="13224"/>
                  </a:cubicBezTo>
                  <a:cubicBezTo>
                    <a:pt x="13276" y="11948"/>
                    <a:pt x="14505" y="11216"/>
                    <a:pt x="15787" y="11115"/>
                  </a:cubicBezTo>
                  <a:lnTo>
                    <a:pt x="15791" y="10101"/>
                  </a:lnTo>
                  <a:lnTo>
                    <a:pt x="11595" y="12059"/>
                  </a:lnTo>
                  <a:cubicBezTo>
                    <a:pt x="11028" y="12983"/>
                    <a:pt x="10547" y="13764"/>
                    <a:pt x="10524" y="13787"/>
                  </a:cubicBezTo>
                  <a:cubicBezTo>
                    <a:pt x="10135" y="14180"/>
                    <a:pt x="9533" y="14149"/>
                    <a:pt x="9180" y="13717"/>
                  </a:cubicBezTo>
                  <a:cubicBezTo>
                    <a:pt x="8879" y="13349"/>
                    <a:pt x="8857" y="12810"/>
                    <a:pt x="9097" y="12415"/>
                  </a:cubicBezTo>
                  <a:lnTo>
                    <a:pt x="9096" y="12414"/>
                  </a:lnTo>
                  <a:lnTo>
                    <a:pt x="9622" y="11548"/>
                  </a:lnTo>
                  <a:lnTo>
                    <a:pt x="7695" y="10105"/>
                  </a:lnTo>
                  <a:cubicBezTo>
                    <a:pt x="6301" y="12039"/>
                    <a:pt x="3783" y="12494"/>
                    <a:pt x="1904" y="11086"/>
                  </a:cubicBezTo>
                  <a:cubicBezTo>
                    <a:pt x="-75" y="9603"/>
                    <a:pt x="-595" y="6616"/>
                    <a:pt x="742" y="4414"/>
                  </a:cubicBezTo>
                  <a:cubicBezTo>
                    <a:pt x="2079" y="2212"/>
                    <a:pt x="4768" y="1629"/>
                    <a:pt x="6747" y="3112"/>
                  </a:cubicBezTo>
                  <a:cubicBezTo>
                    <a:pt x="7383" y="3589"/>
                    <a:pt x="7868" y="4222"/>
                    <a:pt x="8189" y="4933"/>
                  </a:cubicBezTo>
                  <a:lnTo>
                    <a:pt x="9242" y="4506"/>
                  </a:lnTo>
                  <a:cubicBezTo>
                    <a:pt x="9107" y="3945"/>
                    <a:pt x="9252" y="3323"/>
                    <a:pt x="9665" y="2905"/>
                  </a:cubicBezTo>
                  <a:cubicBezTo>
                    <a:pt x="9859" y="2709"/>
                    <a:pt x="10089" y="2584"/>
                    <a:pt x="10328" y="2526"/>
                  </a:cubicBezTo>
                  <a:lnTo>
                    <a:pt x="10328" y="2525"/>
                  </a:lnTo>
                  <a:lnTo>
                    <a:pt x="15055" y="1211"/>
                  </a:lnTo>
                  <a:cubicBezTo>
                    <a:pt x="15587" y="1000"/>
                    <a:pt x="16204" y="1148"/>
                    <a:pt x="16607" y="1641"/>
                  </a:cubicBezTo>
                  <a:cubicBezTo>
                    <a:pt x="16925" y="2031"/>
                    <a:pt x="17037" y="2548"/>
                    <a:pt x="16952" y="3028"/>
                  </a:cubicBezTo>
                  <a:lnTo>
                    <a:pt x="16953" y="3029"/>
                  </a:lnTo>
                  <a:lnTo>
                    <a:pt x="16496" y="5740"/>
                  </a:lnTo>
                  <a:lnTo>
                    <a:pt x="18231" y="7041"/>
                  </a:lnTo>
                  <a:cubicBezTo>
                    <a:pt x="18561" y="7288"/>
                    <a:pt x="18648" y="7786"/>
                    <a:pt x="18425" y="8153"/>
                  </a:cubicBezTo>
                  <a:cubicBezTo>
                    <a:pt x="18217" y="8496"/>
                    <a:pt x="17812" y="8599"/>
                    <a:pt x="17491" y="8409"/>
                  </a:cubicBezTo>
                  <a:lnTo>
                    <a:pt x="16693" y="9723"/>
                  </a:lnTo>
                  <a:lnTo>
                    <a:pt x="16688" y="11148"/>
                  </a:lnTo>
                  <a:cubicBezTo>
                    <a:pt x="17320" y="11245"/>
                    <a:pt x="17941" y="11499"/>
                    <a:pt x="18505" y="11922"/>
                  </a:cubicBezTo>
                  <a:cubicBezTo>
                    <a:pt x="20485" y="13405"/>
                    <a:pt x="21005" y="16392"/>
                    <a:pt x="19668" y="18594"/>
                  </a:cubicBezTo>
                  <a:close/>
                  <a:moveTo>
                    <a:pt x="17732" y="707"/>
                  </a:moveTo>
                  <a:cubicBezTo>
                    <a:pt x="18178" y="-27"/>
                    <a:pt x="19074" y="-221"/>
                    <a:pt x="19734" y="273"/>
                  </a:cubicBezTo>
                  <a:cubicBezTo>
                    <a:pt x="20394" y="767"/>
                    <a:pt x="20567" y="1763"/>
                    <a:pt x="20121" y="2497"/>
                  </a:cubicBezTo>
                  <a:cubicBezTo>
                    <a:pt x="19676" y="3231"/>
                    <a:pt x="18780" y="3426"/>
                    <a:pt x="18120" y="2931"/>
                  </a:cubicBezTo>
                  <a:cubicBezTo>
                    <a:pt x="17460" y="2437"/>
                    <a:pt x="17287" y="1441"/>
                    <a:pt x="17732" y="707"/>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551" name="Shape 34185"/>
            <p:cNvSpPr/>
            <p:nvPr/>
          </p:nvSpPr>
          <p:spPr>
            <a:xfrm>
              <a:off x="1533204" y="1689924"/>
              <a:ext cx="194870" cy="228750"/>
            </a:xfrm>
            <a:custGeom>
              <a:avLst/>
              <a:gdLst/>
              <a:ahLst/>
              <a:cxnLst>
                <a:cxn ang="0">
                  <a:pos x="wd2" y="hd2"/>
                </a:cxn>
                <a:cxn ang="5400000">
                  <a:pos x="wd2" y="hd2"/>
                </a:cxn>
                <a:cxn ang="10800000">
                  <a:pos x="wd2" y="hd2"/>
                </a:cxn>
                <a:cxn ang="16200000">
                  <a:pos x="wd2" y="hd2"/>
                </a:cxn>
              </a:cxnLst>
              <a:rect l="0" t="0" r="r" b="b"/>
              <a:pathLst>
                <a:path w="21600" h="21600" extrusionOk="0">
                  <a:moveTo>
                    <a:pt x="0" y="1289"/>
                  </a:moveTo>
                  <a:lnTo>
                    <a:pt x="7526" y="11318"/>
                  </a:lnTo>
                  <a:lnTo>
                    <a:pt x="10639" y="10027"/>
                  </a:lnTo>
                  <a:lnTo>
                    <a:pt x="6735" y="4831"/>
                  </a:lnTo>
                  <a:cubicBezTo>
                    <a:pt x="7186" y="4822"/>
                    <a:pt x="7638" y="4734"/>
                    <a:pt x="8042" y="4542"/>
                  </a:cubicBezTo>
                  <a:cubicBezTo>
                    <a:pt x="8843" y="4160"/>
                    <a:pt x="9286" y="3488"/>
                    <a:pt x="9338" y="2779"/>
                  </a:cubicBezTo>
                  <a:cubicBezTo>
                    <a:pt x="9343" y="2717"/>
                    <a:pt x="9344" y="2654"/>
                    <a:pt x="9343" y="2591"/>
                  </a:cubicBezTo>
                  <a:cubicBezTo>
                    <a:pt x="10859" y="2532"/>
                    <a:pt x="12290" y="2713"/>
                    <a:pt x="13557" y="3159"/>
                  </a:cubicBezTo>
                  <a:cubicBezTo>
                    <a:pt x="15647" y="3894"/>
                    <a:pt x="17171" y="5277"/>
                    <a:pt x="17964" y="7158"/>
                  </a:cubicBezTo>
                  <a:cubicBezTo>
                    <a:pt x="19200" y="10089"/>
                    <a:pt x="17878" y="13269"/>
                    <a:pt x="14770" y="15143"/>
                  </a:cubicBezTo>
                  <a:lnTo>
                    <a:pt x="13545" y="13629"/>
                  </a:lnTo>
                  <a:lnTo>
                    <a:pt x="15711" y="12662"/>
                  </a:lnTo>
                  <a:lnTo>
                    <a:pt x="15100" y="11906"/>
                  </a:lnTo>
                  <a:lnTo>
                    <a:pt x="7202" y="15433"/>
                  </a:lnTo>
                  <a:lnTo>
                    <a:pt x="7813" y="16189"/>
                  </a:lnTo>
                  <a:lnTo>
                    <a:pt x="9983" y="15220"/>
                  </a:lnTo>
                  <a:lnTo>
                    <a:pt x="11972" y="17680"/>
                  </a:lnTo>
                  <a:lnTo>
                    <a:pt x="7432" y="19708"/>
                  </a:lnTo>
                  <a:lnTo>
                    <a:pt x="8961" y="21600"/>
                  </a:lnTo>
                  <a:lnTo>
                    <a:pt x="21600" y="15956"/>
                  </a:lnTo>
                  <a:lnTo>
                    <a:pt x="20070" y="14064"/>
                  </a:lnTo>
                  <a:lnTo>
                    <a:pt x="16905" y="15477"/>
                  </a:lnTo>
                  <a:cubicBezTo>
                    <a:pt x="19819" y="13226"/>
                    <a:pt x="20973" y="9873"/>
                    <a:pt x="19662" y="6762"/>
                  </a:cubicBezTo>
                  <a:cubicBezTo>
                    <a:pt x="18716" y="4520"/>
                    <a:pt x="16868" y="2861"/>
                    <a:pt x="14317" y="1964"/>
                  </a:cubicBezTo>
                  <a:cubicBezTo>
                    <a:pt x="12625" y="1368"/>
                    <a:pt x="10722" y="1151"/>
                    <a:pt x="8713" y="1295"/>
                  </a:cubicBezTo>
                  <a:cubicBezTo>
                    <a:pt x="7813" y="536"/>
                    <a:pt x="6285" y="336"/>
                    <a:pt x="5078" y="875"/>
                  </a:cubicBezTo>
                  <a:cubicBezTo>
                    <a:pt x="4725" y="1032"/>
                    <a:pt x="4440" y="1236"/>
                    <a:pt x="4217" y="1471"/>
                  </a:cubicBezTo>
                  <a:lnTo>
                    <a:pt x="3109" y="0"/>
                  </a:lnTo>
                  <a:lnTo>
                    <a:pt x="0" y="1289"/>
                  </a:lnTo>
                  <a:close/>
                  <a:moveTo>
                    <a:pt x="5994" y="2008"/>
                  </a:moveTo>
                  <a:cubicBezTo>
                    <a:pt x="6453" y="1798"/>
                    <a:pt x="7049" y="1856"/>
                    <a:pt x="7404" y="2156"/>
                  </a:cubicBezTo>
                  <a:cubicBezTo>
                    <a:pt x="7771" y="2467"/>
                    <a:pt x="7762" y="2932"/>
                    <a:pt x="7387" y="3235"/>
                  </a:cubicBezTo>
                  <a:cubicBezTo>
                    <a:pt x="7313" y="3300"/>
                    <a:pt x="7226" y="3359"/>
                    <a:pt x="7123" y="3405"/>
                  </a:cubicBezTo>
                  <a:cubicBezTo>
                    <a:pt x="6605" y="3637"/>
                    <a:pt x="5928" y="3511"/>
                    <a:pt x="5619" y="3126"/>
                  </a:cubicBezTo>
                  <a:cubicBezTo>
                    <a:pt x="5309" y="2742"/>
                    <a:pt x="5480" y="2244"/>
                    <a:pt x="5994" y="2008"/>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552" name="Shape 34186"/>
            <p:cNvSpPr/>
            <p:nvPr/>
          </p:nvSpPr>
          <p:spPr>
            <a:xfrm>
              <a:off x="936367" y="436173"/>
              <a:ext cx="256653" cy="290975"/>
            </a:xfrm>
            <a:custGeom>
              <a:avLst/>
              <a:gdLst/>
              <a:ahLst/>
              <a:cxnLst>
                <a:cxn ang="0">
                  <a:pos x="wd2" y="hd2"/>
                </a:cxn>
                <a:cxn ang="5400000">
                  <a:pos x="wd2" y="hd2"/>
                </a:cxn>
                <a:cxn ang="10800000">
                  <a:pos x="wd2" y="hd2"/>
                </a:cxn>
                <a:cxn ang="16200000">
                  <a:pos x="wd2" y="hd2"/>
                </a:cxn>
              </a:cxnLst>
              <a:rect l="0" t="0" r="r" b="b"/>
              <a:pathLst>
                <a:path w="20438" h="21519" extrusionOk="0">
                  <a:moveTo>
                    <a:pt x="9842" y="0"/>
                  </a:moveTo>
                  <a:cubicBezTo>
                    <a:pt x="7324" y="0"/>
                    <a:pt x="4803" y="774"/>
                    <a:pt x="2881" y="2331"/>
                  </a:cubicBezTo>
                  <a:cubicBezTo>
                    <a:pt x="-961" y="5445"/>
                    <a:pt x="-961" y="10493"/>
                    <a:pt x="2881" y="13607"/>
                  </a:cubicBezTo>
                  <a:cubicBezTo>
                    <a:pt x="6005" y="16138"/>
                    <a:pt x="10709" y="16613"/>
                    <a:pt x="14423" y="15030"/>
                  </a:cubicBezTo>
                  <a:cubicBezTo>
                    <a:pt x="14434" y="15103"/>
                    <a:pt x="14466" y="15175"/>
                    <a:pt x="14515" y="15243"/>
                  </a:cubicBezTo>
                  <a:lnTo>
                    <a:pt x="18781" y="21235"/>
                  </a:lnTo>
                  <a:cubicBezTo>
                    <a:pt x="18974" y="21506"/>
                    <a:pt x="19402" y="21600"/>
                    <a:pt x="19736" y="21444"/>
                  </a:cubicBezTo>
                  <a:lnTo>
                    <a:pt x="20091" y="21277"/>
                  </a:lnTo>
                  <a:cubicBezTo>
                    <a:pt x="20425" y="21121"/>
                    <a:pt x="20535" y="20774"/>
                    <a:pt x="20343" y="20503"/>
                  </a:cubicBezTo>
                  <a:lnTo>
                    <a:pt x="16076" y="14515"/>
                  </a:lnTo>
                  <a:cubicBezTo>
                    <a:pt x="16007" y="14419"/>
                    <a:pt x="15903" y="14355"/>
                    <a:pt x="15790" y="14307"/>
                  </a:cubicBezTo>
                  <a:cubicBezTo>
                    <a:pt x="16138" y="14092"/>
                    <a:pt x="16479" y="13864"/>
                    <a:pt x="16797" y="13607"/>
                  </a:cubicBezTo>
                  <a:cubicBezTo>
                    <a:pt x="20639" y="10493"/>
                    <a:pt x="20639" y="5445"/>
                    <a:pt x="16797" y="2331"/>
                  </a:cubicBezTo>
                  <a:cubicBezTo>
                    <a:pt x="14875" y="774"/>
                    <a:pt x="12360" y="0"/>
                    <a:pt x="9842" y="0"/>
                  </a:cubicBezTo>
                  <a:close/>
                  <a:moveTo>
                    <a:pt x="9842" y="1251"/>
                  </a:moveTo>
                  <a:cubicBezTo>
                    <a:pt x="11963" y="1251"/>
                    <a:pt x="14085" y="1909"/>
                    <a:pt x="15704" y="3221"/>
                  </a:cubicBezTo>
                  <a:cubicBezTo>
                    <a:pt x="18942" y="5844"/>
                    <a:pt x="18942" y="10098"/>
                    <a:pt x="15704" y="12722"/>
                  </a:cubicBezTo>
                  <a:cubicBezTo>
                    <a:pt x="12467" y="15345"/>
                    <a:pt x="7217" y="15345"/>
                    <a:pt x="3980" y="12722"/>
                  </a:cubicBezTo>
                  <a:cubicBezTo>
                    <a:pt x="742" y="10098"/>
                    <a:pt x="742" y="5844"/>
                    <a:pt x="3980" y="3221"/>
                  </a:cubicBezTo>
                  <a:cubicBezTo>
                    <a:pt x="5598" y="1909"/>
                    <a:pt x="7720" y="1251"/>
                    <a:pt x="9842" y="1251"/>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553" name="Shape 34187"/>
            <p:cNvSpPr/>
            <p:nvPr/>
          </p:nvSpPr>
          <p:spPr>
            <a:xfrm>
              <a:off x="401250" y="1013936"/>
              <a:ext cx="276249" cy="170842"/>
            </a:xfrm>
            <a:custGeom>
              <a:avLst/>
              <a:gdLst/>
              <a:ahLst/>
              <a:cxnLst>
                <a:cxn ang="0">
                  <a:pos x="wd2" y="hd2"/>
                </a:cxn>
                <a:cxn ang="5400000">
                  <a:pos x="wd2" y="hd2"/>
                </a:cxn>
                <a:cxn ang="10800000">
                  <a:pos x="wd2" y="hd2"/>
                </a:cxn>
                <a:cxn ang="16200000">
                  <a:pos x="wd2" y="hd2"/>
                </a:cxn>
              </a:cxnLst>
              <a:rect l="0" t="0"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554" name="Shape 34188"/>
            <p:cNvSpPr/>
            <p:nvPr/>
          </p:nvSpPr>
          <p:spPr>
            <a:xfrm>
              <a:off x="2589397" y="981987"/>
              <a:ext cx="404679" cy="170446"/>
            </a:xfrm>
            <a:custGeom>
              <a:avLst/>
              <a:gdLst/>
              <a:ahLst/>
              <a:cxnLst>
                <a:cxn ang="0">
                  <a:pos x="wd2" y="hd2"/>
                </a:cxn>
                <a:cxn ang="5400000">
                  <a:pos x="wd2" y="hd2"/>
                </a:cxn>
                <a:cxn ang="10800000">
                  <a:pos x="wd2" y="hd2"/>
                </a:cxn>
                <a:cxn ang="16200000">
                  <a:pos x="wd2" y="hd2"/>
                </a:cxn>
              </a:cxnLst>
              <a:rect l="0" t="0" r="r" b="b"/>
              <a:pathLst>
                <a:path w="21600" h="21600" extrusionOk="0">
                  <a:moveTo>
                    <a:pt x="470" y="21600"/>
                  </a:moveTo>
                  <a:cubicBezTo>
                    <a:pt x="3196" y="21301"/>
                    <a:pt x="4520" y="17446"/>
                    <a:pt x="5606" y="13579"/>
                  </a:cubicBezTo>
                  <a:cubicBezTo>
                    <a:pt x="6868" y="17109"/>
                    <a:pt x="8385" y="20522"/>
                    <a:pt x="11056" y="20229"/>
                  </a:cubicBezTo>
                  <a:cubicBezTo>
                    <a:pt x="13700" y="19938"/>
                    <a:pt x="15043" y="16273"/>
                    <a:pt x="16113" y="12527"/>
                  </a:cubicBezTo>
                  <a:cubicBezTo>
                    <a:pt x="17383" y="16099"/>
                    <a:pt x="18898" y="19587"/>
                    <a:pt x="21600" y="19290"/>
                  </a:cubicBezTo>
                  <a:lnTo>
                    <a:pt x="21545" y="16807"/>
                  </a:lnTo>
                  <a:cubicBezTo>
                    <a:pt x="19258" y="17058"/>
                    <a:pt x="18061" y="13947"/>
                    <a:pt x="16772" y="10222"/>
                  </a:cubicBezTo>
                  <a:cubicBezTo>
                    <a:pt x="17878" y="6171"/>
                    <a:pt x="18899" y="2735"/>
                    <a:pt x="21214" y="2481"/>
                  </a:cubicBezTo>
                  <a:lnTo>
                    <a:pt x="21142" y="0"/>
                  </a:lnTo>
                  <a:cubicBezTo>
                    <a:pt x="18416" y="300"/>
                    <a:pt x="17080" y="4165"/>
                    <a:pt x="15994" y="8031"/>
                  </a:cubicBezTo>
                  <a:cubicBezTo>
                    <a:pt x="14732" y="4504"/>
                    <a:pt x="13210" y="1123"/>
                    <a:pt x="10541" y="1416"/>
                  </a:cubicBezTo>
                  <a:cubicBezTo>
                    <a:pt x="7892" y="1708"/>
                    <a:pt x="6571" y="5362"/>
                    <a:pt x="5501" y="9116"/>
                  </a:cubicBezTo>
                  <a:cubicBezTo>
                    <a:pt x="4229" y="5537"/>
                    <a:pt x="2706" y="2023"/>
                    <a:pt x="0" y="2320"/>
                  </a:cubicBezTo>
                  <a:cubicBezTo>
                    <a:pt x="0" y="2320"/>
                    <a:pt x="67" y="4802"/>
                    <a:pt x="67" y="4802"/>
                  </a:cubicBezTo>
                  <a:cubicBezTo>
                    <a:pt x="2361" y="4550"/>
                    <a:pt x="3548" y="7681"/>
                    <a:pt x="4841" y="11421"/>
                  </a:cubicBezTo>
                  <a:cubicBezTo>
                    <a:pt x="3737" y="15462"/>
                    <a:pt x="2709" y="18874"/>
                    <a:pt x="399" y="19128"/>
                  </a:cubicBezTo>
                  <a:lnTo>
                    <a:pt x="470" y="21600"/>
                  </a:lnTo>
                  <a:close/>
                  <a:moveTo>
                    <a:pt x="571" y="17516"/>
                  </a:moveTo>
                  <a:cubicBezTo>
                    <a:pt x="973" y="17463"/>
                    <a:pt x="1323" y="17289"/>
                    <a:pt x="1641" y="17020"/>
                  </a:cubicBezTo>
                  <a:cubicBezTo>
                    <a:pt x="1641" y="17020"/>
                    <a:pt x="1387" y="6572"/>
                    <a:pt x="1387" y="6572"/>
                  </a:cubicBezTo>
                  <a:cubicBezTo>
                    <a:pt x="1058" y="6378"/>
                    <a:pt x="699" y="6290"/>
                    <a:pt x="296" y="6330"/>
                  </a:cubicBezTo>
                  <a:lnTo>
                    <a:pt x="571" y="17516"/>
                  </a:lnTo>
                  <a:close/>
                  <a:moveTo>
                    <a:pt x="2649" y="15637"/>
                  </a:moveTo>
                  <a:cubicBezTo>
                    <a:pt x="3008" y="15009"/>
                    <a:pt x="3317" y="14212"/>
                    <a:pt x="3611" y="13297"/>
                  </a:cubicBezTo>
                  <a:lnTo>
                    <a:pt x="3530" y="9777"/>
                  </a:lnTo>
                  <a:cubicBezTo>
                    <a:pt x="3194" y="8935"/>
                    <a:pt x="2849" y="8211"/>
                    <a:pt x="2462" y="7671"/>
                  </a:cubicBezTo>
                  <a:lnTo>
                    <a:pt x="2649" y="15637"/>
                  </a:lnTo>
                  <a:close/>
                  <a:moveTo>
                    <a:pt x="6265" y="11274"/>
                  </a:moveTo>
                  <a:cubicBezTo>
                    <a:pt x="7335" y="7383"/>
                    <a:pt x="8366" y="4144"/>
                    <a:pt x="10612" y="3897"/>
                  </a:cubicBezTo>
                  <a:cubicBezTo>
                    <a:pt x="12876" y="3648"/>
                    <a:pt x="14062" y="6687"/>
                    <a:pt x="15336" y="10361"/>
                  </a:cubicBezTo>
                  <a:cubicBezTo>
                    <a:pt x="14269" y="14240"/>
                    <a:pt x="13242" y="17500"/>
                    <a:pt x="11001" y="17746"/>
                  </a:cubicBezTo>
                  <a:cubicBezTo>
                    <a:pt x="8738" y="17995"/>
                    <a:pt x="7539" y="14948"/>
                    <a:pt x="6265" y="11274"/>
                  </a:cubicBezTo>
                  <a:close/>
                  <a:moveTo>
                    <a:pt x="8019" y="13315"/>
                  </a:moveTo>
                  <a:cubicBezTo>
                    <a:pt x="8416" y="14295"/>
                    <a:pt x="8827" y="15128"/>
                    <a:pt x="9287" y="15750"/>
                  </a:cubicBezTo>
                  <a:lnTo>
                    <a:pt x="9038" y="6172"/>
                  </a:lnTo>
                  <a:cubicBezTo>
                    <a:pt x="8613" y="6892"/>
                    <a:pt x="8251" y="7817"/>
                    <a:pt x="7906" y="8878"/>
                  </a:cubicBezTo>
                  <a:lnTo>
                    <a:pt x="8019" y="13315"/>
                  </a:lnTo>
                  <a:close/>
                  <a:moveTo>
                    <a:pt x="10389" y="16077"/>
                  </a:moveTo>
                  <a:cubicBezTo>
                    <a:pt x="10611" y="16140"/>
                    <a:pt x="10842" y="16161"/>
                    <a:pt x="11095" y="16128"/>
                  </a:cubicBezTo>
                  <a:cubicBezTo>
                    <a:pt x="11223" y="16112"/>
                    <a:pt x="11344" y="16080"/>
                    <a:pt x="11463" y="16041"/>
                  </a:cubicBezTo>
                  <a:lnTo>
                    <a:pt x="11227" y="5045"/>
                  </a:lnTo>
                  <a:cubicBezTo>
                    <a:pt x="11108" y="5036"/>
                    <a:pt x="10985" y="5039"/>
                    <a:pt x="10857" y="5056"/>
                  </a:cubicBezTo>
                  <a:cubicBezTo>
                    <a:pt x="10605" y="5088"/>
                    <a:pt x="10374" y="5166"/>
                    <a:pt x="10157" y="5285"/>
                  </a:cubicBezTo>
                  <a:lnTo>
                    <a:pt x="10389" y="16077"/>
                  </a:lnTo>
                  <a:close/>
                  <a:moveTo>
                    <a:pt x="12594" y="15655"/>
                  </a:moveTo>
                  <a:cubicBezTo>
                    <a:pt x="12999" y="15123"/>
                    <a:pt x="13343" y="14414"/>
                    <a:pt x="13661" y="13573"/>
                  </a:cubicBezTo>
                  <a:lnTo>
                    <a:pt x="13528" y="7680"/>
                  </a:lnTo>
                  <a:cubicBezTo>
                    <a:pt x="13173" y="6920"/>
                    <a:pt x="12798" y="6300"/>
                    <a:pt x="12371" y="5869"/>
                  </a:cubicBezTo>
                  <a:lnTo>
                    <a:pt x="12594" y="15655"/>
                  </a:lnTo>
                  <a:close/>
                  <a:moveTo>
                    <a:pt x="18081" y="11798"/>
                  </a:moveTo>
                  <a:cubicBezTo>
                    <a:pt x="18416" y="12578"/>
                    <a:pt x="18758" y="13235"/>
                    <a:pt x="19139" y="13718"/>
                  </a:cubicBezTo>
                  <a:lnTo>
                    <a:pt x="18884" y="6051"/>
                  </a:lnTo>
                  <a:cubicBezTo>
                    <a:pt x="18541" y="6694"/>
                    <a:pt x="18245" y="7495"/>
                    <a:pt x="17967" y="8411"/>
                  </a:cubicBezTo>
                  <a:lnTo>
                    <a:pt x="18081" y="11798"/>
                  </a:lnTo>
                  <a:close/>
                  <a:moveTo>
                    <a:pt x="20486" y="14708"/>
                  </a:moveTo>
                  <a:cubicBezTo>
                    <a:pt x="20804" y="14878"/>
                    <a:pt x="21150" y="14947"/>
                    <a:pt x="21538" y="14889"/>
                  </a:cubicBezTo>
                  <a:lnTo>
                    <a:pt x="21229" y="4150"/>
                  </a:lnTo>
                  <a:cubicBezTo>
                    <a:pt x="20842" y="4223"/>
                    <a:pt x="20502" y="4409"/>
                    <a:pt x="20197" y="4684"/>
                  </a:cubicBezTo>
                  <a:cubicBezTo>
                    <a:pt x="20197" y="4684"/>
                    <a:pt x="20486" y="14708"/>
                    <a:pt x="20486" y="14708"/>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555" name="Shape 34189"/>
            <p:cNvSpPr/>
            <p:nvPr/>
          </p:nvSpPr>
          <p:spPr>
            <a:xfrm>
              <a:off x="1815581" y="506987"/>
              <a:ext cx="258452" cy="322431"/>
            </a:xfrm>
            <a:custGeom>
              <a:avLst/>
              <a:gdLst/>
              <a:ahLst/>
              <a:cxnLst>
                <a:cxn ang="0">
                  <a:pos x="wd2" y="hd2"/>
                </a:cxn>
                <a:cxn ang="5400000">
                  <a:pos x="wd2" y="hd2"/>
                </a:cxn>
                <a:cxn ang="10800000">
                  <a:pos x="wd2" y="hd2"/>
                </a:cxn>
                <a:cxn ang="16200000">
                  <a:pos x="wd2" y="hd2"/>
                </a:cxn>
              </a:cxnLst>
              <a:rect l="0" t="0" r="r" b="b"/>
              <a:pathLst>
                <a:path w="21451" h="21511" extrusionOk="0">
                  <a:moveTo>
                    <a:pt x="18683" y="0"/>
                  </a:moveTo>
                  <a:lnTo>
                    <a:pt x="17079" y="1668"/>
                  </a:lnTo>
                  <a:cubicBezTo>
                    <a:pt x="17015" y="1638"/>
                    <a:pt x="16700" y="1488"/>
                    <a:pt x="16700" y="1488"/>
                  </a:cubicBezTo>
                  <a:lnTo>
                    <a:pt x="15441" y="2801"/>
                  </a:lnTo>
                  <a:lnTo>
                    <a:pt x="15820" y="2981"/>
                  </a:lnTo>
                  <a:lnTo>
                    <a:pt x="15441" y="3375"/>
                  </a:lnTo>
                  <a:lnTo>
                    <a:pt x="2730" y="16587"/>
                  </a:lnTo>
                  <a:cubicBezTo>
                    <a:pt x="2279" y="17056"/>
                    <a:pt x="509" y="19614"/>
                    <a:pt x="586" y="20489"/>
                  </a:cubicBezTo>
                  <a:cubicBezTo>
                    <a:pt x="597" y="20614"/>
                    <a:pt x="646" y="20706"/>
                    <a:pt x="742" y="20751"/>
                  </a:cubicBezTo>
                  <a:cubicBezTo>
                    <a:pt x="1508" y="21113"/>
                    <a:pt x="4988" y="18432"/>
                    <a:pt x="5504" y="17895"/>
                  </a:cubicBezTo>
                  <a:lnTo>
                    <a:pt x="18209" y="4684"/>
                  </a:lnTo>
                  <a:lnTo>
                    <a:pt x="18588" y="4289"/>
                  </a:lnTo>
                  <a:lnTo>
                    <a:pt x="18984" y="4477"/>
                  </a:lnTo>
                  <a:lnTo>
                    <a:pt x="14043" y="9610"/>
                  </a:lnTo>
                  <a:lnTo>
                    <a:pt x="14611" y="9879"/>
                  </a:lnTo>
                  <a:lnTo>
                    <a:pt x="20810" y="3434"/>
                  </a:lnTo>
                  <a:cubicBezTo>
                    <a:pt x="20810" y="3434"/>
                    <a:pt x="20191" y="3144"/>
                    <a:pt x="19847" y="2981"/>
                  </a:cubicBezTo>
                  <a:lnTo>
                    <a:pt x="21451" y="1313"/>
                  </a:lnTo>
                  <a:cubicBezTo>
                    <a:pt x="21451" y="1313"/>
                    <a:pt x="18683" y="0"/>
                    <a:pt x="18683" y="0"/>
                  </a:cubicBezTo>
                  <a:close/>
                  <a:moveTo>
                    <a:pt x="586" y="20489"/>
                  </a:moveTo>
                  <a:cubicBezTo>
                    <a:pt x="585" y="20448"/>
                    <a:pt x="574" y="20416"/>
                    <a:pt x="580" y="20368"/>
                  </a:cubicBezTo>
                  <a:lnTo>
                    <a:pt x="319" y="20638"/>
                  </a:lnTo>
                  <a:cubicBezTo>
                    <a:pt x="213" y="20748"/>
                    <a:pt x="-149" y="21394"/>
                    <a:pt x="68" y="21497"/>
                  </a:cubicBezTo>
                  <a:cubicBezTo>
                    <a:pt x="286" y="21600"/>
                    <a:pt x="1004" y="21123"/>
                    <a:pt x="1110" y="21013"/>
                  </a:cubicBezTo>
                  <a:lnTo>
                    <a:pt x="1371" y="20739"/>
                  </a:lnTo>
                  <a:cubicBezTo>
                    <a:pt x="1093" y="20840"/>
                    <a:pt x="868" y="20874"/>
                    <a:pt x="731" y="20810"/>
                  </a:cubicBezTo>
                  <a:cubicBezTo>
                    <a:pt x="624" y="20759"/>
                    <a:pt x="588" y="20638"/>
                    <a:pt x="586" y="20489"/>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556" name="Shape 34190"/>
            <p:cNvSpPr/>
            <p:nvPr/>
          </p:nvSpPr>
          <p:spPr>
            <a:xfrm>
              <a:off x="13715" y="608003"/>
              <a:ext cx="412244" cy="305042"/>
            </a:xfrm>
            <a:custGeom>
              <a:avLst/>
              <a:gdLst/>
              <a:ahLst/>
              <a:cxnLst>
                <a:cxn ang="0">
                  <a:pos x="wd2" y="hd2"/>
                </a:cxn>
                <a:cxn ang="5400000">
                  <a:pos x="wd2" y="hd2"/>
                </a:cxn>
                <a:cxn ang="10800000">
                  <a:pos x="wd2" y="hd2"/>
                </a:cxn>
                <a:cxn ang="16200000">
                  <a:pos x="wd2" y="hd2"/>
                </a:cxn>
              </a:cxnLst>
              <a:rect l="0" t="0" r="r" b="b"/>
              <a:pathLst>
                <a:path w="21275" h="21218" extrusionOk="0">
                  <a:moveTo>
                    <a:pt x="17160" y="16531"/>
                  </a:moveTo>
                  <a:lnTo>
                    <a:pt x="3281" y="10266"/>
                  </a:lnTo>
                  <a:lnTo>
                    <a:pt x="6158" y="1453"/>
                  </a:lnTo>
                  <a:lnTo>
                    <a:pt x="20037" y="7718"/>
                  </a:lnTo>
                  <a:cubicBezTo>
                    <a:pt x="20037" y="7718"/>
                    <a:pt x="17160" y="16531"/>
                    <a:pt x="17160" y="16531"/>
                  </a:cubicBezTo>
                  <a:close/>
                  <a:moveTo>
                    <a:pt x="20480" y="6363"/>
                  </a:moveTo>
                  <a:lnTo>
                    <a:pt x="6600" y="98"/>
                  </a:lnTo>
                  <a:cubicBezTo>
                    <a:pt x="5961" y="-191"/>
                    <a:pt x="5246" y="183"/>
                    <a:pt x="5001" y="931"/>
                  </a:cubicBezTo>
                  <a:cubicBezTo>
                    <a:pt x="5001" y="931"/>
                    <a:pt x="1682" y="11100"/>
                    <a:pt x="1694" y="11105"/>
                  </a:cubicBezTo>
                  <a:lnTo>
                    <a:pt x="17862" y="18403"/>
                  </a:lnTo>
                  <a:cubicBezTo>
                    <a:pt x="17874" y="18409"/>
                    <a:pt x="21194" y="8240"/>
                    <a:pt x="21194" y="8240"/>
                  </a:cubicBezTo>
                  <a:cubicBezTo>
                    <a:pt x="21438" y="7492"/>
                    <a:pt x="21118" y="6651"/>
                    <a:pt x="20480" y="6363"/>
                  </a:cubicBezTo>
                  <a:close/>
                  <a:moveTo>
                    <a:pt x="16989" y="21121"/>
                  </a:moveTo>
                  <a:lnTo>
                    <a:pt x="797" y="13812"/>
                  </a:lnTo>
                  <a:cubicBezTo>
                    <a:pt x="157" y="13523"/>
                    <a:pt x="-162" y="12683"/>
                    <a:pt x="83" y="11934"/>
                  </a:cubicBezTo>
                  <a:lnTo>
                    <a:pt x="304" y="11256"/>
                  </a:lnTo>
                  <a:lnTo>
                    <a:pt x="7822" y="14649"/>
                  </a:lnTo>
                  <a:lnTo>
                    <a:pt x="7600" y="15327"/>
                  </a:lnTo>
                  <a:lnTo>
                    <a:pt x="11070" y="16893"/>
                  </a:lnTo>
                  <a:lnTo>
                    <a:pt x="11291" y="16216"/>
                  </a:lnTo>
                  <a:lnTo>
                    <a:pt x="18810" y="19609"/>
                  </a:lnTo>
                  <a:lnTo>
                    <a:pt x="18588" y="20287"/>
                  </a:lnTo>
                  <a:cubicBezTo>
                    <a:pt x="18344" y="21036"/>
                    <a:pt x="17627" y="21409"/>
                    <a:pt x="16989" y="21121"/>
                  </a:cubicBezTo>
                  <a:cubicBezTo>
                    <a:pt x="16989" y="21121"/>
                    <a:pt x="16989" y="21121"/>
                    <a:pt x="16989" y="21121"/>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557" name="Shape 34191"/>
            <p:cNvSpPr/>
            <p:nvPr/>
          </p:nvSpPr>
          <p:spPr>
            <a:xfrm>
              <a:off x="1780609" y="1934136"/>
              <a:ext cx="258453" cy="322432"/>
            </a:xfrm>
            <a:custGeom>
              <a:avLst/>
              <a:gdLst/>
              <a:ahLst/>
              <a:cxnLst>
                <a:cxn ang="0">
                  <a:pos x="wd2" y="hd2"/>
                </a:cxn>
                <a:cxn ang="5400000">
                  <a:pos x="wd2" y="hd2"/>
                </a:cxn>
                <a:cxn ang="10800000">
                  <a:pos x="wd2" y="hd2"/>
                </a:cxn>
                <a:cxn ang="16200000">
                  <a:pos x="wd2" y="hd2"/>
                </a:cxn>
              </a:cxnLst>
              <a:rect l="0" t="0" r="r" b="b"/>
              <a:pathLst>
                <a:path w="21451" h="21511" extrusionOk="0">
                  <a:moveTo>
                    <a:pt x="18683" y="0"/>
                  </a:moveTo>
                  <a:lnTo>
                    <a:pt x="17079" y="1668"/>
                  </a:lnTo>
                  <a:cubicBezTo>
                    <a:pt x="17015" y="1638"/>
                    <a:pt x="16700" y="1488"/>
                    <a:pt x="16700" y="1488"/>
                  </a:cubicBezTo>
                  <a:lnTo>
                    <a:pt x="15441" y="2801"/>
                  </a:lnTo>
                  <a:lnTo>
                    <a:pt x="15820" y="2981"/>
                  </a:lnTo>
                  <a:lnTo>
                    <a:pt x="15441" y="3375"/>
                  </a:lnTo>
                  <a:lnTo>
                    <a:pt x="2730" y="16587"/>
                  </a:lnTo>
                  <a:cubicBezTo>
                    <a:pt x="2279" y="17056"/>
                    <a:pt x="509" y="19614"/>
                    <a:pt x="586" y="20489"/>
                  </a:cubicBezTo>
                  <a:cubicBezTo>
                    <a:pt x="597" y="20614"/>
                    <a:pt x="646" y="20706"/>
                    <a:pt x="742" y="20751"/>
                  </a:cubicBezTo>
                  <a:cubicBezTo>
                    <a:pt x="1508" y="21113"/>
                    <a:pt x="4988" y="18432"/>
                    <a:pt x="5504" y="17895"/>
                  </a:cubicBezTo>
                  <a:lnTo>
                    <a:pt x="18209" y="4684"/>
                  </a:lnTo>
                  <a:lnTo>
                    <a:pt x="18588" y="4289"/>
                  </a:lnTo>
                  <a:lnTo>
                    <a:pt x="18984" y="4477"/>
                  </a:lnTo>
                  <a:lnTo>
                    <a:pt x="14043" y="9610"/>
                  </a:lnTo>
                  <a:lnTo>
                    <a:pt x="14611" y="9879"/>
                  </a:lnTo>
                  <a:lnTo>
                    <a:pt x="20810" y="3434"/>
                  </a:lnTo>
                  <a:cubicBezTo>
                    <a:pt x="20810" y="3434"/>
                    <a:pt x="20191" y="3144"/>
                    <a:pt x="19847" y="2981"/>
                  </a:cubicBezTo>
                  <a:lnTo>
                    <a:pt x="21451" y="1313"/>
                  </a:lnTo>
                  <a:cubicBezTo>
                    <a:pt x="21451" y="1313"/>
                    <a:pt x="18683" y="0"/>
                    <a:pt x="18683" y="0"/>
                  </a:cubicBezTo>
                  <a:close/>
                  <a:moveTo>
                    <a:pt x="586" y="20489"/>
                  </a:moveTo>
                  <a:cubicBezTo>
                    <a:pt x="585" y="20448"/>
                    <a:pt x="574" y="20416"/>
                    <a:pt x="580" y="20368"/>
                  </a:cubicBezTo>
                  <a:lnTo>
                    <a:pt x="319" y="20638"/>
                  </a:lnTo>
                  <a:cubicBezTo>
                    <a:pt x="213" y="20748"/>
                    <a:pt x="-149" y="21394"/>
                    <a:pt x="68" y="21497"/>
                  </a:cubicBezTo>
                  <a:cubicBezTo>
                    <a:pt x="286" y="21600"/>
                    <a:pt x="1004" y="21123"/>
                    <a:pt x="1110" y="21013"/>
                  </a:cubicBezTo>
                  <a:lnTo>
                    <a:pt x="1371" y="20739"/>
                  </a:lnTo>
                  <a:cubicBezTo>
                    <a:pt x="1093" y="20840"/>
                    <a:pt x="868" y="20874"/>
                    <a:pt x="731" y="20810"/>
                  </a:cubicBezTo>
                  <a:cubicBezTo>
                    <a:pt x="624" y="20759"/>
                    <a:pt x="588" y="20638"/>
                    <a:pt x="586" y="20489"/>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558" name="Shape 34192"/>
            <p:cNvSpPr/>
            <p:nvPr/>
          </p:nvSpPr>
          <p:spPr>
            <a:xfrm>
              <a:off x="530796" y="182142"/>
              <a:ext cx="377104" cy="387112"/>
            </a:xfrm>
            <a:custGeom>
              <a:avLst/>
              <a:gdLst/>
              <a:ahLst/>
              <a:cxnLst>
                <a:cxn ang="0">
                  <a:pos x="wd2" y="hd2"/>
                </a:cxn>
                <a:cxn ang="5400000">
                  <a:pos x="wd2" y="hd2"/>
                </a:cxn>
                <a:cxn ang="10800000">
                  <a:pos x="wd2" y="hd2"/>
                </a:cxn>
                <a:cxn ang="16200000">
                  <a:pos x="wd2" y="hd2"/>
                </a:cxn>
              </a:cxnLst>
              <a:rect l="0" t="0" r="r" b="b"/>
              <a:pathLst>
                <a:path w="19200" h="21330" extrusionOk="0">
                  <a:moveTo>
                    <a:pt x="9478" y="70"/>
                  </a:moveTo>
                  <a:cubicBezTo>
                    <a:pt x="11123" y="275"/>
                    <a:pt x="12738" y="926"/>
                    <a:pt x="14085" y="2033"/>
                  </a:cubicBezTo>
                  <a:cubicBezTo>
                    <a:pt x="15975" y="3587"/>
                    <a:pt x="17009" y="5837"/>
                    <a:pt x="16934" y="8191"/>
                  </a:cubicBezTo>
                  <a:cubicBezTo>
                    <a:pt x="16906" y="10082"/>
                    <a:pt x="16181" y="11892"/>
                    <a:pt x="14857" y="13325"/>
                  </a:cubicBezTo>
                  <a:cubicBezTo>
                    <a:pt x="12856" y="15492"/>
                    <a:pt x="9834" y="16495"/>
                    <a:pt x="6855" y="15993"/>
                  </a:cubicBezTo>
                  <a:cubicBezTo>
                    <a:pt x="490" y="14716"/>
                    <a:pt x="-2157" y="7497"/>
                    <a:pt x="2010" y="2777"/>
                  </a:cubicBezTo>
                  <a:cubicBezTo>
                    <a:pt x="3900" y="636"/>
                    <a:pt x="6738" y="-270"/>
                    <a:pt x="9478" y="70"/>
                  </a:cubicBezTo>
                  <a:close/>
                  <a:moveTo>
                    <a:pt x="16810" y="1701"/>
                  </a:moveTo>
                  <a:cubicBezTo>
                    <a:pt x="18615" y="3813"/>
                    <a:pt x="19443" y="6468"/>
                    <a:pt x="19138" y="9166"/>
                  </a:cubicBezTo>
                  <a:cubicBezTo>
                    <a:pt x="18833" y="11864"/>
                    <a:pt x="17426" y="14285"/>
                    <a:pt x="15190" y="15989"/>
                  </a:cubicBezTo>
                  <a:cubicBezTo>
                    <a:pt x="12661" y="17917"/>
                    <a:pt x="9406" y="18601"/>
                    <a:pt x="6358" y="18041"/>
                  </a:cubicBezTo>
                  <a:cubicBezTo>
                    <a:pt x="5748" y="17930"/>
                    <a:pt x="5142" y="17768"/>
                    <a:pt x="4557" y="17556"/>
                  </a:cubicBezTo>
                  <a:lnTo>
                    <a:pt x="4163" y="19469"/>
                  </a:lnTo>
                  <a:lnTo>
                    <a:pt x="7062" y="20001"/>
                  </a:lnTo>
                  <a:lnTo>
                    <a:pt x="6789" y="21330"/>
                  </a:lnTo>
                  <a:lnTo>
                    <a:pt x="226" y="20125"/>
                  </a:lnTo>
                  <a:lnTo>
                    <a:pt x="499" y="18797"/>
                  </a:lnTo>
                  <a:lnTo>
                    <a:pt x="2756" y="19211"/>
                  </a:lnTo>
                  <a:lnTo>
                    <a:pt x="3218" y="16966"/>
                  </a:lnTo>
                  <a:cubicBezTo>
                    <a:pt x="2950" y="16826"/>
                    <a:pt x="2687" y="16675"/>
                    <a:pt x="2430" y="16512"/>
                  </a:cubicBezTo>
                  <a:cubicBezTo>
                    <a:pt x="2173" y="16350"/>
                    <a:pt x="1927" y="16169"/>
                    <a:pt x="1683" y="15983"/>
                  </a:cubicBezTo>
                  <a:lnTo>
                    <a:pt x="2579" y="14935"/>
                  </a:lnTo>
                  <a:cubicBezTo>
                    <a:pt x="5969" y="17524"/>
                    <a:pt x="10901" y="17524"/>
                    <a:pt x="14299" y="14934"/>
                  </a:cubicBezTo>
                  <a:cubicBezTo>
                    <a:pt x="16238" y="13457"/>
                    <a:pt x="17443" y="11361"/>
                    <a:pt x="17707" y="9022"/>
                  </a:cubicBezTo>
                  <a:cubicBezTo>
                    <a:pt x="17972" y="6683"/>
                    <a:pt x="17266" y="4386"/>
                    <a:pt x="15702" y="2556"/>
                  </a:cubicBezTo>
                  <a:lnTo>
                    <a:pt x="16810" y="1701"/>
                  </a:lnTo>
                  <a:close/>
                  <a:moveTo>
                    <a:pt x="9714" y="1065"/>
                  </a:moveTo>
                  <a:cubicBezTo>
                    <a:pt x="9277" y="997"/>
                    <a:pt x="8831" y="969"/>
                    <a:pt x="8386" y="975"/>
                  </a:cubicBezTo>
                  <a:cubicBezTo>
                    <a:pt x="8459" y="1223"/>
                    <a:pt x="8543" y="1462"/>
                    <a:pt x="8640" y="1700"/>
                  </a:cubicBezTo>
                  <a:cubicBezTo>
                    <a:pt x="8736" y="1937"/>
                    <a:pt x="8845" y="2173"/>
                    <a:pt x="8961" y="2400"/>
                  </a:cubicBezTo>
                  <a:cubicBezTo>
                    <a:pt x="9288" y="2209"/>
                    <a:pt x="9626" y="2029"/>
                    <a:pt x="9966" y="1860"/>
                  </a:cubicBezTo>
                  <a:cubicBezTo>
                    <a:pt x="10306" y="1690"/>
                    <a:pt x="10644" y="1530"/>
                    <a:pt x="10996" y="1383"/>
                  </a:cubicBezTo>
                  <a:cubicBezTo>
                    <a:pt x="10578" y="1245"/>
                    <a:pt x="10152" y="1133"/>
                    <a:pt x="9714" y="1065"/>
                  </a:cubicBezTo>
                  <a:close/>
                  <a:moveTo>
                    <a:pt x="12201" y="1890"/>
                  </a:moveTo>
                  <a:cubicBezTo>
                    <a:pt x="11714" y="2061"/>
                    <a:pt x="11236" y="2255"/>
                    <a:pt x="10772" y="2471"/>
                  </a:cubicBezTo>
                  <a:cubicBezTo>
                    <a:pt x="10308" y="2688"/>
                    <a:pt x="9855" y="2926"/>
                    <a:pt x="9416" y="3185"/>
                  </a:cubicBezTo>
                  <a:cubicBezTo>
                    <a:pt x="9616" y="3489"/>
                    <a:pt x="9840" y="3789"/>
                    <a:pt x="10078" y="4068"/>
                  </a:cubicBezTo>
                  <a:cubicBezTo>
                    <a:pt x="10317" y="4346"/>
                    <a:pt x="10570" y="4611"/>
                    <a:pt x="10846" y="4862"/>
                  </a:cubicBezTo>
                  <a:lnTo>
                    <a:pt x="13082" y="2443"/>
                  </a:lnTo>
                  <a:cubicBezTo>
                    <a:pt x="12943" y="2343"/>
                    <a:pt x="12797" y="2241"/>
                    <a:pt x="12651" y="2150"/>
                  </a:cubicBezTo>
                  <a:cubicBezTo>
                    <a:pt x="12505" y="2060"/>
                    <a:pt x="12353" y="1970"/>
                    <a:pt x="12201" y="1890"/>
                  </a:cubicBezTo>
                  <a:close/>
                  <a:moveTo>
                    <a:pt x="7361" y="1001"/>
                  </a:moveTo>
                  <a:cubicBezTo>
                    <a:pt x="6539" y="1112"/>
                    <a:pt x="5753" y="1344"/>
                    <a:pt x="5028" y="1690"/>
                  </a:cubicBezTo>
                  <a:cubicBezTo>
                    <a:pt x="4304" y="2036"/>
                    <a:pt x="3643" y="2486"/>
                    <a:pt x="3063" y="3042"/>
                  </a:cubicBezTo>
                  <a:lnTo>
                    <a:pt x="5528" y="5075"/>
                  </a:lnTo>
                  <a:cubicBezTo>
                    <a:pt x="5921" y="4672"/>
                    <a:pt x="6338" y="4284"/>
                    <a:pt x="6772" y="3924"/>
                  </a:cubicBezTo>
                  <a:cubicBezTo>
                    <a:pt x="7205" y="3565"/>
                    <a:pt x="7654" y="3228"/>
                    <a:pt x="8125" y="2913"/>
                  </a:cubicBezTo>
                  <a:cubicBezTo>
                    <a:pt x="7963" y="2609"/>
                    <a:pt x="7818" y="2297"/>
                    <a:pt x="7689" y="1977"/>
                  </a:cubicBezTo>
                  <a:cubicBezTo>
                    <a:pt x="7560" y="1656"/>
                    <a:pt x="7453" y="1337"/>
                    <a:pt x="7361" y="1001"/>
                  </a:cubicBezTo>
                  <a:close/>
                  <a:moveTo>
                    <a:pt x="13805" y="3028"/>
                  </a:moveTo>
                  <a:lnTo>
                    <a:pt x="11569" y="5447"/>
                  </a:lnTo>
                  <a:cubicBezTo>
                    <a:pt x="11851" y="5650"/>
                    <a:pt x="12143" y="5841"/>
                    <a:pt x="12448" y="6012"/>
                  </a:cubicBezTo>
                  <a:cubicBezTo>
                    <a:pt x="12751" y="6183"/>
                    <a:pt x="13063" y="6333"/>
                    <a:pt x="13386" y="6470"/>
                  </a:cubicBezTo>
                  <a:cubicBezTo>
                    <a:pt x="13601" y="6014"/>
                    <a:pt x="13797" y="5551"/>
                    <a:pt x="13962" y="5078"/>
                  </a:cubicBezTo>
                  <a:cubicBezTo>
                    <a:pt x="14127" y="4604"/>
                    <a:pt x="14272" y="4123"/>
                    <a:pt x="14385" y="3634"/>
                  </a:cubicBezTo>
                  <a:cubicBezTo>
                    <a:pt x="14295" y="3529"/>
                    <a:pt x="14194" y="3419"/>
                    <a:pt x="14097" y="3319"/>
                  </a:cubicBezTo>
                  <a:cubicBezTo>
                    <a:pt x="14000" y="3219"/>
                    <a:pt x="13908" y="3124"/>
                    <a:pt x="13805" y="3028"/>
                  </a:cubicBezTo>
                  <a:close/>
                  <a:moveTo>
                    <a:pt x="15096" y="4644"/>
                  </a:moveTo>
                  <a:cubicBezTo>
                    <a:pt x="14988" y="5012"/>
                    <a:pt x="14871" y="5370"/>
                    <a:pt x="14734" y="5730"/>
                  </a:cubicBezTo>
                  <a:cubicBezTo>
                    <a:pt x="14597" y="6090"/>
                    <a:pt x="14439" y="6450"/>
                    <a:pt x="14275" y="6799"/>
                  </a:cubicBezTo>
                  <a:cubicBezTo>
                    <a:pt x="14550" y="6885"/>
                    <a:pt x="14841" y="6954"/>
                    <a:pt x="15124" y="7014"/>
                  </a:cubicBezTo>
                  <a:cubicBezTo>
                    <a:pt x="15408" y="7075"/>
                    <a:pt x="15687" y="7123"/>
                    <a:pt x="15976" y="7159"/>
                  </a:cubicBezTo>
                  <a:cubicBezTo>
                    <a:pt x="15914" y="6711"/>
                    <a:pt x="15812" y="6275"/>
                    <a:pt x="15665" y="5854"/>
                  </a:cubicBezTo>
                  <a:cubicBezTo>
                    <a:pt x="15518" y="5433"/>
                    <a:pt x="15323" y="5030"/>
                    <a:pt x="15096" y="4644"/>
                  </a:cubicBezTo>
                  <a:close/>
                  <a:moveTo>
                    <a:pt x="8605" y="3702"/>
                  </a:moveTo>
                  <a:cubicBezTo>
                    <a:pt x="8179" y="3990"/>
                    <a:pt x="7774" y="4304"/>
                    <a:pt x="7381" y="4631"/>
                  </a:cubicBezTo>
                  <a:cubicBezTo>
                    <a:pt x="6989" y="4958"/>
                    <a:pt x="6608" y="5295"/>
                    <a:pt x="6251" y="5659"/>
                  </a:cubicBezTo>
                  <a:lnTo>
                    <a:pt x="8447" y="7465"/>
                  </a:lnTo>
                  <a:lnTo>
                    <a:pt x="10215" y="5543"/>
                  </a:lnTo>
                  <a:cubicBezTo>
                    <a:pt x="9904" y="5267"/>
                    <a:pt x="9619" y="4977"/>
                    <a:pt x="9350" y="4671"/>
                  </a:cubicBezTo>
                  <a:cubicBezTo>
                    <a:pt x="9080" y="4364"/>
                    <a:pt x="8830" y="4037"/>
                    <a:pt x="8605" y="3702"/>
                  </a:cubicBezTo>
                  <a:close/>
                  <a:moveTo>
                    <a:pt x="2432" y="3722"/>
                  </a:moveTo>
                  <a:cubicBezTo>
                    <a:pt x="1931" y="4342"/>
                    <a:pt x="1545" y="5032"/>
                    <a:pt x="1283" y="5758"/>
                  </a:cubicBezTo>
                  <a:cubicBezTo>
                    <a:pt x="1021" y="6484"/>
                    <a:pt x="878" y="7254"/>
                    <a:pt x="877" y="8037"/>
                  </a:cubicBezTo>
                  <a:cubicBezTo>
                    <a:pt x="1137" y="8065"/>
                    <a:pt x="1404" y="8098"/>
                    <a:pt x="1660" y="8145"/>
                  </a:cubicBezTo>
                  <a:cubicBezTo>
                    <a:pt x="2117" y="8229"/>
                    <a:pt x="2561" y="8344"/>
                    <a:pt x="3000" y="8486"/>
                  </a:cubicBezTo>
                  <a:cubicBezTo>
                    <a:pt x="3264" y="8001"/>
                    <a:pt x="3552" y="7532"/>
                    <a:pt x="3869" y="7077"/>
                  </a:cubicBezTo>
                  <a:cubicBezTo>
                    <a:pt x="4186" y="6620"/>
                    <a:pt x="4541" y="6182"/>
                    <a:pt x="4909" y="5758"/>
                  </a:cubicBezTo>
                  <a:lnTo>
                    <a:pt x="2432" y="3722"/>
                  </a:lnTo>
                  <a:close/>
                  <a:moveTo>
                    <a:pt x="10938" y="6127"/>
                  </a:moveTo>
                  <a:lnTo>
                    <a:pt x="9168" y="8061"/>
                  </a:lnTo>
                  <a:lnTo>
                    <a:pt x="11248" y="9762"/>
                  </a:lnTo>
                  <a:cubicBezTo>
                    <a:pt x="11578" y="9379"/>
                    <a:pt x="11884" y="8987"/>
                    <a:pt x="12171" y="8577"/>
                  </a:cubicBezTo>
                  <a:cubicBezTo>
                    <a:pt x="12458" y="8167"/>
                    <a:pt x="12720" y="7742"/>
                    <a:pt x="12962" y="7307"/>
                  </a:cubicBezTo>
                  <a:cubicBezTo>
                    <a:pt x="12602" y="7150"/>
                    <a:pt x="12252" y="6965"/>
                    <a:pt x="11914" y="6770"/>
                  </a:cubicBezTo>
                  <a:cubicBezTo>
                    <a:pt x="11576" y="6574"/>
                    <a:pt x="11250" y="6359"/>
                    <a:pt x="10938" y="6127"/>
                  </a:cubicBezTo>
                  <a:close/>
                  <a:moveTo>
                    <a:pt x="13848" y="7648"/>
                  </a:moveTo>
                  <a:cubicBezTo>
                    <a:pt x="13585" y="8128"/>
                    <a:pt x="13296" y="8594"/>
                    <a:pt x="12981" y="9046"/>
                  </a:cubicBezTo>
                  <a:cubicBezTo>
                    <a:pt x="12666" y="9498"/>
                    <a:pt x="12333" y="9937"/>
                    <a:pt x="11968" y="10358"/>
                  </a:cubicBezTo>
                  <a:lnTo>
                    <a:pt x="14435" y="12380"/>
                  </a:lnTo>
                  <a:cubicBezTo>
                    <a:pt x="14932" y="11765"/>
                    <a:pt x="15318" y="11086"/>
                    <a:pt x="15580" y="10367"/>
                  </a:cubicBezTo>
                  <a:cubicBezTo>
                    <a:pt x="15841" y="9648"/>
                    <a:pt x="15975" y="8887"/>
                    <a:pt x="15981" y="8111"/>
                  </a:cubicBezTo>
                  <a:cubicBezTo>
                    <a:pt x="15742" y="8083"/>
                    <a:pt x="15505" y="8059"/>
                    <a:pt x="15270" y="8016"/>
                  </a:cubicBezTo>
                  <a:cubicBezTo>
                    <a:pt x="15029" y="7971"/>
                    <a:pt x="14787" y="7909"/>
                    <a:pt x="14550" y="7848"/>
                  </a:cubicBezTo>
                  <a:cubicBezTo>
                    <a:pt x="14313" y="7787"/>
                    <a:pt x="14079" y="7725"/>
                    <a:pt x="13848" y="7648"/>
                  </a:cubicBezTo>
                  <a:close/>
                  <a:moveTo>
                    <a:pt x="5620" y="6340"/>
                  </a:moveTo>
                  <a:cubicBezTo>
                    <a:pt x="5286" y="6725"/>
                    <a:pt x="4980" y="7135"/>
                    <a:pt x="4691" y="7548"/>
                  </a:cubicBezTo>
                  <a:cubicBezTo>
                    <a:pt x="4402" y="7962"/>
                    <a:pt x="4129" y="8388"/>
                    <a:pt x="3886" y="8827"/>
                  </a:cubicBezTo>
                  <a:cubicBezTo>
                    <a:pt x="4271" y="8991"/>
                    <a:pt x="4647" y="9169"/>
                    <a:pt x="5007" y="9377"/>
                  </a:cubicBezTo>
                  <a:cubicBezTo>
                    <a:pt x="5367" y="9586"/>
                    <a:pt x="5717" y="9818"/>
                    <a:pt x="6048" y="10068"/>
                  </a:cubicBezTo>
                  <a:lnTo>
                    <a:pt x="7816" y="8146"/>
                  </a:lnTo>
                  <a:lnTo>
                    <a:pt x="5620" y="6340"/>
                  </a:lnTo>
                  <a:close/>
                  <a:moveTo>
                    <a:pt x="8537" y="8742"/>
                  </a:moveTo>
                  <a:lnTo>
                    <a:pt x="6769" y="10664"/>
                  </a:lnTo>
                  <a:cubicBezTo>
                    <a:pt x="7058" y="10925"/>
                    <a:pt x="7329" y="11202"/>
                    <a:pt x="7581" y="11490"/>
                  </a:cubicBezTo>
                  <a:cubicBezTo>
                    <a:pt x="7833" y="11778"/>
                    <a:pt x="8063" y="12077"/>
                    <a:pt x="8277" y="12391"/>
                  </a:cubicBezTo>
                  <a:cubicBezTo>
                    <a:pt x="8699" y="12104"/>
                    <a:pt x="9108" y="11799"/>
                    <a:pt x="9498" y="11474"/>
                  </a:cubicBezTo>
                  <a:cubicBezTo>
                    <a:pt x="9888" y="11148"/>
                    <a:pt x="10261" y="10805"/>
                    <a:pt x="10616" y="10443"/>
                  </a:cubicBezTo>
                  <a:lnTo>
                    <a:pt x="8537" y="8742"/>
                  </a:lnTo>
                  <a:close/>
                  <a:moveTo>
                    <a:pt x="1797" y="9133"/>
                  </a:moveTo>
                  <a:cubicBezTo>
                    <a:pt x="1534" y="9076"/>
                    <a:pt x="1274" y="9034"/>
                    <a:pt x="1006" y="9000"/>
                  </a:cubicBezTo>
                  <a:cubicBezTo>
                    <a:pt x="1061" y="9424"/>
                    <a:pt x="1147" y="9838"/>
                    <a:pt x="1279" y="10239"/>
                  </a:cubicBezTo>
                  <a:cubicBezTo>
                    <a:pt x="1411" y="10639"/>
                    <a:pt x="1582" y="11019"/>
                    <a:pt x="1785" y="11389"/>
                  </a:cubicBezTo>
                  <a:cubicBezTo>
                    <a:pt x="1890" y="11038"/>
                    <a:pt x="2007" y="10692"/>
                    <a:pt x="2138" y="10349"/>
                  </a:cubicBezTo>
                  <a:cubicBezTo>
                    <a:pt x="2269" y="10006"/>
                    <a:pt x="2417" y="9668"/>
                    <a:pt x="2573" y="9335"/>
                  </a:cubicBezTo>
                  <a:cubicBezTo>
                    <a:pt x="2318" y="9258"/>
                    <a:pt x="2058" y="9190"/>
                    <a:pt x="1797" y="9133"/>
                  </a:cubicBezTo>
                  <a:close/>
                  <a:moveTo>
                    <a:pt x="11337" y="11039"/>
                  </a:moveTo>
                  <a:cubicBezTo>
                    <a:pt x="10947" y="11438"/>
                    <a:pt x="10540" y="11811"/>
                    <a:pt x="10110" y="12168"/>
                  </a:cubicBezTo>
                  <a:cubicBezTo>
                    <a:pt x="9680" y="12526"/>
                    <a:pt x="9223" y="12867"/>
                    <a:pt x="8756" y="13180"/>
                  </a:cubicBezTo>
                  <a:cubicBezTo>
                    <a:pt x="8922" y="13484"/>
                    <a:pt x="9074" y="13797"/>
                    <a:pt x="9205" y="14118"/>
                  </a:cubicBezTo>
                  <a:cubicBezTo>
                    <a:pt x="9336" y="14440"/>
                    <a:pt x="9448" y="14770"/>
                    <a:pt x="9543" y="15107"/>
                  </a:cubicBezTo>
                  <a:cubicBezTo>
                    <a:pt x="10357" y="14994"/>
                    <a:pt x="11132" y="14758"/>
                    <a:pt x="11851" y="14414"/>
                  </a:cubicBezTo>
                  <a:cubicBezTo>
                    <a:pt x="12570" y="14069"/>
                    <a:pt x="13228" y="13611"/>
                    <a:pt x="13804" y="13060"/>
                  </a:cubicBezTo>
                  <a:lnTo>
                    <a:pt x="11337" y="11039"/>
                  </a:lnTo>
                  <a:close/>
                  <a:moveTo>
                    <a:pt x="3465" y="9653"/>
                  </a:moveTo>
                  <a:cubicBezTo>
                    <a:pt x="3254" y="10100"/>
                    <a:pt x="3067" y="10560"/>
                    <a:pt x="2905" y="11024"/>
                  </a:cubicBezTo>
                  <a:cubicBezTo>
                    <a:pt x="2743" y="11489"/>
                    <a:pt x="2611" y="11968"/>
                    <a:pt x="2499" y="12448"/>
                  </a:cubicBezTo>
                  <a:cubicBezTo>
                    <a:pt x="2605" y="12577"/>
                    <a:pt x="2711" y="12694"/>
                    <a:pt x="2826" y="12817"/>
                  </a:cubicBezTo>
                  <a:cubicBezTo>
                    <a:pt x="2942" y="12940"/>
                    <a:pt x="3066" y="13065"/>
                    <a:pt x="3191" y="13181"/>
                  </a:cubicBezTo>
                  <a:lnTo>
                    <a:pt x="5415" y="10760"/>
                  </a:lnTo>
                  <a:cubicBezTo>
                    <a:pt x="5114" y="10539"/>
                    <a:pt x="4809" y="10333"/>
                    <a:pt x="4483" y="10149"/>
                  </a:cubicBezTo>
                  <a:cubicBezTo>
                    <a:pt x="4157" y="9965"/>
                    <a:pt x="3812" y="9797"/>
                    <a:pt x="3465" y="9653"/>
                  </a:cubicBezTo>
                  <a:close/>
                  <a:moveTo>
                    <a:pt x="6135" y="11356"/>
                  </a:moveTo>
                  <a:lnTo>
                    <a:pt x="3900" y="13775"/>
                  </a:lnTo>
                  <a:cubicBezTo>
                    <a:pt x="4015" y="13857"/>
                    <a:pt x="4136" y="13930"/>
                    <a:pt x="4255" y="14006"/>
                  </a:cubicBezTo>
                  <a:cubicBezTo>
                    <a:pt x="4375" y="14082"/>
                    <a:pt x="4501" y="14159"/>
                    <a:pt x="4625" y="14229"/>
                  </a:cubicBezTo>
                  <a:cubicBezTo>
                    <a:pt x="5122" y="14055"/>
                    <a:pt x="5607" y="13860"/>
                    <a:pt x="6081" y="13640"/>
                  </a:cubicBezTo>
                  <a:cubicBezTo>
                    <a:pt x="6555" y="13420"/>
                    <a:pt x="7018" y="13172"/>
                    <a:pt x="7465" y="12907"/>
                  </a:cubicBezTo>
                  <a:cubicBezTo>
                    <a:pt x="7278" y="12626"/>
                    <a:pt x="7073" y="12353"/>
                    <a:pt x="6852" y="12094"/>
                  </a:cubicBezTo>
                  <a:cubicBezTo>
                    <a:pt x="6631" y="11834"/>
                    <a:pt x="6390" y="11592"/>
                    <a:pt x="6135" y="11356"/>
                  </a:cubicBezTo>
                  <a:close/>
                  <a:moveTo>
                    <a:pt x="7933" y="13695"/>
                  </a:moveTo>
                  <a:cubicBezTo>
                    <a:pt x="7590" y="13897"/>
                    <a:pt x="7242" y="14085"/>
                    <a:pt x="6884" y="14263"/>
                  </a:cubicBezTo>
                  <a:cubicBezTo>
                    <a:pt x="6526" y="14441"/>
                    <a:pt x="6159" y="14610"/>
                    <a:pt x="5787" y="14763"/>
                  </a:cubicBezTo>
                  <a:cubicBezTo>
                    <a:pt x="6190" y="14909"/>
                    <a:pt x="6613" y="15021"/>
                    <a:pt x="7039" y="15100"/>
                  </a:cubicBezTo>
                  <a:cubicBezTo>
                    <a:pt x="7537" y="15191"/>
                    <a:pt x="8040" y="15237"/>
                    <a:pt x="8547" y="15234"/>
                  </a:cubicBezTo>
                  <a:cubicBezTo>
                    <a:pt x="8470" y="14967"/>
                    <a:pt x="8383" y="14705"/>
                    <a:pt x="8281" y="14448"/>
                  </a:cubicBezTo>
                  <a:cubicBezTo>
                    <a:pt x="8180" y="14191"/>
                    <a:pt x="8060" y="13939"/>
                    <a:pt x="7933" y="13695"/>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559" name="Shape 34193"/>
            <p:cNvSpPr/>
            <p:nvPr/>
          </p:nvSpPr>
          <p:spPr>
            <a:xfrm>
              <a:off x="1240142" y="283684"/>
              <a:ext cx="348691" cy="304226"/>
            </a:xfrm>
            <a:custGeom>
              <a:avLst/>
              <a:gdLst/>
              <a:ahLst/>
              <a:cxnLst>
                <a:cxn ang="0">
                  <a:pos x="wd2" y="hd2"/>
                </a:cxn>
                <a:cxn ang="5400000">
                  <a:pos x="wd2" y="hd2"/>
                </a:cxn>
                <a:cxn ang="10800000">
                  <a:pos x="wd2" y="hd2"/>
                </a:cxn>
                <a:cxn ang="16200000">
                  <a:pos x="wd2" y="hd2"/>
                </a:cxn>
              </a:cxnLst>
              <a:rect l="0" t="0" r="r" b="b"/>
              <a:pathLst>
                <a:path w="20113" h="20113" extrusionOk="0">
                  <a:moveTo>
                    <a:pt x="8483" y="125"/>
                  </a:moveTo>
                  <a:cubicBezTo>
                    <a:pt x="2996" y="994"/>
                    <a:pt x="-744" y="6142"/>
                    <a:pt x="125" y="11629"/>
                  </a:cubicBezTo>
                  <a:cubicBezTo>
                    <a:pt x="994" y="17116"/>
                    <a:pt x="6142" y="20856"/>
                    <a:pt x="11629" y="19987"/>
                  </a:cubicBezTo>
                  <a:cubicBezTo>
                    <a:pt x="17116" y="19118"/>
                    <a:pt x="20856" y="13970"/>
                    <a:pt x="19987" y="8483"/>
                  </a:cubicBezTo>
                  <a:cubicBezTo>
                    <a:pt x="19118" y="2996"/>
                    <a:pt x="13970" y="-744"/>
                    <a:pt x="8483" y="125"/>
                  </a:cubicBezTo>
                  <a:close/>
                  <a:moveTo>
                    <a:pt x="8760" y="1873"/>
                  </a:moveTo>
                  <a:cubicBezTo>
                    <a:pt x="8956" y="1842"/>
                    <a:pt x="9163" y="1878"/>
                    <a:pt x="9336" y="2004"/>
                  </a:cubicBezTo>
                  <a:cubicBezTo>
                    <a:pt x="9681" y="2255"/>
                    <a:pt x="9758" y="2741"/>
                    <a:pt x="9507" y="3087"/>
                  </a:cubicBezTo>
                  <a:cubicBezTo>
                    <a:pt x="9256" y="3432"/>
                    <a:pt x="8770" y="3509"/>
                    <a:pt x="8424" y="3258"/>
                  </a:cubicBezTo>
                  <a:cubicBezTo>
                    <a:pt x="8079" y="3007"/>
                    <a:pt x="8002" y="2521"/>
                    <a:pt x="8253" y="2175"/>
                  </a:cubicBezTo>
                  <a:cubicBezTo>
                    <a:pt x="8378" y="2002"/>
                    <a:pt x="8564" y="1904"/>
                    <a:pt x="8760" y="1873"/>
                  </a:cubicBezTo>
                  <a:close/>
                  <a:moveTo>
                    <a:pt x="9098" y="4008"/>
                  </a:moveTo>
                  <a:cubicBezTo>
                    <a:pt x="9327" y="3971"/>
                    <a:pt x="9546" y="4130"/>
                    <a:pt x="9582" y="4359"/>
                  </a:cubicBezTo>
                  <a:lnTo>
                    <a:pt x="10314" y="8984"/>
                  </a:lnTo>
                  <a:cubicBezTo>
                    <a:pt x="10465" y="9019"/>
                    <a:pt x="10626" y="8992"/>
                    <a:pt x="10759" y="9088"/>
                  </a:cubicBezTo>
                  <a:cubicBezTo>
                    <a:pt x="10893" y="9186"/>
                    <a:pt x="10931" y="9343"/>
                    <a:pt x="11011" y="9477"/>
                  </a:cubicBezTo>
                  <a:lnTo>
                    <a:pt x="14460" y="8930"/>
                  </a:lnTo>
                  <a:cubicBezTo>
                    <a:pt x="14689" y="8894"/>
                    <a:pt x="14908" y="9053"/>
                    <a:pt x="14944" y="9282"/>
                  </a:cubicBezTo>
                  <a:cubicBezTo>
                    <a:pt x="14980" y="9511"/>
                    <a:pt x="14822" y="9729"/>
                    <a:pt x="14593" y="9766"/>
                  </a:cubicBezTo>
                  <a:lnTo>
                    <a:pt x="11143" y="10312"/>
                  </a:lnTo>
                  <a:cubicBezTo>
                    <a:pt x="11108" y="10464"/>
                    <a:pt x="11121" y="10625"/>
                    <a:pt x="11024" y="10759"/>
                  </a:cubicBezTo>
                  <a:cubicBezTo>
                    <a:pt x="10636" y="11292"/>
                    <a:pt x="9886" y="11411"/>
                    <a:pt x="9353" y="11024"/>
                  </a:cubicBezTo>
                  <a:cubicBezTo>
                    <a:pt x="8820" y="10636"/>
                    <a:pt x="8701" y="9886"/>
                    <a:pt x="9088" y="9353"/>
                  </a:cubicBezTo>
                  <a:cubicBezTo>
                    <a:pt x="9188" y="9215"/>
                    <a:pt x="9357" y="9195"/>
                    <a:pt x="9495" y="9114"/>
                  </a:cubicBezTo>
                  <a:lnTo>
                    <a:pt x="8762" y="4489"/>
                  </a:lnTo>
                  <a:cubicBezTo>
                    <a:pt x="8726" y="4260"/>
                    <a:pt x="8869" y="4044"/>
                    <a:pt x="9098" y="4008"/>
                  </a:cubicBezTo>
                  <a:close/>
                  <a:moveTo>
                    <a:pt x="2495" y="10476"/>
                  </a:moveTo>
                  <a:cubicBezTo>
                    <a:pt x="2691" y="10446"/>
                    <a:pt x="2898" y="10482"/>
                    <a:pt x="3071" y="10607"/>
                  </a:cubicBezTo>
                  <a:cubicBezTo>
                    <a:pt x="3417" y="10859"/>
                    <a:pt x="3494" y="11345"/>
                    <a:pt x="3243" y="11690"/>
                  </a:cubicBezTo>
                  <a:cubicBezTo>
                    <a:pt x="2992" y="12035"/>
                    <a:pt x="2505" y="12113"/>
                    <a:pt x="2160" y="11862"/>
                  </a:cubicBezTo>
                  <a:cubicBezTo>
                    <a:pt x="1814" y="11610"/>
                    <a:pt x="1737" y="11124"/>
                    <a:pt x="1988" y="10779"/>
                  </a:cubicBezTo>
                  <a:cubicBezTo>
                    <a:pt x="2114" y="10606"/>
                    <a:pt x="2300" y="10507"/>
                    <a:pt x="2495" y="10476"/>
                  </a:cubicBezTo>
                  <a:close/>
                  <a:moveTo>
                    <a:pt x="17392" y="8117"/>
                  </a:moveTo>
                  <a:cubicBezTo>
                    <a:pt x="17587" y="8086"/>
                    <a:pt x="17779" y="8125"/>
                    <a:pt x="17952" y="8250"/>
                  </a:cubicBezTo>
                  <a:cubicBezTo>
                    <a:pt x="18298" y="8502"/>
                    <a:pt x="18375" y="8988"/>
                    <a:pt x="18124" y="9333"/>
                  </a:cubicBezTo>
                  <a:cubicBezTo>
                    <a:pt x="17872" y="9678"/>
                    <a:pt x="17402" y="9753"/>
                    <a:pt x="17056" y="9502"/>
                  </a:cubicBezTo>
                  <a:cubicBezTo>
                    <a:pt x="16711" y="9251"/>
                    <a:pt x="16634" y="8765"/>
                    <a:pt x="16885" y="8419"/>
                  </a:cubicBezTo>
                  <a:cubicBezTo>
                    <a:pt x="17010" y="8247"/>
                    <a:pt x="17196" y="8148"/>
                    <a:pt x="17392" y="8117"/>
                  </a:cubicBezTo>
                  <a:close/>
                  <a:moveTo>
                    <a:pt x="11112" y="16723"/>
                  </a:moveTo>
                  <a:cubicBezTo>
                    <a:pt x="11308" y="16692"/>
                    <a:pt x="11515" y="16728"/>
                    <a:pt x="11688" y="16854"/>
                  </a:cubicBezTo>
                  <a:cubicBezTo>
                    <a:pt x="12033" y="17105"/>
                    <a:pt x="12110" y="17591"/>
                    <a:pt x="11859" y="17937"/>
                  </a:cubicBezTo>
                  <a:cubicBezTo>
                    <a:pt x="11608" y="18282"/>
                    <a:pt x="11122" y="18359"/>
                    <a:pt x="10776" y="18108"/>
                  </a:cubicBezTo>
                  <a:cubicBezTo>
                    <a:pt x="10431" y="17857"/>
                    <a:pt x="10354" y="17371"/>
                    <a:pt x="10605" y="17025"/>
                  </a:cubicBezTo>
                  <a:cubicBezTo>
                    <a:pt x="10730" y="16853"/>
                    <a:pt x="10916" y="16754"/>
                    <a:pt x="11112" y="16723"/>
                  </a:cubicBezTo>
                  <a:close/>
                </a:path>
              </a:pathLst>
            </a:custGeom>
            <a:solidFill>
              <a:srgbClr val="D9D9D9"/>
            </a:solidFill>
            <a:ln w="12700" cap="flat">
              <a:noFill/>
              <a:miter lim="400000"/>
            </a:ln>
            <a:effectLst/>
          </p:spPr>
          <p:txBody>
            <a:bodyPr wrap="square" lIns="45719" tIns="45719" rIns="45719" bIns="45719" numCol="1" anchor="t">
              <a:noAutofit/>
            </a:bodyPr>
            <a:lstStyle/>
            <a:p>
              <a:pPr>
                <a:defRPr>
                  <a:latin typeface="Lato Light"/>
                  <a:ea typeface="Lato Light"/>
                  <a:cs typeface="Lato Light"/>
                  <a:sym typeface="Lato Light"/>
                </a:defRPr>
              </a:pPr>
              <a:endParaRPr/>
            </a:p>
          </p:txBody>
        </p:sp>
        <p:sp>
          <p:nvSpPr>
            <p:cNvPr id="560" name="Shape 34194"/>
            <p:cNvSpPr/>
            <p:nvPr/>
          </p:nvSpPr>
          <p:spPr>
            <a:xfrm>
              <a:off x="2508387" y="1361246"/>
              <a:ext cx="362271" cy="362886"/>
            </a:xfrm>
            <a:custGeom>
              <a:avLst/>
              <a:gdLst/>
              <a:ahLst/>
              <a:cxnLst>
                <a:cxn ang="0">
                  <a:pos x="wd2" y="hd2"/>
                </a:cxn>
                <a:cxn ang="5400000">
                  <a:pos x="wd2" y="hd2"/>
                </a:cxn>
                <a:cxn ang="10800000">
                  <a:pos x="wd2" y="hd2"/>
                </a:cxn>
                <a:cxn ang="16200000">
                  <a:pos x="wd2" y="hd2"/>
                </a:cxn>
              </a:cxnLst>
              <a:rect l="0" t="0" r="r" b="b"/>
              <a:pathLst>
                <a:path w="21600" h="21600" extrusionOk="0">
                  <a:moveTo>
                    <a:pt x="11390" y="0"/>
                  </a:moveTo>
                  <a:lnTo>
                    <a:pt x="0" y="14168"/>
                  </a:lnTo>
                  <a:lnTo>
                    <a:pt x="12187" y="21600"/>
                  </a:lnTo>
                  <a:lnTo>
                    <a:pt x="21600" y="9890"/>
                  </a:lnTo>
                  <a:lnTo>
                    <a:pt x="20767" y="5719"/>
                  </a:lnTo>
                  <a:lnTo>
                    <a:pt x="11390" y="0"/>
                  </a:lnTo>
                  <a:close/>
                  <a:moveTo>
                    <a:pt x="12641" y="5625"/>
                  </a:moveTo>
                  <a:lnTo>
                    <a:pt x="17079" y="8332"/>
                  </a:lnTo>
                  <a:lnTo>
                    <a:pt x="16765" y="8723"/>
                  </a:lnTo>
                  <a:lnTo>
                    <a:pt x="12326" y="6016"/>
                  </a:lnTo>
                  <a:lnTo>
                    <a:pt x="12641" y="5625"/>
                  </a:lnTo>
                  <a:close/>
                  <a:moveTo>
                    <a:pt x="7323" y="8127"/>
                  </a:moveTo>
                  <a:lnTo>
                    <a:pt x="16200" y="13540"/>
                  </a:lnTo>
                  <a:lnTo>
                    <a:pt x="15894" y="13920"/>
                  </a:lnTo>
                  <a:lnTo>
                    <a:pt x="7017" y="8506"/>
                  </a:lnTo>
                  <a:lnTo>
                    <a:pt x="7323" y="8127"/>
                  </a:lnTo>
                  <a:close/>
                  <a:moveTo>
                    <a:pt x="5778" y="10048"/>
                  </a:moveTo>
                  <a:lnTo>
                    <a:pt x="14655" y="15462"/>
                  </a:lnTo>
                  <a:lnTo>
                    <a:pt x="14340" y="15853"/>
                  </a:lnTo>
                  <a:lnTo>
                    <a:pt x="5463" y="10439"/>
                  </a:lnTo>
                  <a:lnTo>
                    <a:pt x="5778" y="10048"/>
                  </a:lnTo>
                  <a:close/>
                  <a:moveTo>
                    <a:pt x="4233" y="11970"/>
                  </a:moveTo>
                  <a:lnTo>
                    <a:pt x="8671" y="14677"/>
                  </a:lnTo>
                  <a:lnTo>
                    <a:pt x="8357" y="15068"/>
                  </a:lnTo>
                  <a:lnTo>
                    <a:pt x="3918" y="12361"/>
                  </a:lnTo>
                  <a:lnTo>
                    <a:pt x="4233" y="11970"/>
                  </a:ln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561" name="Shape 34195"/>
            <p:cNvSpPr/>
            <p:nvPr/>
          </p:nvSpPr>
          <p:spPr>
            <a:xfrm>
              <a:off x="2012871" y="1774104"/>
              <a:ext cx="184624" cy="178315"/>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562" name="Shape 34196"/>
            <p:cNvSpPr/>
            <p:nvPr/>
          </p:nvSpPr>
          <p:spPr>
            <a:xfrm>
              <a:off x="1572616" y="0"/>
              <a:ext cx="512602" cy="249772"/>
            </a:xfrm>
            <a:custGeom>
              <a:avLst/>
              <a:gdLst/>
              <a:ahLst/>
              <a:cxnLst>
                <a:cxn ang="0">
                  <a:pos x="wd2" y="hd2"/>
                </a:cxn>
                <a:cxn ang="5400000">
                  <a:pos x="wd2" y="hd2"/>
                </a:cxn>
                <a:cxn ang="10800000">
                  <a:pos x="wd2" y="hd2"/>
                </a:cxn>
                <a:cxn ang="16200000">
                  <a:pos x="wd2" y="hd2"/>
                </a:cxn>
              </a:cxnLst>
              <a:rect l="0" t="0" r="r" b="b"/>
              <a:pathLst>
                <a:path w="21600" h="21600" extrusionOk="0">
                  <a:moveTo>
                    <a:pt x="0" y="15895"/>
                  </a:moveTo>
                  <a:cubicBezTo>
                    <a:pt x="2602" y="16630"/>
                    <a:pt x="4225" y="13961"/>
                    <a:pt x="5624" y="11197"/>
                  </a:cubicBezTo>
                  <a:cubicBezTo>
                    <a:pt x="6473" y="14530"/>
                    <a:pt x="7574" y="17859"/>
                    <a:pt x="10123" y="18579"/>
                  </a:cubicBezTo>
                  <a:cubicBezTo>
                    <a:pt x="12646" y="19291"/>
                    <a:pt x="14269" y="16784"/>
                    <a:pt x="15641" y="14112"/>
                  </a:cubicBezTo>
                  <a:cubicBezTo>
                    <a:pt x="16494" y="17483"/>
                    <a:pt x="17585" y="20872"/>
                    <a:pt x="20164" y="21600"/>
                  </a:cubicBezTo>
                  <a:lnTo>
                    <a:pt x="20353" y="19555"/>
                  </a:lnTo>
                  <a:cubicBezTo>
                    <a:pt x="18170" y="18939"/>
                    <a:pt x="17341" y="15971"/>
                    <a:pt x="16486" y="12469"/>
                  </a:cubicBezTo>
                  <a:cubicBezTo>
                    <a:pt x="17922" y="9562"/>
                    <a:pt x="19218" y="7126"/>
                    <a:pt x="21427" y="7750"/>
                  </a:cubicBezTo>
                  <a:lnTo>
                    <a:pt x="21600" y="5701"/>
                  </a:lnTo>
                  <a:cubicBezTo>
                    <a:pt x="18998" y="4966"/>
                    <a:pt x="17363" y="7639"/>
                    <a:pt x="15964" y="10403"/>
                  </a:cubicBezTo>
                  <a:cubicBezTo>
                    <a:pt x="15115" y="7072"/>
                    <a:pt x="14006" y="3768"/>
                    <a:pt x="11458" y="3048"/>
                  </a:cubicBezTo>
                  <a:cubicBezTo>
                    <a:pt x="8930" y="2335"/>
                    <a:pt x="7330" y="4841"/>
                    <a:pt x="5956" y="7519"/>
                  </a:cubicBezTo>
                  <a:cubicBezTo>
                    <a:pt x="5103" y="4143"/>
                    <a:pt x="4006" y="730"/>
                    <a:pt x="1424" y="0"/>
                  </a:cubicBezTo>
                  <a:cubicBezTo>
                    <a:pt x="1424" y="0"/>
                    <a:pt x="1247" y="2048"/>
                    <a:pt x="1247" y="2048"/>
                  </a:cubicBezTo>
                  <a:cubicBezTo>
                    <a:pt x="3436" y="2666"/>
                    <a:pt x="4253" y="5647"/>
                    <a:pt x="5111" y="9162"/>
                  </a:cubicBezTo>
                  <a:cubicBezTo>
                    <a:pt x="3678" y="12062"/>
                    <a:pt x="2378" y="14476"/>
                    <a:pt x="172" y="13853"/>
                  </a:cubicBezTo>
                  <a:lnTo>
                    <a:pt x="0" y="15895"/>
                  </a:lnTo>
                  <a:close/>
                  <a:moveTo>
                    <a:pt x="491" y="12600"/>
                  </a:moveTo>
                  <a:cubicBezTo>
                    <a:pt x="875" y="12701"/>
                    <a:pt x="1223" y="12685"/>
                    <a:pt x="1549" y="12580"/>
                  </a:cubicBezTo>
                  <a:cubicBezTo>
                    <a:pt x="1549" y="12580"/>
                    <a:pt x="2321" y="3967"/>
                    <a:pt x="2321" y="3967"/>
                  </a:cubicBezTo>
                  <a:cubicBezTo>
                    <a:pt x="2030" y="3690"/>
                    <a:pt x="1699" y="3489"/>
                    <a:pt x="1315" y="3377"/>
                  </a:cubicBezTo>
                  <a:lnTo>
                    <a:pt x="491" y="12600"/>
                  </a:lnTo>
                  <a:close/>
                  <a:moveTo>
                    <a:pt x="2634" y="11814"/>
                  </a:moveTo>
                  <a:cubicBezTo>
                    <a:pt x="3034" y="11431"/>
                    <a:pt x="3403" y="10892"/>
                    <a:pt x="3769" y="10250"/>
                  </a:cubicBezTo>
                  <a:lnTo>
                    <a:pt x="4033" y="7350"/>
                  </a:lnTo>
                  <a:cubicBezTo>
                    <a:pt x="3797" y="6543"/>
                    <a:pt x="3542" y="5828"/>
                    <a:pt x="3229" y="5249"/>
                  </a:cubicBezTo>
                  <a:lnTo>
                    <a:pt x="2634" y="11814"/>
                  </a:lnTo>
                  <a:close/>
                  <a:moveTo>
                    <a:pt x="6469" y="9554"/>
                  </a:moveTo>
                  <a:cubicBezTo>
                    <a:pt x="7855" y="6764"/>
                    <a:pt x="9142" y="4492"/>
                    <a:pt x="11285" y="5097"/>
                  </a:cubicBezTo>
                  <a:cubicBezTo>
                    <a:pt x="13446" y="5708"/>
                    <a:pt x="14271" y="8612"/>
                    <a:pt x="15117" y="12067"/>
                  </a:cubicBezTo>
                  <a:cubicBezTo>
                    <a:pt x="13735" y="14848"/>
                    <a:pt x="12450" y="17138"/>
                    <a:pt x="10312" y="16534"/>
                  </a:cubicBezTo>
                  <a:cubicBezTo>
                    <a:pt x="8151" y="15924"/>
                    <a:pt x="7315" y="13008"/>
                    <a:pt x="6469" y="9554"/>
                  </a:cubicBezTo>
                  <a:close/>
                  <a:moveTo>
                    <a:pt x="7926" y="11848"/>
                  </a:moveTo>
                  <a:cubicBezTo>
                    <a:pt x="8206" y="12791"/>
                    <a:pt x="8514" y="13618"/>
                    <a:pt x="8887" y="14290"/>
                  </a:cubicBezTo>
                  <a:lnTo>
                    <a:pt x="9579" y="6388"/>
                  </a:lnTo>
                  <a:cubicBezTo>
                    <a:pt x="9109" y="6822"/>
                    <a:pt x="8677" y="7447"/>
                    <a:pt x="8249" y="8189"/>
                  </a:cubicBezTo>
                  <a:lnTo>
                    <a:pt x="7926" y="11848"/>
                  </a:lnTo>
                  <a:close/>
                  <a:moveTo>
                    <a:pt x="9896" y="14953"/>
                  </a:moveTo>
                  <a:cubicBezTo>
                    <a:pt x="10099" y="15084"/>
                    <a:pt x="10315" y="15184"/>
                    <a:pt x="10557" y="15248"/>
                  </a:cubicBezTo>
                  <a:cubicBezTo>
                    <a:pt x="10679" y="15281"/>
                    <a:pt x="10797" y="15298"/>
                    <a:pt x="10912" y="15309"/>
                  </a:cubicBezTo>
                  <a:lnTo>
                    <a:pt x="11755" y="6255"/>
                  </a:lnTo>
                  <a:cubicBezTo>
                    <a:pt x="11643" y="6205"/>
                    <a:pt x="11527" y="6163"/>
                    <a:pt x="11404" y="6131"/>
                  </a:cubicBezTo>
                  <a:cubicBezTo>
                    <a:pt x="11163" y="6066"/>
                    <a:pt x="10938" y="6048"/>
                    <a:pt x="10721" y="6066"/>
                  </a:cubicBezTo>
                  <a:lnTo>
                    <a:pt x="9896" y="14953"/>
                  </a:lnTo>
                  <a:close/>
                  <a:moveTo>
                    <a:pt x="12018" y="15401"/>
                  </a:moveTo>
                  <a:cubicBezTo>
                    <a:pt x="12451" y="15112"/>
                    <a:pt x="12844" y="14657"/>
                    <a:pt x="13226" y="14085"/>
                  </a:cubicBezTo>
                  <a:lnTo>
                    <a:pt x="13671" y="9231"/>
                  </a:lnTo>
                  <a:cubicBezTo>
                    <a:pt x="13409" y="8483"/>
                    <a:pt x="13115" y="7842"/>
                    <a:pt x="12755" y="7338"/>
                  </a:cubicBezTo>
                  <a:lnTo>
                    <a:pt x="12018" y="15401"/>
                  </a:lnTo>
                  <a:close/>
                  <a:moveTo>
                    <a:pt x="17569" y="14225"/>
                  </a:moveTo>
                  <a:cubicBezTo>
                    <a:pt x="17809" y="14981"/>
                    <a:pt x="18068" y="15640"/>
                    <a:pt x="18381" y="16171"/>
                  </a:cubicBezTo>
                  <a:lnTo>
                    <a:pt x="18883" y="9826"/>
                  </a:lnTo>
                  <a:cubicBezTo>
                    <a:pt x="18496" y="10227"/>
                    <a:pt x="18140" y="10774"/>
                    <a:pt x="17789" y="11421"/>
                  </a:cubicBezTo>
                  <a:lnTo>
                    <a:pt x="17569" y="14225"/>
                  </a:lnTo>
                  <a:close/>
                  <a:moveTo>
                    <a:pt x="19556" y="17463"/>
                  </a:moveTo>
                  <a:cubicBezTo>
                    <a:pt x="19840" y="17716"/>
                    <a:pt x="20160" y="17896"/>
                    <a:pt x="20532" y="17987"/>
                  </a:cubicBezTo>
                  <a:lnTo>
                    <a:pt x="21280" y="9117"/>
                  </a:lnTo>
                  <a:cubicBezTo>
                    <a:pt x="20907" y="9037"/>
                    <a:pt x="20569" y="9067"/>
                    <a:pt x="20254" y="9182"/>
                  </a:cubicBezTo>
                  <a:cubicBezTo>
                    <a:pt x="20254" y="9182"/>
                    <a:pt x="19556" y="17463"/>
                    <a:pt x="19556" y="17463"/>
                  </a:cubicBezTo>
                  <a:close/>
                </a:path>
              </a:pathLst>
            </a:custGeom>
            <a:solidFill>
              <a:srgbClr val="D9D9D9"/>
            </a:solidFill>
            <a:ln w="12700" cap="flat">
              <a:noFill/>
              <a:miter lim="400000"/>
            </a:ln>
            <a:effectLst/>
          </p:spPr>
          <p:txBody>
            <a:bodyPr wrap="square" lIns="45719" tIns="45719" rIns="45719" bIns="45719" numCol="1" anchor="t">
              <a:noAutofit/>
            </a:bodyPr>
            <a:lstStyle/>
            <a:p>
              <a:pPr>
                <a:defRPr>
                  <a:latin typeface="Lato Light"/>
                  <a:ea typeface="Lato Light"/>
                  <a:cs typeface="Lato Light"/>
                  <a:sym typeface="Lato Light"/>
                </a:defRPr>
              </a:pPr>
              <a:endParaRPr/>
            </a:p>
          </p:txBody>
        </p:sp>
        <p:sp>
          <p:nvSpPr>
            <p:cNvPr id="563" name="Shape 34197"/>
            <p:cNvSpPr/>
            <p:nvPr/>
          </p:nvSpPr>
          <p:spPr>
            <a:xfrm>
              <a:off x="2207604" y="156900"/>
              <a:ext cx="246401" cy="226945"/>
            </a:xfrm>
            <a:custGeom>
              <a:avLst/>
              <a:gdLst/>
              <a:ahLst/>
              <a:cxnLst>
                <a:cxn ang="0">
                  <a:pos x="wd2" y="hd2"/>
                </a:cxn>
                <a:cxn ang="5400000">
                  <a:pos x="wd2" y="hd2"/>
                </a:cxn>
                <a:cxn ang="10800000">
                  <a:pos x="wd2" y="hd2"/>
                </a:cxn>
                <a:cxn ang="16200000">
                  <a:pos x="wd2" y="hd2"/>
                </a:cxn>
              </a:cxnLst>
              <a:rect l="0" t="0" r="r" b="b"/>
              <a:pathLst>
                <a:path w="21272" h="21285" extrusionOk="0">
                  <a:moveTo>
                    <a:pt x="7646" y="529"/>
                  </a:moveTo>
                  <a:cubicBezTo>
                    <a:pt x="7990" y="7"/>
                    <a:pt x="8716" y="-158"/>
                    <a:pt x="9266" y="168"/>
                  </a:cubicBezTo>
                  <a:lnTo>
                    <a:pt x="20724" y="6954"/>
                  </a:lnTo>
                  <a:cubicBezTo>
                    <a:pt x="21274" y="7280"/>
                    <a:pt x="21435" y="7971"/>
                    <a:pt x="21091" y="8493"/>
                  </a:cubicBezTo>
                  <a:lnTo>
                    <a:pt x="13003" y="20763"/>
                  </a:lnTo>
                  <a:cubicBezTo>
                    <a:pt x="12659" y="21284"/>
                    <a:pt x="11938" y="21442"/>
                    <a:pt x="11388" y="21116"/>
                  </a:cubicBezTo>
                  <a:lnTo>
                    <a:pt x="8398" y="19345"/>
                  </a:lnTo>
                  <a:lnTo>
                    <a:pt x="10574" y="16044"/>
                  </a:lnTo>
                  <a:cubicBezTo>
                    <a:pt x="10918" y="15523"/>
                    <a:pt x="10752" y="14839"/>
                    <a:pt x="10202" y="14513"/>
                  </a:cubicBezTo>
                  <a:lnTo>
                    <a:pt x="8206" y="13331"/>
                  </a:lnTo>
                  <a:cubicBezTo>
                    <a:pt x="7656" y="13006"/>
                    <a:pt x="6935" y="13163"/>
                    <a:pt x="6591" y="13685"/>
                  </a:cubicBezTo>
                  <a:lnTo>
                    <a:pt x="4415" y="16986"/>
                  </a:lnTo>
                  <a:lnTo>
                    <a:pt x="1926" y="15512"/>
                  </a:lnTo>
                  <a:cubicBezTo>
                    <a:pt x="1376" y="15186"/>
                    <a:pt x="1202" y="14498"/>
                    <a:pt x="1545" y="13976"/>
                  </a:cubicBezTo>
                  <a:lnTo>
                    <a:pt x="552" y="13387"/>
                  </a:lnTo>
                  <a:cubicBezTo>
                    <a:pt x="2" y="13062"/>
                    <a:pt x="-165" y="12378"/>
                    <a:pt x="179" y="11857"/>
                  </a:cubicBezTo>
                  <a:lnTo>
                    <a:pt x="7646" y="529"/>
                  </a:lnTo>
                  <a:close/>
                  <a:moveTo>
                    <a:pt x="8332" y="1585"/>
                  </a:moveTo>
                  <a:lnTo>
                    <a:pt x="1799" y="11496"/>
                  </a:lnTo>
                  <a:cubicBezTo>
                    <a:pt x="1799" y="11496"/>
                    <a:pt x="1170" y="12444"/>
                    <a:pt x="2166" y="13034"/>
                  </a:cubicBezTo>
                  <a:lnTo>
                    <a:pt x="9326" y="2173"/>
                  </a:lnTo>
                  <a:cubicBezTo>
                    <a:pt x="9498" y="1913"/>
                    <a:pt x="9416" y="1577"/>
                    <a:pt x="9141" y="1414"/>
                  </a:cubicBezTo>
                  <a:cubicBezTo>
                    <a:pt x="8866" y="1251"/>
                    <a:pt x="8504" y="1324"/>
                    <a:pt x="8332" y="1585"/>
                  </a:cubicBezTo>
                  <a:close/>
                  <a:moveTo>
                    <a:pt x="6784" y="14449"/>
                  </a:moveTo>
                  <a:cubicBezTo>
                    <a:pt x="7128" y="13927"/>
                    <a:pt x="7849" y="13769"/>
                    <a:pt x="8399" y="14095"/>
                  </a:cubicBezTo>
                  <a:lnTo>
                    <a:pt x="9393" y="14684"/>
                  </a:lnTo>
                  <a:cubicBezTo>
                    <a:pt x="9943" y="15010"/>
                    <a:pt x="10109" y="15693"/>
                    <a:pt x="9766" y="16215"/>
                  </a:cubicBezTo>
                  <a:lnTo>
                    <a:pt x="7897" y="19049"/>
                  </a:lnTo>
                  <a:cubicBezTo>
                    <a:pt x="7554" y="19570"/>
                    <a:pt x="6827" y="19735"/>
                    <a:pt x="6277" y="19410"/>
                  </a:cubicBezTo>
                  <a:lnTo>
                    <a:pt x="5284" y="18821"/>
                  </a:lnTo>
                  <a:cubicBezTo>
                    <a:pt x="4733" y="18495"/>
                    <a:pt x="4572" y="17804"/>
                    <a:pt x="4916" y="17283"/>
                  </a:cubicBezTo>
                  <a:lnTo>
                    <a:pt x="6784" y="14449"/>
                  </a:lnTo>
                  <a:close/>
                  <a:moveTo>
                    <a:pt x="7465" y="15512"/>
                  </a:moveTo>
                  <a:cubicBezTo>
                    <a:pt x="7293" y="15773"/>
                    <a:pt x="7369" y="16116"/>
                    <a:pt x="7645" y="16279"/>
                  </a:cubicBezTo>
                  <a:cubicBezTo>
                    <a:pt x="7920" y="16442"/>
                    <a:pt x="8287" y="16362"/>
                    <a:pt x="8459" y="16101"/>
                  </a:cubicBezTo>
                  <a:cubicBezTo>
                    <a:pt x="8630" y="15840"/>
                    <a:pt x="8546" y="15492"/>
                    <a:pt x="8271" y="15329"/>
                  </a:cubicBezTo>
                  <a:cubicBezTo>
                    <a:pt x="7995" y="15166"/>
                    <a:pt x="7637" y="15251"/>
                    <a:pt x="7465" y="15512"/>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564" name="Shape 34198"/>
            <p:cNvSpPr/>
            <p:nvPr/>
          </p:nvSpPr>
          <p:spPr>
            <a:xfrm>
              <a:off x="933033" y="29200"/>
              <a:ext cx="264756" cy="356939"/>
            </a:xfrm>
            <a:custGeom>
              <a:avLst/>
              <a:gdLst/>
              <a:ahLst/>
              <a:cxnLst>
                <a:cxn ang="0">
                  <a:pos x="wd2" y="hd2"/>
                </a:cxn>
                <a:cxn ang="5400000">
                  <a:pos x="wd2" y="hd2"/>
                </a:cxn>
                <a:cxn ang="10800000">
                  <a:pos x="wd2" y="hd2"/>
                </a:cxn>
                <a:cxn ang="16200000">
                  <a:pos x="wd2" y="hd2"/>
                </a:cxn>
              </a:cxnLst>
              <a:rect l="0" t="0" r="r" b="b"/>
              <a:pathLst>
                <a:path w="21220" h="21353" extrusionOk="0">
                  <a:moveTo>
                    <a:pt x="15021" y="3564"/>
                  </a:moveTo>
                  <a:lnTo>
                    <a:pt x="1858" y="5543"/>
                  </a:lnTo>
                  <a:lnTo>
                    <a:pt x="6199" y="17788"/>
                  </a:lnTo>
                  <a:lnTo>
                    <a:pt x="19362" y="15809"/>
                  </a:lnTo>
                  <a:cubicBezTo>
                    <a:pt x="19362" y="15809"/>
                    <a:pt x="15021" y="3564"/>
                    <a:pt x="15021" y="3564"/>
                  </a:cubicBezTo>
                  <a:close/>
                  <a:moveTo>
                    <a:pt x="10139" y="2364"/>
                  </a:moveTo>
                  <a:lnTo>
                    <a:pt x="5438" y="3070"/>
                  </a:lnTo>
                  <a:cubicBezTo>
                    <a:pt x="5178" y="3109"/>
                    <a:pt x="5016" y="3278"/>
                    <a:pt x="5076" y="3447"/>
                  </a:cubicBezTo>
                  <a:cubicBezTo>
                    <a:pt x="5136" y="3616"/>
                    <a:pt x="5395" y="3722"/>
                    <a:pt x="5655" y="3683"/>
                  </a:cubicBezTo>
                  <a:lnTo>
                    <a:pt x="10356" y="2976"/>
                  </a:lnTo>
                  <a:cubicBezTo>
                    <a:pt x="10615" y="2937"/>
                    <a:pt x="10777" y="2768"/>
                    <a:pt x="10717" y="2599"/>
                  </a:cubicBezTo>
                  <a:cubicBezTo>
                    <a:pt x="10657" y="2430"/>
                    <a:pt x="10398" y="2325"/>
                    <a:pt x="10139" y="2364"/>
                  </a:cubicBezTo>
                  <a:close/>
                  <a:moveTo>
                    <a:pt x="14119" y="19177"/>
                  </a:moveTo>
                  <a:cubicBezTo>
                    <a:pt x="14897" y="19060"/>
                    <a:pt x="15383" y="18554"/>
                    <a:pt x="15204" y="18046"/>
                  </a:cubicBezTo>
                  <a:cubicBezTo>
                    <a:pt x="15024" y="17539"/>
                    <a:pt x="14246" y="17223"/>
                    <a:pt x="13468" y="17340"/>
                  </a:cubicBezTo>
                  <a:cubicBezTo>
                    <a:pt x="12689" y="17457"/>
                    <a:pt x="12203" y="17963"/>
                    <a:pt x="12383" y="18470"/>
                  </a:cubicBezTo>
                  <a:cubicBezTo>
                    <a:pt x="12563" y="18978"/>
                    <a:pt x="13340" y="19294"/>
                    <a:pt x="14119" y="19177"/>
                  </a:cubicBezTo>
                  <a:close/>
                  <a:moveTo>
                    <a:pt x="19724" y="19624"/>
                  </a:moveTo>
                  <a:lnTo>
                    <a:pt x="8442" y="21320"/>
                  </a:lnTo>
                  <a:cubicBezTo>
                    <a:pt x="7403" y="21476"/>
                    <a:pt x="6367" y="21054"/>
                    <a:pt x="6127" y="20378"/>
                  </a:cubicBezTo>
                  <a:lnTo>
                    <a:pt x="50" y="3235"/>
                  </a:lnTo>
                  <a:cubicBezTo>
                    <a:pt x="-190" y="2559"/>
                    <a:pt x="458" y="1884"/>
                    <a:pt x="1496" y="1728"/>
                  </a:cubicBezTo>
                  <a:lnTo>
                    <a:pt x="12778" y="32"/>
                  </a:lnTo>
                  <a:cubicBezTo>
                    <a:pt x="13817" y="-124"/>
                    <a:pt x="14853" y="298"/>
                    <a:pt x="15093" y="974"/>
                  </a:cubicBezTo>
                  <a:lnTo>
                    <a:pt x="21170" y="18117"/>
                  </a:lnTo>
                  <a:cubicBezTo>
                    <a:pt x="21410" y="18793"/>
                    <a:pt x="20762" y="19468"/>
                    <a:pt x="19724" y="19624"/>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565" name="Shape 34199"/>
            <p:cNvSpPr/>
            <p:nvPr/>
          </p:nvSpPr>
          <p:spPr>
            <a:xfrm>
              <a:off x="1260110" y="2392"/>
              <a:ext cx="230014" cy="254869"/>
            </a:xfrm>
            <a:custGeom>
              <a:avLst/>
              <a:gdLst/>
              <a:ahLst/>
              <a:cxnLst>
                <a:cxn ang="0">
                  <a:pos x="wd2" y="hd2"/>
                </a:cxn>
                <a:cxn ang="5400000">
                  <a:pos x="wd2" y="hd2"/>
                </a:cxn>
                <a:cxn ang="10800000">
                  <a:pos x="wd2" y="hd2"/>
                </a:cxn>
                <a:cxn ang="16200000">
                  <a:pos x="wd2" y="hd2"/>
                </a:cxn>
              </a:cxnLst>
              <a:rect l="0" t="0" r="r" b="b"/>
              <a:pathLst>
                <a:path w="21600" h="21600" extrusionOk="0">
                  <a:moveTo>
                    <a:pt x="0" y="837"/>
                  </a:moveTo>
                  <a:lnTo>
                    <a:pt x="1844" y="21600"/>
                  </a:lnTo>
                  <a:lnTo>
                    <a:pt x="21600" y="20512"/>
                  </a:lnTo>
                  <a:lnTo>
                    <a:pt x="20076" y="3352"/>
                  </a:lnTo>
                  <a:lnTo>
                    <a:pt x="15202" y="0"/>
                  </a:lnTo>
                  <a:lnTo>
                    <a:pt x="0" y="837"/>
                  </a:lnTo>
                  <a:close/>
                  <a:moveTo>
                    <a:pt x="6705" y="5273"/>
                  </a:moveTo>
                  <a:lnTo>
                    <a:pt x="13900" y="4876"/>
                  </a:lnTo>
                  <a:lnTo>
                    <a:pt x="13951" y="5450"/>
                  </a:lnTo>
                  <a:lnTo>
                    <a:pt x="6756" y="5846"/>
                  </a:lnTo>
                  <a:lnTo>
                    <a:pt x="6705" y="5273"/>
                  </a:lnTo>
                  <a:close/>
                  <a:moveTo>
                    <a:pt x="3609" y="11120"/>
                  </a:moveTo>
                  <a:lnTo>
                    <a:pt x="18000" y="10328"/>
                  </a:lnTo>
                  <a:lnTo>
                    <a:pt x="18049" y="10884"/>
                  </a:lnTo>
                  <a:lnTo>
                    <a:pt x="3658" y="11677"/>
                  </a:lnTo>
                  <a:lnTo>
                    <a:pt x="3609" y="11120"/>
                  </a:lnTo>
                  <a:close/>
                  <a:moveTo>
                    <a:pt x="3859" y="13936"/>
                  </a:moveTo>
                  <a:lnTo>
                    <a:pt x="18250" y="13144"/>
                  </a:lnTo>
                  <a:lnTo>
                    <a:pt x="18301" y="13717"/>
                  </a:lnTo>
                  <a:lnTo>
                    <a:pt x="3910" y="14509"/>
                  </a:lnTo>
                  <a:lnTo>
                    <a:pt x="3859" y="13936"/>
                  </a:lnTo>
                  <a:close/>
                  <a:moveTo>
                    <a:pt x="4109" y="16753"/>
                  </a:moveTo>
                  <a:lnTo>
                    <a:pt x="11305" y="16357"/>
                  </a:lnTo>
                  <a:lnTo>
                    <a:pt x="11356" y="16930"/>
                  </a:lnTo>
                  <a:lnTo>
                    <a:pt x="4160" y="17326"/>
                  </a:lnTo>
                  <a:lnTo>
                    <a:pt x="4109" y="16753"/>
                  </a:lnTo>
                  <a:close/>
                </a:path>
              </a:pathLst>
            </a:custGeom>
            <a:solidFill>
              <a:schemeClr val="accent1"/>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566" name="Shape 34200"/>
            <p:cNvSpPr/>
            <p:nvPr/>
          </p:nvSpPr>
          <p:spPr>
            <a:xfrm>
              <a:off x="1630399" y="1381963"/>
              <a:ext cx="273440" cy="241684"/>
            </a:xfrm>
            <a:custGeom>
              <a:avLst/>
              <a:gdLst/>
              <a:ahLst/>
              <a:cxnLst>
                <a:cxn ang="0">
                  <a:pos x="wd2" y="hd2"/>
                </a:cxn>
                <a:cxn ang="5400000">
                  <a:pos x="wd2" y="hd2"/>
                </a:cxn>
                <a:cxn ang="10800000">
                  <a:pos x="wd2" y="hd2"/>
                </a:cxn>
                <a:cxn ang="16200000">
                  <a:pos x="wd2" y="hd2"/>
                </a:cxn>
              </a:cxnLst>
              <a:rect l="0" t="0" r="r" b="b"/>
              <a:pathLst>
                <a:path w="21273" h="21600" extrusionOk="0">
                  <a:moveTo>
                    <a:pt x="0" y="8656"/>
                  </a:moveTo>
                  <a:lnTo>
                    <a:pt x="3891" y="13472"/>
                  </a:lnTo>
                  <a:cubicBezTo>
                    <a:pt x="3891" y="13472"/>
                    <a:pt x="5113" y="13644"/>
                    <a:pt x="5432" y="12623"/>
                  </a:cubicBezTo>
                  <a:cubicBezTo>
                    <a:pt x="5784" y="11492"/>
                    <a:pt x="7687" y="9934"/>
                    <a:pt x="9148" y="11824"/>
                  </a:cubicBezTo>
                  <a:cubicBezTo>
                    <a:pt x="10609" y="13713"/>
                    <a:pt x="9118" y="15051"/>
                    <a:pt x="7911" y="15308"/>
                  </a:cubicBezTo>
                  <a:cubicBezTo>
                    <a:pt x="6818" y="15541"/>
                    <a:pt x="6446" y="16635"/>
                    <a:pt x="6446" y="16635"/>
                  </a:cubicBezTo>
                  <a:lnTo>
                    <a:pt x="10458" y="21600"/>
                  </a:lnTo>
                  <a:lnTo>
                    <a:pt x="14739" y="18125"/>
                  </a:lnTo>
                  <a:cubicBezTo>
                    <a:pt x="14739" y="18125"/>
                    <a:pt x="14656" y="17235"/>
                    <a:pt x="13766" y="16921"/>
                  </a:cubicBezTo>
                  <a:cubicBezTo>
                    <a:pt x="12685" y="16541"/>
                    <a:pt x="11239" y="14858"/>
                    <a:pt x="13261" y="13217"/>
                  </a:cubicBezTo>
                  <a:cubicBezTo>
                    <a:pt x="15282" y="11577"/>
                    <a:pt x="16620" y="13268"/>
                    <a:pt x="16756" y="14619"/>
                  </a:cubicBezTo>
                  <a:cubicBezTo>
                    <a:pt x="16858" y="15631"/>
                    <a:pt x="17668" y="15748"/>
                    <a:pt x="17668" y="15748"/>
                  </a:cubicBezTo>
                  <a:lnTo>
                    <a:pt x="21273" y="12822"/>
                  </a:lnTo>
                  <a:cubicBezTo>
                    <a:pt x="21273" y="12822"/>
                    <a:pt x="18291" y="9357"/>
                    <a:pt x="17693" y="8295"/>
                  </a:cubicBezTo>
                  <a:cubicBezTo>
                    <a:pt x="17052" y="7158"/>
                    <a:pt x="18759" y="6911"/>
                    <a:pt x="19060" y="6845"/>
                  </a:cubicBezTo>
                  <a:cubicBezTo>
                    <a:pt x="20796" y="6467"/>
                    <a:pt x="21600" y="4760"/>
                    <a:pt x="20175" y="2996"/>
                  </a:cubicBezTo>
                  <a:cubicBezTo>
                    <a:pt x="18749" y="1232"/>
                    <a:pt x="16519" y="2306"/>
                    <a:pt x="16165" y="3733"/>
                  </a:cubicBezTo>
                  <a:cubicBezTo>
                    <a:pt x="15902" y="4793"/>
                    <a:pt x="15415" y="5326"/>
                    <a:pt x="14915" y="4919"/>
                  </a:cubicBezTo>
                  <a:cubicBezTo>
                    <a:pt x="13746" y="3966"/>
                    <a:pt x="10665" y="0"/>
                    <a:pt x="10665" y="0"/>
                  </a:cubicBezTo>
                  <a:lnTo>
                    <a:pt x="7285" y="2743"/>
                  </a:lnTo>
                  <a:cubicBezTo>
                    <a:pt x="7285" y="2743"/>
                    <a:pt x="7256" y="4048"/>
                    <a:pt x="8291" y="4295"/>
                  </a:cubicBezTo>
                  <a:cubicBezTo>
                    <a:pt x="9849" y="4668"/>
                    <a:pt x="10626" y="6514"/>
                    <a:pt x="9021" y="7816"/>
                  </a:cubicBezTo>
                  <a:cubicBezTo>
                    <a:pt x="7417" y="9118"/>
                    <a:pt x="5847" y="8156"/>
                    <a:pt x="5733" y="6515"/>
                  </a:cubicBezTo>
                  <a:cubicBezTo>
                    <a:pt x="5669" y="5595"/>
                    <a:pt x="4421" y="5079"/>
                    <a:pt x="4421" y="5079"/>
                  </a:cubicBezTo>
                  <a:cubicBezTo>
                    <a:pt x="4421" y="5079"/>
                    <a:pt x="0" y="8656"/>
                    <a:pt x="0" y="8656"/>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567" name="Shape 34201"/>
            <p:cNvSpPr/>
            <p:nvPr/>
          </p:nvSpPr>
          <p:spPr>
            <a:xfrm>
              <a:off x="1396210" y="605940"/>
              <a:ext cx="188039" cy="142717"/>
            </a:xfrm>
            <a:custGeom>
              <a:avLst/>
              <a:gdLst/>
              <a:ahLst/>
              <a:cxnLst>
                <a:cxn ang="0">
                  <a:pos x="wd2" y="hd2"/>
                </a:cxn>
                <a:cxn ang="5400000">
                  <a:pos x="wd2" y="hd2"/>
                </a:cxn>
                <a:cxn ang="10800000">
                  <a:pos x="wd2" y="hd2"/>
                </a:cxn>
                <a:cxn ang="16200000">
                  <a:pos x="wd2" y="hd2"/>
                </a:cxn>
              </a:cxnLst>
              <a:rect l="0" t="0" r="r" b="b"/>
              <a:pathLst>
                <a:path w="21557" h="21600" extrusionOk="0">
                  <a:moveTo>
                    <a:pt x="0" y="307"/>
                  </a:moveTo>
                  <a:lnTo>
                    <a:pt x="120" y="8229"/>
                  </a:lnTo>
                  <a:cubicBezTo>
                    <a:pt x="120" y="8229"/>
                    <a:pt x="1074" y="9367"/>
                    <a:pt x="2052" y="8590"/>
                  </a:cubicBezTo>
                  <a:cubicBezTo>
                    <a:pt x="3133" y="7728"/>
                    <a:pt x="5865" y="7659"/>
                    <a:pt x="5855" y="10716"/>
                  </a:cubicBezTo>
                  <a:cubicBezTo>
                    <a:pt x="5845" y="13772"/>
                    <a:pt x="3624" y="13944"/>
                    <a:pt x="2389" y="13251"/>
                  </a:cubicBezTo>
                  <a:cubicBezTo>
                    <a:pt x="1272" y="12623"/>
                    <a:pt x="199" y="13432"/>
                    <a:pt x="199" y="13432"/>
                  </a:cubicBezTo>
                  <a:lnTo>
                    <a:pt x="323" y="21600"/>
                  </a:lnTo>
                  <a:lnTo>
                    <a:pt x="6451" y="21477"/>
                  </a:lnTo>
                  <a:cubicBezTo>
                    <a:pt x="6451" y="21477"/>
                    <a:pt x="6986" y="20514"/>
                    <a:pt x="6421" y="19495"/>
                  </a:cubicBezTo>
                  <a:cubicBezTo>
                    <a:pt x="5733" y="18260"/>
                    <a:pt x="5615" y="15424"/>
                    <a:pt x="8509" y="15365"/>
                  </a:cubicBezTo>
                  <a:cubicBezTo>
                    <a:pt x="11403" y="15307"/>
                    <a:pt x="11419" y="18067"/>
                    <a:pt x="10615" y="19535"/>
                  </a:cubicBezTo>
                  <a:cubicBezTo>
                    <a:pt x="10013" y="20636"/>
                    <a:pt x="10643" y="21392"/>
                    <a:pt x="10643" y="21392"/>
                  </a:cubicBezTo>
                  <a:lnTo>
                    <a:pt x="15804" y="21289"/>
                  </a:lnTo>
                  <a:cubicBezTo>
                    <a:pt x="15804" y="21289"/>
                    <a:pt x="15557" y="15444"/>
                    <a:pt x="15758" y="13903"/>
                  </a:cubicBezTo>
                  <a:cubicBezTo>
                    <a:pt x="15974" y="12251"/>
                    <a:pt x="17639" y="13349"/>
                    <a:pt x="17948" y="13520"/>
                  </a:cubicBezTo>
                  <a:cubicBezTo>
                    <a:pt x="19729" y="14509"/>
                    <a:pt x="21600" y="13423"/>
                    <a:pt x="21556" y="10521"/>
                  </a:cubicBezTo>
                  <a:cubicBezTo>
                    <a:pt x="21512" y="7619"/>
                    <a:pt x="18822" y="6942"/>
                    <a:pt x="17537" y="8101"/>
                  </a:cubicBezTo>
                  <a:cubicBezTo>
                    <a:pt x="16582" y="8962"/>
                    <a:pt x="15790" y="9114"/>
                    <a:pt x="15630" y="8309"/>
                  </a:cubicBezTo>
                  <a:cubicBezTo>
                    <a:pt x="15257" y="6427"/>
                    <a:pt x="15266" y="0"/>
                    <a:pt x="15266" y="0"/>
                  </a:cubicBezTo>
                  <a:lnTo>
                    <a:pt x="10428" y="97"/>
                  </a:lnTo>
                  <a:cubicBezTo>
                    <a:pt x="10428" y="97"/>
                    <a:pt x="9511" y="1388"/>
                    <a:pt x="10249" y="2454"/>
                  </a:cubicBezTo>
                  <a:cubicBezTo>
                    <a:pt x="11360" y="4059"/>
                    <a:pt x="10780" y="6532"/>
                    <a:pt x="8483" y="6578"/>
                  </a:cubicBezTo>
                  <a:cubicBezTo>
                    <a:pt x="6187" y="6624"/>
                    <a:pt x="5468" y="4417"/>
                    <a:pt x="6490" y="2673"/>
                  </a:cubicBezTo>
                  <a:cubicBezTo>
                    <a:pt x="7062" y="1695"/>
                    <a:pt x="6320" y="191"/>
                    <a:pt x="6320" y="191"/>
                  </a:cubicBezTo>
                  <a:cubicBezTo>
                    <a:pt x="6320" y="191"/>
                    <a:pt x="0" y="307"/>
                    <a:pt x="0" y="307"/>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568" name="Shape 34202"/>
            <p:cNvSpPr/>
            <p:nvPr/>
          </p:nvSpPr>
          <p:spPr>
            <a:xfrm>
              <a:off x="1266831" y="2914718"/>
              <a:ext cx="290431" cy="165774"/>
            </a:xfrm>
            <a:custGeom>
              <a:avLst/>
              <a:gdLst/>
              <a:ahLst/>
              <a:cxnLst>
                <a:cxn ang="0">
                  <a:pos x="wd2" y="hd2"/>
                </a:cxn>
                <a:cxn ang="5400000">
                  <a:pos x="wd2" y="hd2"/>
                </a:cxn>
                <a:cxn ang="10800000">
                  <a:pos x="wd2" y="hd2"/>
                </a:cxn>
                <a:cxn ang="16200000">
                  <a:pos x="wd2" y="hd2"/>
                </a:cxn>
              </a:cxnLst>
              <a:rect l="0" t="0" r="r" b="b"/>
              <a:pathLst>
                <a:path w="21600" h="21600" extrusionOk="0">
                  <a:moveTo>
                    <a:pt x="18900" y="15429"/>
                  </a:moveTo>
                  <a:lnTo>
                    <a:pt x="2700" y="15429"/>
                  </a:lnTo>
                  <a:lnTo>
                    <a:pt x="2700" y="2057"/>
                  </a:lnTo>
                  <a:lnTo>
                    <a:pt x="18900" y="2057"/>
                  </a:lnTo>
                  <a:cubicBezTo>
                    <a:pt x="18900" y="2057"/>
                    <a:pt x="18900" y="15429"/>
                    <a:pt x="18900" y="15429"/>
                  </a:cubicBezTo>
                  <a:close/>
                  <a:moveTo>
                    <a:pt x="18900" y="0"/>
                  </a:moveTo>
                  <a:lnTo>
                    <a:pt x="2700" y="0"/>
                  </a:lnTo>
                  <a:cubicBezTo>
                    <a:pt x="1954" y="0"/>
                    <a:pt x="1350" y="922"/>
                    <a:pt x="1350" y="2057"/>
                  </a:cubicBezTo>
                  <a:cubicBezTo>
                    <a:pt x="1350" y="2057"/>
                    <a:pt x="1350" y="17486"/>
                    <a:pt x="1364" y="17486"/>
                  </a:cubicBezTo>
                  <a:lnTo>
                    <a:pt x="20235" y="17486"/>
                  </a:lnTo>
                  <a:cubicBezTo>
                    <a:pt x="20250" y="17486"/>
                    <a:pt x="20250" y="2057"/>
                    <a:pt x="20250" y="2057"/>
                  </a:cubicBezTo>
                  <a:cubicBezTo>
                    <a:pt x="20250" y="922"/>
                    <a:pt x="19646" y="0"/>
                    <a:pt x="18900" y="0"/>
                  </a:cubicBezTo>
                  <a:close/>
                  <a:moveTo>
                    <a:pt x="20250" y="21600"/>
                  </a:moveTo>
                  <a:lnTo>
                    <a:pt x="1350" y="21600"/>
                  </a:lnTo>
                  <a:cubicBezTo>
                    <a:pt x="604" y="21600"/>
                    <a:pt x="0" y="20679"/>
                    <a:pt x="0" y="19543"/>
                  </a:cubicBezTo>
                  <a:lnTo>
                    <a:pt x="0" y="18514"/>
                  </a:lnTo>
                  <a:lnTo>
                    <a:pt x="8775" y="18514"/>
                  </a:lnTo>
                  <a:lnTo>
                    <a:pt x="8775" y="19543"/>
                  </a:lnTo>
                  <a:lnTo>
                    <a:pt x="12825" y="19543"/>
                  </a:lnTo>
                  <a:lnTo>
                    <a:pt x="12825" y="18514"/>
                  </a:lnTo>
                  <a:lnTo>
                    <a:pt x="21600" y="18514"/>
                  </a:lnTo>
                  <a:lnTo>
                    <a:pt x="21600" y="19543"/>
                  </a:lnTo>
                  <a:cubicBezTo>
                    <a:pt x="21600" y="20679"/>
                    <a:pt x="20995" y="21600"/>
                    <a:pt x="20250" y="21600"/>
                  </a:cubicBezTo>
                  <a:cubicBezTo>
                    <a:pt x="20250" y="21600"/>
                    <a:pt x="20250" y="21600"/>
                    <a:pt x="20250" y="21600"/>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569" name="Shape 34203"/>
            <p:cNvSpPr/>
            <p:nvPr/>
          </p:nvSpPr>
          <p:spPr>
            <a:xfrm>
              <a:off x="2050587" y="485631"/>
              <a:ext cx="317639" cy="196439"/>
            </a:xfrm>
            <a:custGeom>
              <a:avLst/>
              <a:gdLst/>
              <a:ahLst/>
              <a:cxnLst>
                <a:cxn ang="0">
                  <a:pos x="wd2" y="hd2"/>
                </a:cxn>
                <a:cxn ang="5400000">
                  <a:pos x="wd2" y="hd2"/>
                </a:cxn>
                <a:cxn ang="10800000">
                  <a:pos x="wd2" y="hd2"/>
                </a:cxn>
                <a:cxn ang="16200000">
                  <a:pos x="wd2" y="hd2"/>
                </a:cxn>
              </a:cxnLst>
              <a:rect l="0" t="0"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570" name="Shape 34204"/>
            <p:cNvSpPr/>
            <p:nvPr/>
          </p:nvSpPr>
          <p:spPr>
            <a:xfrm>
              <a:off x="817234" y="3231256"/>
              <a:ext cx="190000" cy="165772"/>
            </a:xfrm>
            <a:custGeom>
              <a:avLst/>
              <a:gdLst/>
              <a:ahLst/>
              <a:cxnLst>
                <a:cxn ang="0">
                  <a:pos x="wd2" y="hd2"/>
                </a:cxn>
                <a:cxn ang="5400000">
                  <a:pos x="wd2" y="hd2"/>
                </a:cxn>
                <a:cxn ang="10800000">
                  <a:pos x="wd2" y="hd2"/>
                </a:cxn>
                <a:cxn ang="16200000">
                  <a:pos x="wd2" y="hd2"/>
                </a:cxn>
              </a:cxnLst>
              <a:rect l="0" t="0" r="r" b="b"/>
              <a:pathLst>
                <a:path w="18957" h="18957" extrusionOk="0">
                  <a:moveTo>
                    <a:pt x="5474" y="890"/>
                  </a:moveTo>
                  <a:cubicBezTo>
                    <a:pt x="729" y="3103"/>
                    <a:pt x="-1322" y="8738"/>
                    <a:pt x="890" y="13482"/>
                  </a:cubicBezTo>
                  <a:cubicBezTo>
                    <a:pt x="3103" y="18227"/>
                    <a:pt x="8738" y="20278"/>
                    <a:pt x="13482" y="18066"/>
                  </a:cubicBezTo>
                  <a:cubicBezTo>
                    <a:pt x="18227" y="15853"/>
                    <a:pt x="20278" y="10218"/>
                    <a:pt x="18066" y="5474"/>
                  </a:cubicBezTo>
                  <a:cubicBezTo>
                    <a:pt x="15853" y="729"/>
                    <a:pt x="10218" y="-1322"/>
                    <a:pt x="5474" y="890"/>
                  </a:cubicBezTo>
                  <a:close/>
                  <a:moveTo>
                    <a:pt x="6178" y="2402"/>
                  </a:moveTo>
                  <a:cubicBezTo>
                    <a:pt x="6348" y="2323"/>
                    <a:pt x="6545" y="2302"/>
                    <a:pt x="6734" y="2371"/>
                  </a:cubicBezTo>
                  <a:cubicBezTo>
                    <a:pt x="7112" y="2509"/>
                    <a:pt x="7308" y="2929"/>
                    <a:pt x="7170" y="3307"/>
                  </a:cubicBezTo>
                  <a:cubicBezTo>
                    <a:pt x="7033" y="3685"/>
                    <a:pt x="6612" y="3882"/>
                    <a:pt x="6234" y="3744"/>
                  </a:cubicBezTo>
                  <a:cubicBezTo>
                    <a:pt x="5856" y="3606"/>
                    <a:pt x="5660" y="3186"/>
                    <a:pt x="5798" y="2808"/>
                  </a:cubicBezTo>
                  <a:cubicBezTo>
                    <a:pt x="5866" y="2618"/>
                    <a:pt x="6009" y="2481"/>
                    <a:pt x="6178" y="2402"/>
                  </a:cubicBezTo>
                  <a:close/>
                  <a:moveTo>
                    <a:pt x="7039" y="4248"/>
                  </a:moveTo>
                  <a:cubicBezTo>
                    <a:pt x="7237" y="4156"/>
                    <a:pt x="7476" y="4242"/>
                    <a:pt x="7569" y="4441"/>
                  </a:cubicBezTo>
                  <a:lnTo>
                    <a:pt x="9434" y="8440"/>
                  </a:lnTo>
                  <a:cubicBezTo>
                    <a:pt x="9580" y="8433"/>
                    <a:pt x="9718" y="8366"/>
                    <a:pt x="9863" y="8419"/>
                  </a:cubicBezTo>
                  <a:cubicBezTo>
                    <a:pt x="10010" y="8472"/>
                    <a:pt x="10085" y="8605"/>
                    <a:pt x="10192" y="8705"/>
                  </a:cubicBezTo>
                  <a:lnTo>
                    <a:pt x="13175" y="7314"/>
                  </a:lnTo>
                  <a:cubicBezTo>
                    <a:pt x="13373" y="7222"/>
                    <a:pt x="13612" y="7309"/>
                    <a:pt x="13705" y="7507"/>
                  </a:cubicBezTo>
                  <a:cubicBezTo>
                    <a:pt x="13797" y="7705"/>
                    <a:pt x="13710" y="7944"/>
                    <a:pt x="13512" y="8037"/>
                  </a:cubicBezTo>
                  <a:lnTo>
                    <a:pt x="10529" y="9427"/>
                  </a:lnTo>
                  <a:cubicBezTo>
                    <a:pt x="10537" y="9574"/>
                    <a:pt x="10591" y="9717"/>
                    <a:pt x="10537" y="9863"/>
                  </a:cubicBezTo>
                  <a:cubicBezTo>
                    <a:pt x="10325" y="10447"/>
                    <a:pt x="9676" y="10750"/>
                    <a:pt x="9092" y="10537"/>
                  </a:cubicBezTo>
                  <a:cubicBezTo>
                    <a:pt x="8509" y="10325"/>
                    <a:pt x="8206" y="9676"/>
                    <a:pt x="8419" y="9092"/>
                  </a:cubicBezTo>
                  <a:cubicBezTo>
                    <a:pt x="8474" y="8942"/>
                    <a:pt x="8621" y="8880"/>
                    <a:pt x="8725" y="8771"/>
                  </a:cubicBezTo>
                  <a:lnTo>
                    <a:pt x="6860" y="4771"/>
                  </a:lnTo>
                  <a:cubicBezTo>
                    <a:pt x="6767" y="4573"/>
                    <a:pt x="6841" y="4340"/>
                    <a:pt x="7039" y="4248"/>
                  </a:cubicBezTo>
                  <a:close/>
                  <a:moveTo>
                    <a:pt x="2738" y="11823"/>
                  </a:moveTo>
                  <a:cubicBezTo>
                    <a:pt x="2908" y="11744"/>
                    <a:pt x="3105" y="11723"/>
                    <a:pt x="3294" y="11792"/>
                  </a:cubicBezTo>
                  <a:cubicBezTo>
                    <a:pt x="3672" y="11930"/>
                    <a:pt x="3868" y="12350"/>
                    <a:pt x="3730" y="12728"/>
                  </a:cubicBezTo>
                  <a:cubicBezTo>
                    <a:pt x="3593" y="13106"/>
                    <a:pt x="3172" y="13302"/>
                    <a:pt x="2794" y="13165"/>
                  </a:cubicBezTo>
                  <a:cubicBezTo>
                    <a:pt x="2416" y="13027"/>
                    <a:pt x="2220" y="12607"/>
                    <a:pt x="2358" y="12228"/>
                  </a:cubicBezTo>
                  <a:cubicBezTo>
                    <a:pt x="2426" y="12039"/>
                    <a:pt x="2569" y="11902"/>
                    <a:pt x="2738" y="11823"/>
                  </a:cubicBezTo>
                  <a:close/>
                  <a:moveTo>
                    <a:pt x="15620" y="5816"/>
                  </a:moveTo>
                  <a:cubicBezTo>
                    <a:pt x="15789" y="5737"/>
                    <a:pt x="15973" y="5722"/>
                    <a:pt x="16162" y="5791"/>
                  </a:cubicBezTo>
                  <a:cubicBezTo>
                    <a:pt x="16540" y="5929"/>
                    <a:pt x="16736" y="6349"/>
                    <a:pt x="16598" y="6728"/>
                  </a:cubicBezTo>
                  <a:cubicBezTo>
                    <a:pt x="16461" y="7106"/>
                    <a:pt x="16054" y="7296"/>
                    <a:pt x="15675" y="7158"/>
                  </a:cubicBezTo>
                  <a:cubicBezTo>
                    <a:pt x="15297" y="7020"/>
                    <a:pt x="15101" y="6600"/>
                    <a:pt x="15239" y="6222"/>
                  </a:cubicBezTo>
                  <a:cubicBezTo>
                    <a:pt x="15308" y="6033"/>
                    <a:pt x="15451" y="5895"/>
                    <a:pt x="15620" y="5816"/>
                  </a:cubicBezTo>
                  <a:close/>
                  <a:moveTo>
                    <a:pt x="12166" y="15243"/>
                  </a:moveTo>
                  <a:cubicBezTo>
                    <a:pt x="12335" y="15164"/>
                    <a:pt x="12533" y="15143"/>
                    <a:pt x="12722" y="15212"/>
                  </a:cubicBezTo>
                  <a:cubicBezTo>
                    <a:pt x="13100" y="15350"/>
                    <a:pt x="13296" y="15770"/>
                    <a:pt x="13158" y="16148"/>
                  </a:cubicBezTo>
                  <a:cubicBezTo>
                    <a:pt x="13021" y="16526"/>
                    <a:pt x="12600" y="16723"/>
                    <a:pt x="12222" y="16585"/>
                  </a:cubicBezTo>
                  <a:cubicBezTo>
                    <a:pt x="11844" y="16447"/>
                    <a:pt x="11648" y="16027"/>
                    <a:pt x="11785" y="15649"/>
                  </a:cubicBezTo>
                  <a:cubicBezTo>
                    <a:pt x="11854" y="15460"/>
                    <a:pt x="11997" y="15322"/>
                    <a:pt x="12166" y="15243"/>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571" name="Shape 34205"/>
            <p:cNvSpPr/>
            <p:nvPr/>
          </p:nvSpPr>
          <p:spPr>
            <a:xfrm>
              <a:off x="1009591" y="3613595"/>
              <a:ext cx="225513" cy="204482"/>
            </a:xfrm>
            <a:custGeom>
              <a:avLst/>
              <a:gdLst/>
              <a:ahLst/>
              <a:cxnLst>
                <a:cxn ang="0">
                  <a:pos x="wd2" y="hd2"/>
                </a:cxn>
                <a:cxn ang="5400000">
                  <a:pos x="wd2" y="hd2"/>
                </a:cxn>
                <a:cxn ang="10800000">
                  <a:pos x="wd2" y="hd2"/>
                </a:cxn>
                <a:cxn ang="16200000">
                  <a:pos x="wd2" y="hd2"/>
                </a:cxn>
              </a:cxnLst>
              <a:rect l="0" t="0" r="r" b="b"/>
              <a:pathLst>
                <a:path w="21367" h="21369" extrusionOk="0">
                  <a:moveTo>
                    <a:pt x="9892" y="341"/>
                  </a:moveTo>
                  <a:cubicBezTo>
                    <a:pt x="10333" y="-98"/>
                    <a:pt x="11063" y="-117"/>
                    <a:pt x="11519" y="307"/>
                  </a:cubicBezTo>
                  <a:lnTo>
                    <a:pt x="21020" y="9136"/>
                  </a:lnTo>
                  <a:cubicBezTo>
                    <a:pt x="21476" y="9561"/>
                    <a:pt x="21482" y="10263"/>
                    <a:pt x="21042" y="10702"/>
                  </a:cubicBezTo>
                  <a:lnTo>
                    <a:pt x="10676" y="21032"/>
                  </a:lnTo>
                  <a:cubicBezTo>
                    <a:pt x="10236" y="21471"/>
                    <a:pt x="9512" y="21483"/>
                    <a:pt x="9056" y="21059"/>
                  </a:cubicBezTo>
                  <a:lnTo>
                    <a:pt x="6577" y="18755"/>
                  </a:lnTo>
                  <a:lnTo>
                    <a:pt x="9366" y="15976"/>
                  </a:lnTo>
                  <a:cubicBezTo>
                    <a:pt x="9806" y="15537"/>
                    <a:pt x="9793" y="14841"/>
                    <a:pt x="9337" y="14417"/>
                  </a:cubicBezTo>
                  <a:lnTo>
                    <a:pt x="7682" y="12879"/>
                  </a:lnTo>
                  <a:cubicBezTo>
                    <a:pt x="7226" y="12455"/>
                    <a:pt x="6503" y="12467"/>
                    <a:pt x="6062" y="12906"/>
                  </a:cubicBezTo>
                  <a:lnTo>
                    <a:pt x="3274" y="15685"/>
                  </a:lnTo>
                  <a:lnTo>
                    <a:pt x="1210" y="13767"/>
                  </a:lnTo>
                  <a:cubicBezTo>
                    <a:pt x="754" y="13343"/>
                    <a:pt x="734" y="12641"/>
                    <a:pt x="1175" y="12202"/>
                  </a:cubicBezTo>
                  <a:lnTo>
                    <a:pt x="351" y="11436"/>
                  </a:lnTo>
                  <a:cubicBezTo>
                    <a:pt x="-105" y="11012"/>
                    <a:pt x="-118" y="10316"/>
                    <a:pt x="322" y="9877"/>
                  </a:cubicBezTo>
                  <a:lnTo>
                    <a:pt x="9892" y="341"/>
                  </a:lnTo>
                  <a:close/>
                  <a:moveTo>
                    <a:pt x="10322" y="1500"/>
                  </a:moveTo>
                  <a:lnTo>
                    <a:pt x="1949" y="9844"/>
                  </a:lnTo>
                  <a:cubicBezTo>
                    <a:pt x="1949" y="9844"/>
                    <a:pt x="1145" y="10641"/>
                    <a:pt x="1971" y="11409"/>
                  </a:cubicBezTo>
                  <a:lnTo>
                    <a:pt x="11146" y="2266"/>
                  </a:lnTo>
                  <a:cubicBezTo>
                    <a:pt x="11366" y="2046"/>
                    <a:pt x="11360" y="1705"/>
                    <a:pt x="11132" y="1492"/>
                  </a:cubicBezTo>
                  <a:cubicBezTo>
                    <a:pt x="10904" y="1281"/>
                    <a:pt x="10542" y="1280"/>
                    <a:pt x="10322" y="1500"/>
                  </a:cubicBezTo>
                  <a:close/>
                  <a:moveTo>
                    <a:pt x="6083" y="13685"/>
                  </a:moveTo>
                  <a:cubicBezTo>
                    <a:pt x="6523" y="13247"/>
                    <a:pt x="7247" y="13234"/>
                    <a:pt x="7703" y="13658"/>
                  </a:cubicBezTo>
                  <a:lnTo>
                    <a:pt x="8527" y="14424"/>
                  </a:lnTo>
                  <a:cubicBezTo>
                    <a:pt x="8983" y="14848"/>
                    <a:pt x="8996" y="15544"/>
                    <a:pt x="8555" y="15983"/>
                  </a:cubicBezTo>
                  <a:lnTo>
                    <a:pt x="6161" y="18369"/>
                  </a:lnTo>
                  <a:cubicBezTo>
                    <a:pt x="5721" y="18808"/>
                    <a:pt x="4991" y="18826"/>
                    <a:pt x="4535" y="18403"/>
                  </a:cubicBezTo>
                  <a:lnTo>
                    <a:pt x="3711" y="17637"/>
                  </a:lnTo>
                  <a:cubicBezTo>
                    <a:pt x="3254" y="17213"/>
                    <a:pt x="3249" y="16510"/>
                    <a:pt x="3689" y="16071"/>
                  </a:cubicBezTo>
                  <a:lnTo>
                    <a:pt x="6083" y="13685"/>
                  </a:lnTo>
                  <a:close/>
                  <a:moveTo>
                    <a:pt x="6506" y="14851"/>
                  </a:moveTo>
                  <a:cubicBezTo>
                    <a:pt x="6286" y="15071"/>
                    <a:pt x="6285" y="15419"/>
                    <a:pt x="6514" y="15631"/>
                  </a:cubicBezTo>
                  <a:cubicBezTo>
                    <a:pt x="6742" y="15843"/>
                    <a:pt x="7110" y="15837"/>
                    <a:pt x="7330" y="15617"/>
                  </a:cubicBezTo>
                  <a:cubicBezTo>
                    <a:pt x="7550" y="15398"/>
                    <a:pt x="7544" y="15043"/>
                    <a:pt x="7316" y="14831"/>
                  </a:cubicBezTo>
                  <a:cubicBezTo>
                    <a:pt x="7088" y="14619"/>
                    <a:pt x="6726" y="14632"/>
                    <a:pt x="6506" y="14851"/>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572" name="Shape 34206"/>
            <p:cNvSpPr/>
            <p:nvPr/>
          </p:nvSpPr>
          <p:spPr>
            <a:xfrm>
              <a:off x="908314" y="2269631"/>
              <a:ext cx="330604" cy="170838"/>
            </a:xfrm>
            <a:custGeom>
              <a:avLst/>
              <a:gdLst/>
              <a:ahLst/>
              <a:cxnLst>
                <a:cxn ang="0">
                  <a:pos x="wd2" y="hd2"/>
                </a:cxn>
                <a:cxn ang="5400000">
                  <a:pos x="wd2" y="hd2"/>
                </a:cxn>
                <a:cxn ang="10800000">
                  <a:pos x="wd2" y="hd2"/>
                </a:cxn>
                <a:cxn ang="16200000">
                  <a:pos x="wd2" y="hd2"/>
                </a:cxn>
              </a:cxnLst>
              <a:rect l="0" t="0" r="r" b="b"/>
              <a:pathLst>
                <a:path w="21427" h="21311" extrusionOk="0">
                  <a:moveTo>
                    <a:pt x="3736" y="4686"/>
                  </a:moveTo>
                  <a:lnTo>
                    <a:pt x="4986" y="19623"/>
                  </a:lnTo>
                  <a:lnTo>
                    <a:pt x="17693" y="16624"/>
                  </a:lnTo>
                  <a:lnTo>
                    <a:pt x="16443" y="1687"/>
                  </a:lnTo>
                  <a:cubicBezTo>
                    <a:pt x="16443" y="1687"/>
                    <a:pt x="3736" y="4686"/>
                    <a:pt x="3736" y="4686"/>
                  </a:cubicBezTo>
                  <a:close/>
                  <a:moveTo>
                    <a:pt x="2231" y="9937"/>
                  </a:moveTo>
                  <a:lnTo>
                    <a:pt x="2678" y="15272"/>
                  </a:lnTo>
                  <a:cubicBezTo>
                    <a:pt x="2702" y="15566"/>
                    <a:pt x="2864" y="15771"/>
                    <a:pt x="3040" y="15730"/>
                  </a:cubicBezTo>
                  <a:cubicBezTo>
                    <a:pt x="3215" y="15689"/>
                    <a:pt x="3338" y="15416"/>
                    <a:pt x="3313" y="15122"/>
                  </a:cubicBezTo>
                  <a:lnTo>
                    <a:pt x="2867" y="9787"/>
                  </a:lnTo>
                  <a:cubicBezTo>
                    <a:pt x="2842" y="9493"/>
                    <a:pt x="2680" y="9287"/>
                    <a:pt x="2504" y="9329"/>
                  </a:cubicBezTo>
                  <a:cubicBezTo>
                    <a:pt x="2329" y="9370"/>
                    <a:pt x="2207" y="9643"/>
                    <a:pt x="2231" y="9937"/>
                  </a:cubicBezTo>
                  <a:close/>
                  <a:moveTo>
                    <a:pt x="19564" y="8022"/>
                  </a:moveTo>
                  <a:cubicBezTo>
                    <a:pt x="19490" y="7139"/>
                    <a:pt x="19004" y="6523"/>
                    <a:pt x="18477" y="6647"/>
                  </a:cubicBezTo>
                  <a:cubicBezTo>
                    <a:pt x="17951" y="6771"/>
                    <a:pt x="17584" y="7589"/>
                    <a:pt x="17658" y="8472"/>
                  </a:cubicBezTo>
                  <a:cubicBezTo>
                    <a:pt x="17732" y="9356"/>
                    <a:pt x="18219" y="9972"/>
                    <a:pt x="18745" y="9848"/>
                  </a:cubicBezTo>
                  <a:cubicBezTo>
                    <a:pt x="19272" y="9723"/>
                    <a:pt x="19638" y="8906"/>
                    <a:pt x="19564" y="8022"/>
                  </a:cubicBezTo>
                  <a:close/>
                  <a:moveTo>
                    <a:pt x="20344" y="1855"/>
                  </a:moveTo>
                  <a:lnTo>
                    <a:pt x="21415" y="14657"/>
                  </a:lnTo>
                  <a:cubicBezTo>
                    <a:pt x="21514" y="15836"/>
                    <a:pt x="21025" y="16925"/>
                    <a:pt x="20323" y="17091"/>
                  </a:cubicBezTo>
                  <a:lnTo>
                    <a:pt x="2533" y="21289"/>
                  </a:lnTo>
                  <a:cubicBezTo>
                    <a:pt x="1832" y="21455"/>
                    <a:pt x="1183" y="20634"/>
                    <a:pt x="1084" y="19455"/>
                  </a:cubicBezTo>
                  <a:lnTo>
                    <a:pt x="13" y="6653"/>
                  </a:lnTo>
                  <a:cubicBezTo>
                    <a:pt x="-86" y="5474"/>
                    <a:pt x="403" y="4385"/>
                    <a:pt x="1105" y="4219"/>
                  </a:cubicBezTo>
                  <a:lnTo>
                    <a:pt x="18895" y="21"/>
                  </a:lnTo>
                  <a:cubicBezTo>
                    <a:pt x="19596" y="-145"/>
                    <a:pt x="20245" y="676"/>
                    <a:pt x="20344" y="1855"/>
                  </a:cubicBezTo>
                  <a:close/>
                </a:path>
              </a:pathLst>
            </a:custGeom>
            <a:solidFill>
              <a:srgbClr val="D9D9D9"/>
            </a:solidFill>
            <a:ln w="12700" cap="flat">
              <a:noFill/>
              <a:miter lim="400000"/>
            </a:ln>
            <a:effectLst/>
          </p:spPr>
          <p:txBody>
            <a:bodyPr wrap="square" lIns="45719" tIns="45719" rIns="45719" bIns="45719" numCol="1" anchor="t">
              <a:noAutofit/>
            </a:bodyPr>
            <a:lstStyle/>
            <a:p>
              <a:pPr>
                <a:defRPr>
                  <a:latin typeface="Lato Light"/>
                  <a:ea typeface="Lato Light"/>
                  <a:cs typeface="Lato Light"/>
                  <a:sym typeface="Lato Light"/>
                </a:defRPr>
              </a:pPr>
              <a:endParaRPr/>
            </a:p>
          </p:txBody>
        </p:sp>
        <p:sp>
          <p:nvSpPr>
            <p:cNvPr id="573" name="Shape 34207"/>
            <p:cNvSpPr/>
            <p:nvPr/>
          </p:nvSpPr>
          <p:spPr>
            <a:xfrm>
              <a:off x="1531920" y="2373913"/>
              <a:ext cx="295705" cy="237047"/>
            </a:xfrm>
            <a:custGeom>
              <a:avLst/>
              <a:gdLst/>
              <a:ahLst/>
              <a:cxnLst>
                <a:cxn ang="0">
                  <a:pos x="wd2" y="hd2"/>
                </a:cxn>
                <a:cxn ang="5400000">
                  <a:pos x="wd2" y="hd2"/>
                </a:cxn>
                <a:cxn ang="10800000">
                  <a:pos x="wd2" y="hd2"/>
                </a:cxn>
                <a:cxn ang="16200000">
                  <a:pos x="wd2" y="hd2"/>
                </a:cxn>
              </a:cxnLst>
              <a:rect l="0" t="0" r="r" b="b"/>
              <a:pathLst>
                <a:path w="20391" h="21255" extrusionOk="0">
                  <a:moveTo>
                    <a:pt x="14806" y="20802"/>
                  </a:moveTo>
                  <a:cubicBezTo>
                    <a:pt x="16771" y="20078"/>
                    <a:pt x="18497" y="18506"/>
                    <a:pt x="19509" y="16252"/>
                  </a:cubicBezTo>
                  <a:cubicBezTo>
                    <a:pt x="21534" y="11744"/>
                    <a:pt x="19954" y="6226"/>
                    <a:pt x="15980" y="3929"/>
                  </a:cubicBezTo>
                  <a:cubicBezTo>
                    <a:pt x="12750" y="2062"/>
                    <a:pt x="8929" y="2896"/>
                    <a:pt x="6525" y="5695"/>
                  </a:cubicBezTo>
                  <a:cubicBezTo>
                    <a:pt x="6494" y="5619"/>
                    <a:pt x="6446" y="5549"/>
                    <a:pt x="6387" y="5489"/>
                  </a:cubicBezTo>
                  <a:lnTo>
                    <a:pt x="1181" y="167"/>
                  </a:lnTo>
                  <a:cubicBezTo>
                    <a:pt x="946" y="-73"/>
                    <a:pt x="582" y="-53"/>
                    <a:pt x="370" y="214"/>
                  </a:cubicBezTo>
                  <a:lnTo>
                    <a:pt x="146" y="499"/>
                  </a:lnTo>
                  <a:cubicBezTo>
                    <a:pt x="-66" y="765"/>
                    <a:pt x="-44" y="1177"/>
                    <a:pt x="192" y="1417"/>
                  </a:cubicBezTo>
                  <a:lnTo>
                    <a:pt x="5396" y="6733"/>
                  </a:lnTo>
                  <a:cubicBezTo>
                    <a:pt x="5480" y="6818"/>
                    <a:pt x="5581" y="6859"/>
                    <a:pt x="5685" y="6879"/>
                  </a:cubicBezTo>
                  <a:cubicBezTo>
                    <a:pt x="5480" y="7214"/>
                    <a:pt x="5286" y="7560"/>
                    <a:pt x="5118" y="7933"/>
                  </a:cubicBezTo>
                  <a:cubicBezTo>
                    <a:pt x="3093" y="12441"/>
                    <a:pt x="4673" y="17959"/>
                    <a:pt x="8647" y="20256"/>
                  </a:cubicBezTo>
                  <a:cubicBezTo>
                    <a:pt x="10634" y="21405"/>
                    <a:pt x="12840" y="21527"/>
                    <a:pt x="14806" y="20802"/>
                  </a:cubicBezTo>
                  <a:close/>
                  <a:moveTo>
                    <a:pt x="14414" y="19435"/>
                  </a:moveTo>
                  <a:cubicBezTo>
                    <a:pt x="12758" y="20045"/>
                    <a:pt x="10896" y="19937"/>
                    <a:pt x="9221" y="18969"/>
                  </a:cubicBezTo>
                  <a:cubicBezTo>
                    <a:pt x="5873" y="17034"/>
                    <a:pt x="4542" y="12385"/>
                    <a:pt x="6248" y="8586"/>
                  </a:cubicBezTo>
                  <a:cubicBezTo>
                    <a:pt x="7954" y="4788"/>
                    <a:pt x="12052" y="3277"/>
                    <a:pt x="15400" y="5212"/>
                  </a:cubicBezTo>
                  <a:cubicBezTo>
                    <a:pt x="18748" y="7148"/>
                    <a:pt x="20080" y="11797"/>
                    <a:pt x="18374" y="15596"/>
                  </a:cubicBezTo>
                  <a:cubicBezTo>
                    <a:pt x="17521" y="17495"/>
                    <a:pt x="16070" y="18824"/>
                    <a:pt x="14414" y="19435"/>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574" name="Shape 34208"/>
            <p:cNvSpPr/>
            <p:nvPr/>
          </p:nvSpPr>
          <p:spPr>
            <a:xfrm>
              <a:off x="1220598" y="2403635"/>
              <a:ext cx="126786" cy="122454"/>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575" name="Shape 34209"/>
            <p:cNvSpPr/>
            <p:nvPr/>
          </p:nvSpPr>
          <p:spPr>
            <a:xfrm>
              <a:off x="1842046" y="2170658"/>
              <a:ext cx="176876" cy="17831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307" y="15970"/>
                  </a:lnTo>
                  <a:lnTo>
                    <a:pt x="6112" y="19464"/>
                  </a:lnTo>
                  <a:cubicBezTo>
                    <a:pt x="6112" y="19464"/>
                    <a:pt x="0" y="21600"/>
                    <a:pt x="0" y="21600"/>
                  </a:cubicBezTo>
                  <a:close/>
                  <a:moveTo>
                    <a:pt x="6773" y="18782"/>
                  </a:moveTo>
                  <a:lnTo>
                    <a:pt x="1968" y="15288"/>
                  </a:lnTo>
                  <a:lnTo>
                    <a:pt x="13737" y="3150"/>
                  </a:lnTo>
                  <a:lnTo>
                    <a:pt x="18545" y="6642"/>
                  </a:lnTo>
                  <a:cubicBezTo>
                    <a:pt x="18545" y="6642"/>
                    <a:pt x="6773" y="18782"/>
                    <a:pt x="6773" y="18782"/>
                  </a:cubicBezTo>
                  <a:close/>
                  <a:moveTo>
                    <a:pt x="19218" y="5946"/>
                  </a:moveTo>
                  <a:lnTo>
                    <a:pt x="14411" y="2455"/>
                  </a:lnTo>
                  <a:lnTo>
                    <a:pt x="16792" y="0"/>
                  </a:lnTo>
                  <a:lnTo>
                    <a:pt x="21600" y="3492"/>
                  </a:lnTo>
                  <a:cubicBezTo>
                    <a:pt x="21600" y="3492"/>
                    <a:pt x="19218" y="5946"/>
                    <a:pt x="19218" y="5946"/>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576" name="Shape 34210"/>
            <p:cNvSpPr/>
            <p:nvPr/>
          </p:nvSpPr>
          <p:spPr>
            <a:xfrm>
              <a:off x="421559" y="1258376"/>
              <a:ext cx="160715" cy="130526"/>
            </a:xfrm>
            <a:custGeom>
              <a:avLst/>
              <a:gdLst/>
              <a:ahLst/>
              <a:cxnLst>
                <a:cxn ang="0">
                  <a:pos x="wd2" y="hd2"/>
                </a:cxn>
                <a:cxn ang="5400000">
                  <a:pos x="wd2" y="hd2"/>
                </a:cxn>
                <a:cxn ang="10800000">
                  <a:pos x="wd2" y="hd2"/>
                </a:cxn>
                <a:cxn ang="16200000">
                  <a:pos x="wd2" y="hd2"/>
                </a:cxn>
              </a:cxnLst>
              <a:rect l="0" t="0" r="r" b="b"/>
              <a:pathLst>
                <a:path w="21184" h="21600" extrusionOk="0">
                  <a:moveTo>
                    <a:pt x="0" y="3459"/>
                  </a:moveTo>
                  <a:lnTo>
                    <a:pt x="1422" y="10208"/>
                  </a:lnTo>
                  <a:cubicBezTo>
                    <a:pt x="1422" y="10208"/>
                    <a:pt x="2469" y="10982"/>
                    <a:pt x="3219" y="10113"/>
                  </a:cubicBezTo>
                  <a:cubicBezTo>
                    <a:pt x="4049" y="9149"/>
                    <a:pt x="6494" y="8518"/>
                    <a:pt x="6992" y="11134"/>
                  </a:cubicBezTo>
                  <a:cubicBezTo>
                    <a:pt x="7491" y="13750"/>
                    <a:pt x="5522" y="14362"/>
                    <a:pt x="4296" y="14027"/>
                  </a:cubicBezTo>
                  <a:cubicBezTo>
                    <a:pt x="3187" y="13725"/>
                    <a:pt x="2357" y="14641"/>
                    <a:pt x="2357" y="14641"/>
                  </a:cubicBezTo>
                  <a:lnTo>
                    <a:pt x="3823" y="21600"/>
                  </a:lnTo>
                  <a:lnTo>
                    <a:pt x="9313" y="20212"/>
                  </a:lnTo>
                  <a:cubicBezTo>
                    <a:pt x="9313" y="20212"/>
                    <a:pt x="9635" y="19276"/>
                    <a:pt x="8958" y="18523"/>
                  </a:cubicBezTo>
                  <a:cubicBezTo>
                    <a:pt x="8134" y="17611"/>
                    <a:pt x="7558" y="15210"/>
                    <a:pt x="10150" y="14555"/>
                  </a:cubicBezTo>
                  <a:cubicBezTo>
                    <a:pt x="12743" y="13899"/>
                    <a:pt x="13216" y="16255"/>
                    <a:pt x="12736" y="17679"/>
                  </a:cubicBezTo>
                  <a:cubicBezTo>
                    <a:pt x="12378" y="18747"/>
                    <a:pt x="13070" y="19262"/>
                    <a:pt x="13070" y="19262"/>
                  </a:cubicBezTo>
                  <a:lnTo>
                    <a:pt x="17693" y="18092"/>
                  </a:lnTo>
                  <a:cubicBezTo>
                    <a:pt x="17693" y="18092"/>
                    <a:pt x="16501" y="13146"/>
                    <a:pt x="16426" y="11786"/>
                  </a:cubicBezTo>
                  <a:cubicBezTo>
                    <a:pt x="16346" y="10328"/>
                    <a:pt x="18026" y="10919"/>
                    <a:pt x="18332" y="11000"/>
                  </a:cubicBezTo>
                  <a:cubicBezTo>
                    <a:pt x="20097" y="11473"/>
                    <a:pt x="21600" y="10153"/>
                    <a:pt x="21079" y="7680"/>
                  </a:cubicBezTo>
                  <a:cubicBezTo>
                    <a:pt x="20558" y="5208"/>
                    <a:pt x="18027" y="5192"/>
                    <a:pt x="17063" y="6452"/>
                  </a:cubicBezTo>
                  <a:cubicBezTo>
                    <a:pt x="16347" y="7388"/>
                    <a:pt x="15661" y="7684"/>
                    <a:pt x="15383" y="7029"/>
                  </a:cubicBezTo>
                  <a:cubicBezTo>
                    <a:pt x="14735" y="5498"/>
                    <a:pt x="13677" y="0"/>
                    <a:pt x="13677" y="0"/>
                  </a:cubicBezTo>
                  <a:lnTo>
                    <a:pt x="9343" y="1096"/>
                  </a:lnTo>
                  <a:cubicBezTo>
                    <a:pt x="9343" y="1096"/>
                    <a:pt x="8732" y="2392"/>
                    <a:pt x="9572" y="3149"/>
                  </a:cubicBezTo>
                  <a:cubicBezTo>
                    <a:pt x="10838" y="4289"/>
                    <a:pt x="10727" y="6525"/>
                    <a:pt x="8669" y="7045"/>
                  </a:cubicBezTo>
                  <a:cubicBezTo>
                    <a:pt x="6612" y="7566"/>
                    <a:pt x="5599" y="5828"/>
                    <a:pt x="6228" y="4123"/>
                  </a:cubicBezTo>
                  <a:cubicBezTo>
                    <a:pt x="6581" y="3168"/>
                    <a:pt x="5664" y="2036"/>
                    <a:pt x="5664" y="2036"/>
                  </a:cubicBezTo>
                  <a:cubicBezTo>
                    <a:pt x="5664" y="2036"/>
                    <a:pt x="0" y="3459"/>
                    <a:pt x="0" y="3459"/>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577" name="Shape 34211"/>
            <p:cNvSpPr/>
            <p:nvPr/>
          </p:nvSpPr>
          <p:spPr>
            <a:xfrm>
              <a:off x="685216" y="520427"/>
              <a:ext cx="203798" cy="254247"/>
            </a:xfrm>
            <a:custGeom>
              <a:avLst/>
              <a:gdLst/>
              <a:ahLst/>
              <a:cxnLst>
                <a:cxn ang="0">
                  <a:pos x="wd2" y="hd2"/>
                </a:cxn>
                <a:cxn ang="5400000">
                  <a:pos x="wd2" y="hd2"/>
                </a:cxn>
                <a:cxn ang="10800000">
                  <a:pos x="wd2" y="hd2"/>
                </a:cxn>
                <a:cxn ang="16200000">
                  <a:pos x="wd2" y="hd2"/>
                </a:cxn>
              </a:cxnLst>
              <a:rect l="0" t="0" r="r" b="b"/>
              <a:pathLst>
                <a:path w="21451" h="21511" extrusionOk="0">
                  <a:moveTo>
                    <a:pt x="18683" y="0"/>
                  </a:moveTo>
                  <a:lnTo>
                    <a:pt x="17079" y="1668"/>
                  </a:lnTo>
                  <a:cubicBezTo>
                    <a:pt x="17015" y="1638"/>
                    <a:pt x="16700" y="1488"/>
                    <a:pt x="16700" y="1488"/>
                  </a:cubicBezTo>
                  <a:lnTo>
                    <a:pt x="15441" y="2801"/>
                  </a:lnTo>
                  <a:lnTo>
                    <a:pt x="15820" y="2981"/>
                  </a:lnTo>
                  <a:lnTo>
                    <a:pt x="15441" y="3375"/>
                  </a:lnTo>
                  <a:lnTo>
                    <a:pt x="2730" y="16587"/>
                  </a:lnTo>
                  <a:cubicBezTo>
                    <a:pt x="2279" y="17056"/>
                    <a:pt x="509" y="19614"/>
                    <a:pt x="586" y="20489"/>
                  </a:cubicBezTo>
                  <a:cubicBezTo>
                    <a:pt x="597" y="20614"/>
                    <a:pt x="646" y="20706"/>
                    <a:pt x="742" y="20751"/>
                  </a:cubicBezTo>
                  <a:cubicBezTo>
                    <a:pt x="1508" y="21113"/>
                    <a:pt x="4988" y="18432"/>
                    <a:pt x="5504" y="17895"/>
                  </a:cubicBezTo>
                  <a:lnTo>
                    <a:pt x="18209" y="4684"/>
                  </a:lnTo>
                  <a:lnTo>
                    <a:pt x="18588" y="4289"/>
                  </a:lnTo>
                  <a:lnTo>
                    <a:pt x="18984" y="4477"/>
                  </a:lnTo>
                  <a:lnTo>
                    <a:pt x="14043" y="9610"/>
                  </a:lnTo>
                  <a:lnTo>
                    <a:pt x="14611" y="9879"/>
                  </a:lnTo>
                  <a:lnTo>
                    <a:pt x="20810" y="3434"/>
                  </a:lnTo>
                  <a:cubicBezTo>
                    <a:pt x="20810" y="3434"/>
                    <a:pt x="20191" y="3144"/>
                    <a:pt x="19847" y="2981"/>
                  </a:cubicBezTo>
                  <a:lnTo>
                    <a:pt x="21451" y="1313"/>
                  </a:lnTo>
                  <a:cubicBezTo>
                    <a:pt x="21451" y="1313"/>
                    <a:pt x="18683" y="0"/>
                    <a:pt x="18683" y="0"/>
                  </a:cubicBezTo>
                  <a:close/>
                  <a:moveTo>
                    <a:pt x="586" y="20489"/>
                  </a:moveTo>
                  <a:cubicBezTo>
                    <a:pt x="585" y="20448"/>
                    <a:pt x="574" y="20416"/>
                    <a:pt x="580" y="20368"/>
                  </a:cubicBezTo>
                  <a:lnTo>
                    <a:pt x="319" y="20638"/>
                  </a:lnTo>
                  <a:cubicBezTo>
                    <a:pt x="213" y="20748"/>
                    <a:pt x="-149" y="21394"/>
                    <a:pt x="68" y="21497"/>
                  </a:cubicBezTo>
                  <a:cubicBezTo>
                    <a:pt x="286" y="21600"/>
                    <a:pt x="1004" y="21123"/>
                    <a:pt x="1110" y="21013"/>
                  </a:cubicBezTo>
                  <a:lnTo>
                    <a:pt x="1371" y="20739"/>
                  </a:lnTo>
                  <a:cubicBezTo>
                    <a:pt x="1093" y="20840"/>
                    <a:pt x="868" y="20874"/>
                    <a:pt x="731" y="20810"/>
                  </a:cubicBezTo>
                  <a:cubicBezTo>
                    <a:pt x="624" y="20759"/>
                    <a:pt x="588" y="20638"/>
                    <a:pt x="586" y="20489"/>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578" name="Shape 34212"/>
            <p:cNvSpPr/>
            <p:nvPr/>
          </p:nvSpPr>
          <p:spPr>
            <a:xfrm>
              <a:off x="200672" y="387874"/>
              <a:ext cx="287464" cy="177778"/>
            </a:xfrm>
            <a:custGeom>
              <a:avLst/>
              <a:gdLst/>
              <a:ahLst/>
              <a:cxnLst>
                <a:cxn ang="0">
                  <a:pos x="wd2" y="hd2"/>
                </a:cxn>
                <a:cxn ang="5400000">
                  <a:pos x="wd2" y="hd2"/>
                </a:cxn>
                <a:cxn ang="10800000">
                  <a:pos x="wd2" y="hd2"/>
                </a:cxn>
                <a:cxn ang="16200000">
                  <a:pos x="wd2" y="hd2"/>
                </a:cxn>
              </a:cxnLst>
              <a:rect l="0" t="0"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rgbClr val="D9D9D9"/>
            </a:solidFill>
            <a:ln w="12700" cap="flat">
              <a:noFill/>
              <a:miter lim="400000"/>
            </a:ln>
            <a:effectLst/>
          </p:spPr>
          <p:txBody>
            <a:bodyPr wrap="square" lIns="45719" tIns="45719" rIns="45719" bIns="45719" numCol="1" anchor="t">
              <a:noAutofit/>
            </a:bodyPr>
            <a:lstStyle/>
            <a:p>
              <a:pPr>
                <a:defRPr>
                  <a:latin typeface="Lato Light"/>
                  <a:ea typeface="Lato Light"/>
                  <a:cs typeface="Lato Light"/>
                  <a:sym typeface="Lato Light"/>
                </a:defRPr>
              </a:pPr>
              <a:endParaRPr/>
            </a:p>
          </p:txBody>
        </p:sp>
        <p:sp>
          <p:nvSpPr>
            <p:cNvPr id="579" name="Shape 34213"/>
            <p:cNvSpPr/>
            <p:nvPr/>
          </p:nvSpPr>
          <p:spPr>
            <a:xfrm>
              <a:off x="2606148" y="694398"/>
              <a:ext cx="322119" cy="245201"/>
            </a:xfrm>
            <a:custGeom>
              <a:avLst/>
              <a:gdLst/>
              <a:ahLst/>
              <a:cxnLst>
                <a:cxn ang="0">
                  <a:pos x="wd2" y="hd2"/>
                </a:cxn>
                <a:cxn ang="5400000">
                  <a:pos x="wd2" y="hd2"/>
                </a:cxn>
                <a:cxn ang="10800000">
                  <a:pos x="wd2" y="hd2"/>
                </a:cxn>
                <a:cxn ang="16200000">
                  <a:pos x="wd2" y="hd2"/>
                </a:cxn>
              </a:cxnLst>
              <a:rect l="0" t="0" r="r" b="b"/>
              <a:pathLst>
                <a:path w="21600" h="21600" extrusionOk="0">
                  <a:moveTo>
                    <a:pt x="6294" y="3457"/>
                  </a:moveTo>
                  <a:lnTo>
                    <a:pt x="148" y="16086"/>
                  </a:lnTo>
                  <a:lnTo>
                    <a:pt x="0" y="16165"/>
                  </a:lnTo>
                  <a:lnTo>
                    <a:pt x="1008" y="21600"/>
                  </a:lnTo>
                  <a:lnTo>
                    <a:pt x="10415" y="19280"/>
                  </a:lnTo>
                  <a:lnTo>
                    <a:pt x="10816" y="21443"/>
                  </a:lnTo>
                  <a:lnTo>
                    <a:pt x="12402" y="20369"/>
                  </a:lnTo>
                  <a:lnTo>
                    <a:pt x="14220" y="20613"/>
                  </a:lnTo>
                  <a:lnTo>
                    <a:pt x="13819" y="18450"/>
                  </a:lnTo>
                  <a:lnTo>
                    <a:pt x="17113" y="17634"/>
                  </a:lnTo>
                  <a:lnTo>
                    <a:pt x="17471" y="17546"/>
                  </a:lnTo>
                  <a:lnTo>
                    <a:pt x="21600" y="5952"/>
                  </a:lnTo>
                  <a:lnTo>
                    <a:pt x="20486" y="14"/>
                  </a:lnTo>
                  <a:cubicBezTo>
                    <a:pt x="20486" y="14"/>
                    <a:pt x="20484" y="0"/>
                    <a:pt x="20484" y="0"/>
                  </a:cubicBezTo>
                  <a:lnTo>
                    <a:pt x="6294" y="3457"/>
                  </a:lnTo>
                  <a:close/>
                  <a:moveTo>
                    <a:pt x="19860" y="1754"/>
                  </a:moveTo>
                  <a:cubicBezTo>
                    <a:pt x="19941" y="2188"/>
                    <a:pt x="20020" y="2621"/>
                    <a:pt x="20101" y="3055"/>
                  </a:cubicBezTo>
                  <a:cubicBezTo>
                    <a:pt x="20278" y="3996"/>
                    <a:pt x="20448" y="4934"/>
                    <a:pt x="20624" y="5875"/>
                  </a:cubicBezTo>
                  <a:lnTo>
                    <a:pt x="16762" y="16617"/>
                  </a:lnTo>
                  <a:lnTo>
                    <a:pt x="13623" y="17396"/>
                  </a:lnTo>
                  <a:lnTo>
                    <a:pt x="13219" y="15220"/>
                  </a:lnTo>
                  <a:cubicBezTo>
                    <a:pt x="13219" y="15220"/>
                    <a:pt x="9815" y="16049"/>
                    <a:pt x="9815" y="16049"/>
                  </a:cubicBezTo>
                  <a:lnTo>
                    <a:pt x="10222" y="18239"/>
                  </a:lnTo>
                  <a:lnTo>
                    <a:pt x="1723" y="20338"/>
                  </a:lnTo>
                  <a:lnTo>
                    <a:pt x="908" y="15944"/>
                  </a:lnTo>
                  <a:lnTo>
                    <a:pt x="16076" y="12248"/>
                  </a:lnTo>
                  <a:cubicBezTo>
                    <a:pt x="16076" y="12249"/>
                    <a:pt x="18931" y="4332"/>
                    <a:pt x="19860" y="1754"/>
                  </a:cubicBezTo>
                  <a:close/>
                </a:path>
              </a:pathLst>
            </a:custGeom>
            <a:solidFill>
              <a:schemeClr val="accent1"/>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580" name="Shape 34214"/>
            <p:cNvSpPr/>
            <p:nvPr/>
          </p:nvSpPr>
          <p:spPr>
            <a:xfrm>
              <a:off x="1577239" y="2991450"/>
              <a:ext cx="220142" cy="212620"/>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rgbClr val="D9D9D9"/>
            </a:solidFill>
            <a:ln w="12700" cap="flat">
              <a:noFill/>
              <a:miter lim="400000"/>
            </a:ln>
            <a:effectLst/>
          </p:spPr>
          <p:txBody>
            <a:bodyPr wrap="square" lIns="45719" tIns="45719" rIns="45719" bIns="45719" numCol="1" anchor="t">
              <a:noAutofit/>
            </a:bodyPr>
            <a:lstStyle/>
            <a:p>
              <a:pPr>
                <a:defRPr>
                  <a:latin typeface="Lato Light"/>
                  <a:ea typeface="Lato Light"/>
                  <a:cs typeface="Lato Light"/>
                  <a:sym typeface="Lato Light"/>
                </a:defRPr>
              </a:pPr>
              <a:endParaRPr/>
            </a:p>
          </p:txBody>
        </p:sp>
        <p:sp>
          <p:nvSpPr>
            <p:cNvPr id="581" name="Shape 34215"/>
            <p:cNvSpPr/>
            <p:nvPr/>
          </p:nvSpPr>
          <p:spPr>
            <a:xfrm>
              <a:off x="2763929" y="1192687"/>
              <a:ext cx="202526" cy="176700"/>
            </a:xfrm>
            <a:custGeom>
              <a:avLst/>
              <a:gdLst/>
              <a:ahLst/>
              <a:cxnLst>
                <a:cxn ang="0">
                  <a:pos x="wd2" y="hd2"/>
                </a:cxn>
                <a:cxn ang="5400000">
                  <a:pos x="wd2" y="hd2"/>
                </a:cxn>
                <a:cxn ang="10800000">
                  <a:pos x="wd2" y="hd2"/>
                </a:cxn>
                <a:cxn ang="16200000">
                  <a:pos x="wd2" y="hd2"/>
                </a:cxn>
              </a:cxnLst>
              <a:rect l="0" t="0" r="r" b="b"/>
              <a:pathLst>
                <a:path w="21600" h="21600" extrusionOk="0">
                  <a:moveTo>
                    <a:pt x="10800" y="14657"/>
                  </a:moveTo>
                  <a:cubicBezTo>
                    <a:pt x="8670" y="14657"/>
                    <a:pt x="6943" y="12930"/>
                    <a:pt x="6943" y="10800"/>
                  </a:cubicBezTo>
                  <a:cubicBezTo>
                    <a:pt x="6943" y="8670"/>
                    <a:pt x="8670" y="6943"/>
                    <a:pt x="10800" y="6943"/>
                  </a:cubicBezTo>
                  <a:cubicBezTo>
                    <a:pt x="12930" y="6943"/>
                    <a:pt x="14657" y="8670"/>
                    <a:pt x="14657" y="10800"/>
                  </a:cubicBezTo>
                  <a:cubicBezTo>
                    <a:pt x="14657" y="12930"/>
                    <a:pt x="12930" y="14657"/>
                    <a:pt x="10800" y="14657"/>
                  </a:cubicBezTo>
                  <a:close/>
                  <a:moveTo>
                    <a:pt x="20016" y="9930"/>
                  </a:moveTo>
                  <a:cubicBezTo>
                    <a:pt x="21001" y="9522"/>
                    <a:pt x="21600" y="9257"/>
                    <a:pt x="21600" y="9257"/>
                  </a:cubicBezTo>
                  <a:lnTo>
                    <a:pt x="20829" y="6171"/>
                  </a:lnTo>
                  <a:cubicBezTo>
                    <a:pt x="20829" y="6171"/>
                    <a:pt x="20119" y="6283"/>
                    <a:pt x="18990" y="6492"/>
                  </a:cubicBezTo>
                  <a:cubicBezTo>
                    <a:pt x="18430" y="5424"/>
                    <a:pt x="17677" y="4501"/>
                    <a:pt x="16789" y="3749"/>
                  </a:cubicBezTo>
                  <a:cubicBezTo>
                    <a:pt x="17377" y="2418"/>
                    <a:pt x="17743" y="1543"/>
                    <a:pt x="17743" y="1543"/>
                  </a:cubicBezTo>
                  <a:lnTo>
                    <a:pt x="14657" y="0"/>
                  </a:lnTo>
                  <a:cubicBezTo>
                    <a:pt x="14657" y="0"/>
                    <a:pt x="14156" y="750"/>
                    <a:pt x="13405" y="1922"/>
                  </a:cubicBezTo>
                  <a:cubicBezTo>
                    <a:pt x="12297" y="1595"/>
                    <a:pt x="11120" y="1470"/>
                    <a:pt x="9929" y="1584"/>
                  </a:cubicBezTo>
                  <a:cubicBezTo>
                    <a:pt x="9522" y="599"/>
                    <a:pt x="9257" y="0"/>
                    <a:pt x="9257" y="0"/>
                  </a:cubicBezTo>
                  <a:lnTo>
                    <a:pt x="6171" y="771"/>
                  </a:lnTo>
                  <a:cubicBezTo>
                    <a:pt x="6171" y="771"/>
                    <a:pt x="6283" y="1481"/>
                    <a:pt x="6492" y="2610"/>
                  </a:cubicBezTo>
                  <a:cubicBezTo>
                    <a:pt x="5420" y="3172"/>
                    <a:pt x="4494" y="3929"/>
                    <a:pt x="3740" y="4821"/>
                  </a:cubicBezTo>
                  <a:cubicBezTo>
                    <a:pt x="2414" y="4227"/>
                    <a:pt x="1543" y="3857"/>
                    <a:pt x="1543" y="3857"/>
                  </a:cubicBezTo>
                  <a:lnTo>
                    <a:pt x="0" y="6943"/>
                  </a:lnTo>
                  <a:cubicBezTo>
                    <a:pt x="0" y="6943"/>
                    <a:pt x="748" y="7450"/>
                    <a:pt x="1919" y="8207"/>
                  </a:cubicBezTo>
                  <a:cubicBezTo>
                    <a:pt x="1595" y="9313"/>
                    <a:pt x="1471" y="10485"/>
                    <a:pt x="1584" y="11672"/>
                  </a:cubicBezTo>
                  <a:cubicBezTo>
                    <a:pt x="599" y="12078"/>
                    <a:pt x="0" y="12343"/>
                    <a:pt x="0" y="12343"/>
                  </a:cubicBezTo>
                  <a:lnTo>
                    <a:pt x="771" y="15429"/>
                  </a:lnTo>
                  <a:cubicBezTo>
                    <a:pt x="771" y="15429"/>
                    <a:pt x="1480" y="15317"/>
                    <a:pt x="2609" y="15107"/>
                  </a:cubicBezTo>
                  <a:cubicBezTo>
                    <a:pt x="3172" y="16179"/>
                    <a:pt x="3928" y="17106"/>
                    <a:pt x="4820" y="17860"/>
                  </a:cubicBezTo>
                  <a:cubicBezTo>
                    <a:pt x="4227" y="19186"/>
                    <a:pt x="3857" y="20057"/>
                    <a:pt x="3857" y="20057"/>
                  </a:cubicBezTo>
                  <a:lnTo>
                    <a:pt x="6943" y="21600"/>
                  </a:lnTo>
                  <a:cubicBezTo>
                    <a:pt x="6943" y="21600"/>
                    <a:pt x="7449" y="20852"/>
                    <a:pt x="8206" y="19681"/>
                  </a:cubicBezTo>
                  <a:cubicBezTo>
                    <a:pt x="9312" y="20005"/>
                    <a:pt x="10485" y="20129"/>
                    <a:pt x="11672" y="20016"/>
                  </a:cubicBezTo>
                  <a:cubicBezTo>
                    <a:pt x="12078" y="21001"/>
                    <a:pt x="12343" y="21600"/>
                    <a:pt x="12343" y="21600"/>
                  </a:cubicBezTo>
                  <a:lnTo>
                    <a:pt x="15429" y="20829"/>
                  </a:lnTo>
                  <a:cubicBezTo>
                    <a:pt x="15429" y="20829"/>
                    <a:pt x="15317" y="20120"/>
                    <a:pt x="15107" y="18991"/>
                  </a:cubicBezTo>
                  <a:cubicBezTo>
                    <a:pt x="16176" y="18431"/>
                    <a:pt x="17099" y="17676"/>
                    <a:pt x="17852" y="16788"/>
                  </a:cubicBezTo>
                  <a:cubicBezTo>
                    <a:pt x="19183" y="17377"/>
                    <a:pt x="20057" y="17743"/>
                    <a:pt x="20057" y="17743"/>
                  </a:cubicBezTo>
                  <a:lnTo>
                    <a:pt x="21600" y="14657"/>
                  </a:lnTo>
                  <a:cubicBezTo>
                    <a:pt x="21600" y="14657"/>
                    <a:pt x="20851" y="14156"/>
                    <a:pt x="19678" y="13405"/>
                  </a:cubicBezTo>
                  <a:cubicBezTo>
                    <a:pt x="20005" y="12296"/>
                    <a:pt x="20130" y="11120"/>
                    <a:pt x="20016" y="9930"/>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582" name="Shape 34216"/>
            <p:cNvSpPr/>
            <p:nvPr/>
          </p:nvSpPr>
          <p:spPr>
            <a:xfrm>
              <a:off x="1368538" y="2088637"/>
              <a:ext cx="337522" cy="202457"/>
            </a:xfrm>
            <a:custGeom>
              <a:avLst/>
              <a:gdLst/>
              <a:ahLst/>
              <a:cxnLst>
                <a:cxn ang="0">
                  <a:pos x="wd2" y="hd2"/>
                </a:cxn>
                <a:cxn ang="5400000">
                  <a:pos x="wd2" y="hd2"/>
                </a:cxn>
                <a:cxn ang="10800000">
                  <a:pos x="wd2" y="hd2"/>
                </a:cxn>
                <a:cxn ang="16200000">
                  <a:pos x="wd2" y="hd2"/>
                </a:cxn>
              </a:cxnLst>
              <a:rect l="0" t="0" r="r" b="b"/>
              <a:pathLst>
                <a:path w="21600" h="21600" extrusionOk="0">
                  <a:moveTo>
                    <a:pt x="14829" y="10800"/>
                  </a:moveTo>
                  <a:lnTo>
                    <a:pt x="14850" y="5891"/>
                  </a:lnTo>
                  <a:lnTo>
                    <a:pt x="18865" y="5891"/>
                  </a:lnTo>
                  <a:lnTo>
                    <a:pt x="20250" y="10800"/>
                  </a:lnTo>
                  <a:lnTo>
                    <a:pt x="14829" y="10800"/>
                  </a:lnTo>
                  <a:close/>
                  <a:moveTo>
                    <a:pt x="20250" y="5564"/>
                  </a:moveTo>
                  <a:cubicBezTo>
                    <a:pt x="19879" y="3856"/>
                    <a:pt x="18900" y="3919"/>
                    <a:pt x="18900" y="3919"/>
                  </a:cubicBezTo>
                  <a:lnTo>
                    <a:pt x="13495" y="3919"/>
                  </a:lnTo>
                  <a:lnTo>
                    <a:pt x="13495" y="18655"/>
                  </a:lnTo>
                  <a:lnTo>
                    <a:pt x="15525" y="18655"/>
                  </a:lnTo>
                  <a:cubicBezTo>
                    <a:pt x="15527" y="14736"/>
                    <a:pt x="16734" y="14727"/>
                    <a:pt x="18225" y="14728"/>
                  </a:cubicBezTo>
                  <a:cubicBezTo>
                    <a:pt x="19716" y="14728"/>
                    <a:pt x="20918" y="14757"/>
                    <a:pt x="20924" y="18655"/>
                  </a:cubicBezTo>
                  <a:lnTo>
                    <a:pt x="21600" y="18655"/>
                  </a:lnTo>
                  <a:lnTo>
                    <a:pt x="21600" y="10817"/>
                  </a:lnTo>
                  <a:cubicBezTo>
                    <a:pt x="21600" y="10817"/>
                    <a:pt x="20621" y="7272"/>
                    <a:pt x="20250" y="5564"/>
                  </a:cubicBezTo>
                  <a:close/>
                  <a:moveTo>
                    <a:pt x="12690" y="1964"/>
                  </a:moveTo>
                  <a:lnTo>
                    <a:pt x="12690" y="18655"/>
                  </a:lnTo>
                  <a:lnTo>
                    <a:pt x="6750" y="18655"/>
                  </a:lnTo>
                  <a:cubicBezTo>
                    <a:pt x="6750" y="14728"/>
                    <a:pt x="5541" y="14728"/>
                    <a:pt x="4050" y="14728"/>
                  </a:cubicBezTo>
                  <a:cubicBezTo>
                    <a:pt x="2559" y="14728"/>
                    <a:pt x="1350" y="14728"/>
                    <a:pt x="1350" y="18655"/>
                  </a:cubicBezTo>
                  <a:lnTo>
                    <a:pt x="0" y="18655"/>
                  </a:lnTo>
                  <a:lnTo>
                    <a:pt x="0" y="1964"/>
                  </a:lnTo>
                  <a:cubicBezTo>
                    <a:pt x="0" y="1421"/>
                    <a:pt x="151" y="931"/>
                    <a:pt x="395" y="575"/>
                  </a:cubicBezTo>
                  <a:cubicBezTo>
                    <a:pt x="640" y="220"/>
                    <a:pt x="977" y="0"/>
                    <a:pt x="1350" y="0"/>
                  </a:cubicBezTo>
                  <a:lnTo>
                    <a:pt x="11340" y="0"/>
                  </a:lnTo>
                  <a:cubicBezTo>
                    <a:pt x="11713" y="0"/>
                    <a:pt x="12050" y="220"/>
                    <a:pt x="12295" y="575"/>
                  </a:cubicBezTo>
                  <a:cubicBezTo>
                    <a:pt x="12539" y="931"/>
                    <a:pt x="12690" y="1421"/>
                    <a:pt x="12690" y="1964"/>
                  </a:cubicBezTo>
                  <a:close/>
                  <a:moveTo>
                    <a:pt x="4050" y="19636"/>
                  </a:moveTo>
                  <a:cubicBezTo>
                    <a:pt x="3677" y="19636"/>
                    <a:pt x="3375" y="19197"/>
                    <a:pt x="3375" y="18655"/>
                  </a:cubicBezTo>
                  <a:cubicBezTo>
                    <a:pt x="3375" y="18112"/>
                    <a:pt x="3677" y="17673"/>
                    <a:pt x="4050" y="17673"/>
                  </a:cubicBezTo>
                  <a:cubicBezTo>
                    <a:pt x="4423" y="17673"/>
                    <a:pt x="4725" y="18112"/>
                    <a:pt x="4725" y="18655"/>
                  </a:cubicBezTo>
                  <a:cubicBezTo>
                    <a:pt x="4725" y="19197"/>
                    <a:pt x="4423" y="19636"/>
                    <a:pt x="4050" y="19636"/>
                  </a:cubicBezTo>
                  <a:close/>
                  <a:moveTo>
                    <a:pt x="4050" y="15709"/>
                  </a:moveTo>
                  <a:cubicBezTo>
                    <a:pt x="2932" y="15709"/>
                    <a:pt x="2025" y="17028"/>
                    <a:pt x="2025" y="18655"/>
                  </a:cubicBezTo>
                  <a:cubicBezTo>
                    <a:pt x="2025" y="20281"/>
                    <a:pt x="2932" y="21600"/>
                    <a:pt x="4050" y="21600"/>
                  </a:cubicBezTo>
                  <a:cubicBezTo>
                    <a:pt x="5168" y="21600"/>
                    <a:pt x="6075" y="20281"/>
                    <a:pt x="6075" y="18655"/>
                  </a:cubicBezTo>
                  <a:cubicBezTo>
                    <a:pt x="6075" y="17028"/>
                    <a:pt x="5168" y="15709"/>
                    <a:pt x="4050" y="15709"/>
                  </a:cubicBezTo>
                  <a:close/>
                  <a:moveTo>
                    <a:pt x="18225" y="19636"/>
                  </a:moveTo>
                  <a:cubicBezTo>
                    <a:pt x="17852" y="19636"/>
                    <a:pt x="17550" y="19197"/>
                    <a:pt x="17550" y="18655"/>
                  </a:cubicBezTo>
                  <a:cubicBezTo>
                    <a:pt x="17550" y="18112"/>
                    <a:pt x="17852" y="17673"/>
                    <a:pt x="18225" y="17673"/>
                  </a:cubicBezTo>
                  <a:cubicBezTo>
                    <a:pt x="18598" y="17673"/>
                    <a:pt x="18900" y="18112"/>
                    <a:pt x="18900" y="18655"/>
                  </a:cubicBezTo>
                  <a:cubicBezTo>
                    <a:pt x="18900" y="19197"/>
                    <a:pt x="18598" y="19636"/>
                    <a:pt x="18225" y="19636"/>
                  </a:cubicBezTo>
                  <a:close/>
                  <a:moveTo>
                    <a:pt x="18225" y="15709"/>
                  </a:moveTo>
                  <a:cubicBezTo>
                    <a:pt x="17107" y="15709"/>
                    <a:pt x="16200" y="17028"/>
                    <a:pt x="16200" y="18655"/>
                  </a:cubicBezTo>
                  <a:cubicBezTo>
                    <a:pt x="16200" y="20281"/>
                    <a:pt x="17107" y="21600"/>
                    <a:pt x="18225" y="21600"/>
                  </a:cubicBezTo>
                  <a:cubicBezTo>
                    <a:pt x="19343" y="21600"/>
                    <a:pt x="20250" y="20281"/>
                    <a:pt x="20250" y="18655"/>
                  </a:cubicBezTo>
                  <a:cubicBezTo>
                    <a:pt x="20250" y="17028"/>
                    <a:pt x="19343" y="15709"/>
                    <a:pt x="18225" y="15709"/>
                  </a:cubicBezTo>
                  <a:close/>
                </a:path>
              </a:pathLst>
            </a:custGeom>
            <a:solidFill>
              <a:srgbClr val="D9D9D9"/>
            </a:solidFill>
            <a:ln w="12700" cap="flat">
              <a:noFill/>
              <a:miter lim="400000"/>
            </a:ln>
            <a:effectLst/>
          </p:spPr>
          <p:txBody>
            <a:bodyPr wrap="square" lIns="45719" tIns="45719" rIns="45719" bIns="45719" numCol="1" anchor="b">
              <a:noAutofit/>
            </a:bodyPr>
            <a:lstStyle/>
            <a:p>
              <a:pPr>
                <a:defRPr>
                  <a:latin typeface="Lato Light"/>
                  <a:ea typeface="Lato Light"/>
                  <a:cs typeface="Lato Light"/>
                  <a:sym typeface="Lato Light"/>
                </a:defRPr>
              </a:pPr>
              <a:endParaRPr/>
            </a:p>
          </p:txBody>
        </p:sp>
        <p:sp>
          <p:nvSpPr>
            <p:cNvPr id="583" name="Shape 34217"/>
            <p:cNvSpPr/>
            <p:nvPr/>
          </p:nvSpPr>
          <p:spPr>
            <a:xfrm>
              <a:off x="1572340" y="434404"/>
              <a:ext cx="295460" cy="340380"/>
            </a:xfrm>
            <a:custGeom>
              <a:avLst/>
              <a:gdLst/>
              <a:ahLst/>
              <a:cxnLst>
                <a:cxn ang="0">
                  <a:pos x="wd2" y="hd2"/>
                </a:cxn>
                <a:cxn ang="5400000">
                  <a:pos x="wd2" y="hd2"/>
                </a:cxn>
                <a:cxn ang="10800000">
                  <a:pos x="wd2" y="hd2"/>
                </a:cxn>
                <a:cxn ang="16200000">
                  <a:pos x="wd2" y="hd2"/>
                </a:cxn>
              </a:cxnLst>
              <a:rect l="0" t="0" r="r" b="b"/>
              <a:pathLst>
                <a:path w="21350" h="21600" extrusionOk="0">
                  <a:moveTo>
                    <a:pt x="16784" y="1264"/>
                  </a:moveTo>
                  <a:cubicBezTo>
                    <a:pt x="16363" y="1078"/>
                    <a:pt x="15824" y="1189"/>
                    <a:pt x="15581" y="1511"/>
                  </a:cubicBezTo>
                  <a:lnTo>
                    <a:pt x="14280" y="3236"/>
                  </a:lnTo>
                  <a:cubicBezTo>
                    <a:pt x="14867" y="3417"/>
                    <a:pt x="15381" y="3636"/>
                    <a:pt x="15831" y="3874"/>
                  </a:cubicBezTo>
                  <a:lnTo>
                    <a:pt x="17106" y="2185"/>
                  </a:lnTo>
                  <a:cubicBezTo>
                    <a:pt x="17349" y="1863"/>
                    <a:pt x="17205" y="1451"/>
                    <a:pt x="16784" y="1264"/>
                  </a:cubicBezTo>
                  <a:close/>
                  <a:moveTo>
                    <a:pt x="21233" y="4689"/>
                  </a:moveTo>
                  <a:cubicBezTo>
                    <a:pt x="20988" y="4366"/>
                    <a:pt x="20450" y="4256"/>
                    <a:pt x="20028" y="4442"/>
                  </a:cubicBezTo>
                  <a:lnTo>
                    <a:pt x="17841" y="5408"/>
                  </a:lnTo>
                  <a:cubicBezTo>
                    <a:pt x="18203" y="5799"/>
                    <a:pt x="18487" y="6197"/>
                    <a:pt x="18711" y="6581"/>
                  </a:cubicBezTo>
                  <a:lnTo>
                    <a:pt x="20909" y="5610"/>
                  </a:lnTo>
                  <a:cubicBezTo>
                    <a:pt x="21331" y="5423"/>
                    <a:pt x="21475" y="5012"/>
                    <a:pt x="21233" y="4689"/>
                  </a:cubicBezTo>
                  <a:close/>
                  <a:moveTo>
                    <a:pt x="1322" y="4393"/>
                  </a:moveTo>
                  <a:cubicBezTo>
                    <a:pt x="900" y="4207"/>
                    <a:pt x="362" y="4317"/>
                    <a:pt x="118" y="4640"/>
                  </a:cubicBezTo>
                  <a:cubicBezTo>
                    <a:pt x="-125" y="4963"/>
                    <a:pt x="19" y="5375"/>
                    <a:pt x="441" y="5561"/>
                  </a:cubicBezTo>
                  <a:lnTo>
                    <a:pt x="2633" y="6530"/>
                  </a:lnTo>
                  <a:cubicBezTo>
                    <a:pt x="2861" y="6146"/>
                    <a:pt x="3149" y="5751"/>
                    <a:pt x="3514" y="5362"/>
                  </a:cubicBezTo>
                  <a:cubicBezTo>
                    <a:pt x="3514" y="5362"/>
                    <a:pt x="1322" y="4393"/>
                    <a:pt x="1322" y="4393"/>
                  </a:cubicBezTo>
                  <a:close/>
                  <a:moveTo>
                    <a:pt x="5797" y="1483"/>
                  </a:moveTo>
                  <a:cubicBezTo>
                    <a:pt x="5553" y="1160"/>
                    <a:pt x="5015" y="1050"/>
                    <a:pt x="4593" y="1236"/>
                  </a:cubicBezTo>
                  <a:cubicBezTo>
                    <a:pt x="4173" y="1422"/>
                    <a:pt x="4029" y="1834"/>
                    <a:pt x="4272" y="2157"/>
                  </a:cubicBezTo>
                  <a:lnTo>
                    <a:pt x="5544" y="3843"/>
                  </a:lnTo>
                  <a:cubicBezTo>
                    <a:pt x="5997" y="3607"/>
                    <a:pt x="6514" y="3392"/>
                    <a:pt x="7103" y="3215"/>
                  </a:cubicBezTo>
                  <a:cubicBezTo>
                    <a:pt x="7103" y="3215"/>
                    <a:pt x="5797" y="1483"/>
                    <a:pt x="5797" y="1483"/>
                  </a:cubicBezTo>
                  <a:close/>
                  <a:moveTo>
                    <a:pt x="10693" y="0"/>
                  </a:moveTo>
                  <a:cubicBezTo>
                    <a:pt x="10208" y="0"/>
                    <a:pt x="9813" y="302"/>
                    <a:pt x="9813" y="674"/>
                  </a:cubicBezTo>
                  <a:lnTo>
                    <a:pt x="9813" y="2753"/>
                  </a:lnTo>
                  <a:cubicBezTo>
                    <a:pt x="10026" y="2740"/>
                    <a:pt x="11348" y="2744"/>
                    <a:pt x="11574" y="2758"/>
                  </a:cubicBezTo>
                  <a:lnTo>
                    <a:pt x="11574" y="674"/>
                  </a:lnTo>
                  <a:cubicBezTo>
                    <a:pt x="11574" y="302"/>
                    <a:pt x="11180" y="0"/>
                    <a:pt x="10693" y="0"/>
                  </a:cubicBezTo>
                  <a:close/>
                  <a:moveTo>
                    <a:pt x="18428" y="9068"/>
                  </a:moveTo>
                  <a:cubicBezTo>
                    <a:pt x="18228" y="7091"/>
                    <a:pt x="16423" y="3572"/>
                    <a:pt x="10662" y="3572"/>
                  </a:cubicBezTo>
                  <a:cubicBezTo>
                    <a:pt x="10661" y="3572"/>
                    <a:pt x="10660" y="3572"/>
                    <a:pt x="10659" y="3572"/>
                  </a:cubicBezTo>
                  <a:cubicBezTo>
                    <a:pt x="10658" y="3572"/>
                    <a:pt x="10658" y="3572"/>
                    <a:pt x="10657" y="3572"/>
                  </a:cubicBezTo>
                  <a:cubicBezTo>
                    <a:pt x="10656" y="3572"/>
                    <a:pt x="10655" y="3572"/>
                    <a:pt x="10655" y="3572"/>
                  </a:cubicBezTo>
                  <a:cubicBezTo>
                    <a:pt x="10654" y="3572"/>
                    <a:pt x="10653" y="3572"/>
                    <a:pt x="10652" y="3572"/>
                  </a:cubicBezTo>
                  <a:cubicBezTo>
                    <a:pt x="4890" y="3572"/>
                    <a:pt x="3086" y="7091"/>
                    <a:pt x="2886" y="9068"/>
                  </a:cubicBezTo>
                  <a:cubicBezTo>
                    <a:pt x="2715" y="10852"/>
                    <a:pt x="4327" y="12514"/>
                    <a:pt x="4510" y="12775"/>
                  </a:cubicBezTo>
                  <a:cubicBezTo>
                    <a:pt x="4810" y="13201"/>
                    <a:pt x="6695" y="14825"/>
                    <a:pt x="6762" y="15807"/>
                  </a:cubicBezTo>
                  <a:cubicBezTo>
                    <a:pt x="6855" y="17159"/>
                    <a:pt x="7070" y="17195"/>
                    <a:pt x="7930" y="17355"/>
                  </a:cubicBezTo>
                  <a:cubicBezTo>
                    <a:pt x="8807" y="17519"/>
                    <a:pt x="12507" y="17519"/>
                    <a:pt x="13383" y="17355"/>
                  </a:cubicBezTo>
                  <a:cubicBezTo>
                    <a:pt x="14243" y="17195"/>
                    <a:pt x="14459" y="17159"/>
                    <a:pt x="14552" y="15807"/>
                  </a:cubicBezTo>
                  <a:cubicBezTo>
                    <a:pt x="14619" y="14825"/>
                    <a:pt x="16504" y="13201"/>
                    <a:pt x="16803" y="12775"/>
                  </a:cubicBezTo>
                  <a:cubicBezTo>
                    <a:pt x="16987" y="12514"/>
                    <a:pt x="18599" y="10852"/>
                    <a:pt x="18428" y="9068"/>
                  </a:cubicBezTo>
                  <a:close/>
                  <a:moveTo>
                    <a:pt x="13756" y="19204"/>
                  </a:moveTo>
                  <a:cubicBezTo>
                    <a:pt x="13756" y="18991"/>
                    <a:pt x="13530" y="18817"/>
                    <a:pt x="13251" y="18817"/>
                  </a:cubicBezTo>
                  <a:lnTo>
                    <a:pt x="8063" y="18817"/>
                  </a:lnTo>
                  <a:cubicBezTo>
                    <a:pt x="7783" y="18817"/>
                    <a:pt x="7557" y="18991"/>
                    <a:pt x="7557" y="19204"/>
                  </a:cubicBezTo>
                  <a:cubicBezTo>
                    <a:pt x="7557" y="19418"/>
                    <a:pt x="7783" y="19591"/>
                    <a:pt x="8063" y="19591"/>
                  </a:cubicBezTo>
                  <a:lnTo>
                    <a:pt x="13251" y="19591"/>
                  </a:lnTo>
                  <a:cubicBezTo>
                    <a:pt x="13530" y="19591"/>
                    <a:pt x="13756" y="19418"/>
                    <a:pt x="13756" y="19204"/>
                  </a:cubicBezTo>
                  <a:cubicBezTo>
                    <a:pt x="13756" y="19204"/>
                    <a:pt x="13756" y="19204"/>
                    <a:pt x="13756" y="19204"/>
                  </a:cubicBezTo>
                  <a:close/>
                  <a:moveTo>
                    <a:pt x="13756" y="18147"/>
                  </a:moveTo>
                  <a:cubicBezTo>
                    <a:pt x="13756" y="17934"/>
                    <a:pt x="13530" y="17761"/>
                    <a:pt x="13251" y="17761"/>
                  </a:cubicBezTo>
                  <a:lnTo>
                    <a:pt x="8063" y="17761"/>
                  </a:lnTo>
                  <a:cubicBezTo>
                    <a:pt x="7783" y="17761"/>
                    <a:pt x="7557" y="17934"/>
                    <a:pt x="7557" y="18147"/>
                  </a:cubicBezTo>
                  <a:cubicBezTo>
                    <a:pt x="7557" y="18361"/>
                    <a:pt x="7783" y="18535"/>
                    <a:pt x="8063" y="18535"/>
                  </a:cubicBezTo>
                  <a:lnTo>
                    <a:pt x="13251" y="18535"/>
                  </a:lnTo>
                  <a:cubicBezTo>
                    <a:pt x="13530" y="18535"/>
                    <a:pt x="13756" y="18361"/>
                    <a:pt x="13756" y="18147"/>
                  </a:cubicBezTo>
                  <a:cubicBezTo>
                    <a:pt x="13756" y="18147"/>
                    <a:pt x="13756" y="18147"/>
                    <a:pt x="13756" y="18147"/>
                  </a:cubicBezTo>
                  <a:close/>
                  <a:moveTo>
                    <a:pt x="8400" y="19874"/>
                  </a:moveTo>
                  <a:lnTo>
                    <a:pt x="12913" y="19874"/>
                  </a:lnTo>
                  <a:cubicBezTo>
                    <a:pt x="12913" y="20827"/>
                    <a:pt x="11903" y="21600"/>
                    <a:pt x="10657" y="21600"/>
                  </a:cubicBezTo>
                  <a:cubicBezTo>
                    <a:pt x="9411" y="21600"/>
                    <a:pt x="8400" y="20827"/>
                    <a:pt x="8400" y="19874"/>
                  </a:cubicBezTo>
                  <a:close/>
                </a:path>
              </a:pathLst>
            </a:custGeom>
            <a:solidFill>
              <a:schemeClr val="accent1"/>
            </a:solidFill>
            <a:ln w="12700" cap="flat">
              <a:noFill/>
              <a:miter lim="400000"/>
            </a:ln>
            <a:effectLst/>
          </p:spPr>
          <p:txBody>
            <a:bodyPr wrap="square" lIns="45719" tIns="45719" rIns="45719" bIns="45719" numCol="1" anchor="b">
              <a:noAutofit/>
            </a:bodyPr>
            <a:lstStyle/>
            <a:p>
              <a:pPr>
                <a:defRPr>
                  <a:latin typeface="Lato Light"/>
                  <a:ea typeface="Lato Light"/>
                  <a:cs typeface="Lato Light"/>
                  <a:sym typeface="Lato Light"/>
                </a:defRPr>
              </a:pPr>
              <a:endParaRPr/>
            </a:p>
          </p:txBody>
        </p:sp>
        <p:sp>
          <p:nvSpPr>
            <p:cNvPr id="584" name="Shape 34218"/>
            <p:cNvSpPr/>
            <p:nvPr/>
          </p:nvSpPr>
          <p:spPr>
            <a:xfrm>
              <a:off x="1375257" y="3741494"/>
              <a:ext cx="174112" cy="112782"/>
            </a:xfrm>
            <a:custGeom>
              <a:avLst/>
              <a:gdLst/>
              <a:ahLst/>
              <a:cxnLst>
                <a:cxn ang="0">
                  <a:pos x="wd2" y="hd2"/>
                </a:cxn>
                <a:cxn ang="5400000">
                  <a:pos x="wd2" y="hd2"/>
                </a:cxn>
                <a:cxn ang="10800000">
                  <a:pos x="wd2" y="hd2"/>
                </a:cxn>
                <a:cxn ang="16200000">
                  <a:pos x="wd2" y="hd2"/>
                </a:cxn>
              </a:cxnLst>
              <a:rect l="0" t="0" r="r" b="b"/>
              <a:pathLst>
                <a:path w="21600" h="21600" extrusionOk="0">
                  <a:moveTo>
                    <a:pt x="20085" y="8532"/>
                  </a:moveTo>
                  <a:lnTo>
                    <a:pt x="17837" y="8637"/>
                  </a:lnTo>
                  <a:lnTo>
                    <a:pt x="17837" y="12781"/>
                  </a:lnTo>
                  <a:cubicBezTo>
                    <a:pt x="17837" y="13798"/>
                    <a:pt x="17539" y="14723"/>
                    <a:pt x="17049" y="15392"/>
                  </a:cubicBezTo>
                  <a:cubicBezTo>
                    <a:pt x="16550" y="16075"/>
                    <a:pt x="15855" y="16492"/>
                    <a:pt x="15079" y="16478"/>
                  </a:cubicBezTo>
                  <a:lnTo>
                    <a:pt x="9158" y="16478"/>
                  </a:lnTo>
                  <a:lnTo>
                    <a:pt x="9158" y="17810"/>
                  </a:lnTo>
                  <a:cubicBezTo>
                    <a:pt x="9158" y="18368"/>
                    <a:pt x="9328" y="18874"/>
                    <a:pt x="9602" y="19240"/>
                  </a:cubicBezTo>
                  <a:cubicBezTo>
                    <a:pt x="9876" y="19606"/>
                    <a:pt x="10255" y="19832"/>
                    <a:pt x="10673" y="19832"/>
                  </a:cubicBezTo>
                  <a:lnTo>
                    <a:pt x="16728" y="19832"/>
                  </a:lnTo>
                  <a:lnTo>
                    <a:pt x="19181" y="21600"/>
                  </a:lnTo>
                  <a:lnTo>
                    <a:pt x="19181" y="19832"/>
                  </a:lnTo>
                  <a:lnTo>
                    <a:pt x="20085" y="19832"/>
                  </a:lnTo>
                  <a:cubicBezTo>
                    <a:pt x="20503" y="19832"/>
                    <a:pt x="20882" y="19606"/>
                    <a:pt x="21156" y="19240"/>
                  </a:cubicBezTo>
                  <a:cubicBezTo>
                    <a:pt x="21430" y="18874"/>
                    <a:pt x="21600" y="18368"/>
                    <a:pt x="21600" y="17810"/>
                  </a:cubicBezTo>
                  <a:lnTo>
                    <a:pt x="21600" y="10554"/>
                  </a:lnTo>
                  <a:cubicBezTo>
                    <a:pt x="21600" y="9996"/>
                    <a:pt x="21430" y="9490"/>
                    <a:pt x="21156" y="9125"/>
                  </a:cubicBezTo>
                  <a:cubicBezTo>
                    <a:pt x="20882" y="8759"/>
                    <a:pt x="20503" y="8532"/>
                    <a:pt x="20085" y="8532"/>
                  </a:cubicBezTo>
                  <a:close/>
                  <a:moveTo>
                    <a:pt x="6912" y="15450"/>
                  </a:moveTo>
                  <a:lnTo>
                    <a:pt x="6689" y="15450"/>
                  </a:lnTo>
                  <a:lnTo>
                    <a:pt x="2592" y="18372"/>
                  </a:lnTo>
                  <a:lnTo>
                    <a:pt x="2592" y="15450"/>
                  </a:lnTo>
                  <a:lnTo>
                    <a:pt x="2074" y="15450"/>
                  </a:lnTo>
                  <a:cubicBezTo>
                    <a:pt x="1501" y="15450"/>
                    <a:pt x="983" y="15141"/>
                    <a:pt x="607" y="14640"/>
                  </a:cubicBezTo>
                  <a:cubicBezTo>
                    <a:pt x="232" y="14139"/>
                    <a:pt x="0" y="13447"/>
                    <a:pt x="0" y="12683"/>
                  </a:cubicBezTo>
                  <a:lnTo>
                    <a:pt x="0" y="2767"/>
                  </a:lnTo>
                  <a:cubicBezTo>
                    <a:pt x="0" y="2003"/>
                    <a:pt x="232" y="1311"/>
                    <a:pt x="607" y="811"/>
                  </a:cubicBezTo>
                  <a:cubicBezTo>
                    <a:pt x="983" y="310"/>
                    <a:pt x="1501" y="0"/>
                    <a:pt x="2074" y="0"/>
                  </a:cubicBezTo>
                  <a:lnTo>
                    <a:pt x="15034" y="0"/>
                  </a:lnTo>
                  <a:cubicBezTo>
                    <a:pt x="15606" y="0"/>
                    <a:pt x="16125" y="310"/>
                    <a:pt x="16500" y="811"/>
                  </a:cubicBezTo>
                  <a:cubicBezTo>
                    <a:pt x="16875" y="1311"/>
                    <a:pt x="17107" y="2003"/>
                    <a:pt x="17107" y="2767"/>
                  </a:cubicBezTo>
                  <a:lnTo>
                    <a:pt x="17107" y="12676"/>
                  </a:lnTo>
                  <a:cubicBezTo>
                    <a:pt x="17107" y="13441"/>
                    <a:pt x="16886" y="14134"/>
                    <a:pt x="16522" y="14637"/>
                  </a:cubicBezTo>
                  <a:cubicBezTo>
                    <a:pt x="16159" y="15139"/>
                    <a:pt x="15651" y="15450"/>
                    <a:pt x="15079" y="15450"/>
                  </a:cubicBezTo>
                  <a:lnTo>
                    <a:pt x="6912" y="15450"/>
                  </a:lnTo>
                  <a:close/>
                </a:path>
              </a:pathLst>
            </a:custGeom>
            <a:solidFill>
              <a:srgbClr val="D9D9D9"/>
            </a:solidFill>
            <a:ln w="12700" cap="flat">
              <a:noFill/>
              <a:miter lim="400000"/>
            </a:ln>
            <a:effectLst/>
          </p:spPr>
          <p:txBody>
            <a:bodyPr wrap="square" lIns="45719" tIns="45719" rIns="45719" bIns="45719" numCol="1" anchor="b">
              <a:noAutofit/>
            </a:bodyPr>
            <a:lstStyle/>
            <a:p>
              <a:pPr>
                <a:defRPr>
                  <a:latin typeface="Lato Light"/>
                  <a:ea typeface="Lato Light"/>
                  <a:cs typeface="Lato Light"/>
                  <a:sym typeface="Lato Light"/>
                </a:defRPr>
              </a:pPr>
              <a:endParaRPr/>
            </a:p>
          </p:txBody>
        </p:sp>
        <p:sp>
          <p:nvSpPr>
            <p:cNvPr id="585" name="Shape 34219"/>
            <p:cNvSpPr/>
            <p:nvPr/>
          </p:nvSpPr>
          <p:spPr>
            <a:xfrm>
              <a:off x="1061522" y="3006089"/>
              <a:ext cx="166057" cy="178315"/>
            </a:xfrm>
            <a:custGeom>
              <a:avLst/>
              <a:gdLst/>
              <a:ahLst/>
              <a:cxnLst>
                <a:cxn ang="0">
                  <a:pos x="wd2" y="hd2"/>
                </a:cxn>
                <a:cxn ang="5400000">
                  <a:pos x="wd2" y="hd2"/>
                </a:cxn>
                <a:cxn ang="10800000">
                  <a:pos x="wd2" y="hd2"/>
                </a:cxn>
                <a:cxn ang="16200000">
                  <a:pos x="wd2" y="hd2"/>
                </a:cxn>
              </a:cxnLst>
              <a:rect l="0" t="0" r="r" b="b"/>
              <a:pathLst>
                <a:path w="21600" h="21600" extrusionOk="0">
                  <a:moveTo>
                    <a:pt x="831" y="0"/>
                  </a:moveTo>
                  <a:cubicBezTo>
                    <a:pt x="372" y="0"/>
                    <a:pt x="0" y="302"/>
                    <a:pt x="0" y="675"/>
                  </a:cubicBezTo>
                  <a:cubicBezTo>
                    <a:pt x="0" y="1048"/>
                    <a:pt x="372" y="1350"/>
                    <a:pt x="831" y="1350"/>
                  </a:cubicBezTo>
                  <a:lnTo>
                    <a:pt x="20769" y="1350"/>
                  </a:lnTo>
                  <a:cubicBezTo>
                    <a:pt x="21228" y="1350"/>
                    <a:pt x="21600" y="1048"/>
                    <a:pt x="21600" y="675"/>
                  </a:cubicBezTo>
                  <a:cubicBezTo>
                    <a:pt x="21600" y="302"/>
                    <a:pt x="21228" y="0"/>
                    <a:pt x="20769" y="0"/>
                  </a:cubicBezTo>
                  <a:lnTo>
                    <a:pt x="831" y="0"/>
                  </a:lnTo>
                  <a:close/>
                  <a:moveTo>
                    <a:pt x="831" y="2025"/>
                  </a:moveTo>
                  <a:lnTo>
                    <a:pt x="831" y="15525"/>
                  </a:lnTo>
                  <a:cubicBezTo>
                    <a:pt x="831" y="15525"/>
                    <a:pt x="20769" y="15525"/>
                    <a:pt x="20769" y="15525"/>
                  </a:cubicBezTo>
                  <a:lnTo>
                    <a:pt x="20769" y="2025"/>
                  </a:lnTo>
                  <a:lnTo>
                    <a:pt x="831" y="2025"/>
                  </a:lnTo>
                  <a:close/>
                  <a:moveTo>
                    <a:pt x="15785" y="4050"/>
                  </a:moveTo>
                  <a:lnTo>
                    <a:pt x="18277" y="4050"/>
                  </a:lnTo>
                  <a:cubicBezTo>
                    <a:pt x="18277" y="4050"/>
                    <a:pt x="18277" y="13500"/>
                    <a:pt x="18277" y="13500"/>
                  </a:cubicBezTo>
                  <a:lnTo>
                    <a:pt x="15785" y="13500"/>
                  </a:lnTo>
                  <a:lnTo>
                    <a:pt x="15785" y="4050"/>
                  </a:lnTo>
                  <a:close/>
                  <a:moveTo>
                    <a:pt x="7477" y="6750"/>
                  </a:moveTo>
                  <a:lnTo>
                    <a:pt x="9969" y="6750"/>
                  </a:lnTo>
                  <a:cubicBezTo>
                    <a:pt x="9969" y="6750"/>
                    <a:pt x="9969" y="13500"/>
                    <a:pt x="9969" y="13500"/>
                  </a:cubicBezTo>
                  <a:lnTo>
                    <a:pt x="7477" y="13500"/>
                  </a:lnTo>
                  <a:lnTo>
                    <a:pt x="7477" y="6750"/>
                  </a:lnTo>
                  <a:close/>
                  <a:moveTo>
                    <a:pt x="11631" y="8775"/>
                  </a:moveTo>
                  <a:lnTo>
                    <a:pt x="14123" y="8775"/>
                  </a:lnTo>
                  <a:cubicBezTo>
                    <a:pt x="14123" y="8775"/>
                    <a:pt x="14123" y="13500"/>
                    <a:pt x="14123" y="13500"/>
                  </a:cubicBezTo>
                  <a:lnTo>
                    <a:pt x="11631" y="13500"/>
                  </a:lnTo>
                  <a:lnTo>
                    <a:pt x="11631" y="8775"/>
                  </a:lnTo>
                  <a:close/>
                  <a:moveTo>
                    <a:pt x="3323" y="10800"/>
                  </a:moveTo>
                  <a:lnTo>
                    <a:pt x="5815" y="10800"/>
                  </a:lnTo>
                  <a:cubicBezTo>
                    <a:pt x="5815" y="10800"/>
                    <a:pt x="5815" y="13500"/>
                    <a:pt x="5815" y="13500"/>
                  </a:cubicBezTo>
                  <a:lnTo>
                    <a:pt x="3323" y="13500"/>
                  </a:lnTo>
                  <a:lnTo>
                    <a:pt x="3323" y="10800"/>
                  </a:lnTo>
                  <a:close/>
                  <a:moveTo>
                    <a:pt x="3323" y="16200"/>
                  </a:moveTo>
                  <a:lnTo>
                    <a:pt x="1662" y="21600"/>
                  </a:lnTo>
                  <a:lnTo>
                    <a:pt x="3323" y="21600"/>
                  </a:lnTo>
                  <a:lnTo>
                    <a:pt x="4985" y="16200"/>
                  </a:lnTo>
                  <a:cubicBezTo>
                    <a:pt x="4985" y="16200"/>
                    <a:pt x="3323" y="16200"/>
                    <a:pt x="3323" y="16200"/>
                  </a:cubicBezTo>
                  <a:close/>
                  <a:moveTo>
                    <a:pt x="9969" y="16200"/>
                  </a:moveTo>
                  <a:lnTo>
                    <a:pt x="9969" y="21600"/>
                  </a:lnTo>
                  <a:lnTo>
                    <a:pt x="11615" y="21600"/>
                  </a:lnTo>
                  <a:cubicBezTo>
                    <a:pt x="11615" y="21600"/>
                    <a:pt x="11631" y="16200"/>
                    <a:pt x="11631" y="16200"/>
                  </a:cubicBezTo>
                  <a:lnTo>
                    <a:pt x="9969" y="16200"/>
                  </a:lnTo>
                  <a:close/>
                  <a:moveTo>
                    <a:pt x="16615" y="16200"/>
                  </a:moveTo>
                  <a:lnTo>
                    <a:pt x="18277" y="21600"/>
                  </a:lnTo>
                  <a:lnTo>
                    <a:pt x="19938" y="21600"/>
                  </a:lnTo>
                  <a:cubicBezTo>
                    <a:pt x="19938" y="21600"/>
                    <a:pt x="18277" y="16200"/>
                    <a:pt x="18277" y="16200"/>
                  </a:cubicBezTo>
                  <a:lnTo>
                    <a:pt x="16615" y="16200"/>
                  </a:ln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586" name="Shape 34220"/>
            <p:cNvSpPr/>
            <p:nvPr/>
          </p:nvSpPr>
          <p:spPr>
            <a:xfrm>
              <a:off x="1815692" y="1574019"/>
              <a:ext cx="251100" cy="289277"/>
            </a:xfrm>
            <a:custGeom>
              <a:avLst/>
              <a:gdLst/>
              <a:ahLst/>
              <a:cxnLst>
                <a:cxn ang="0">
                  <a:pos x="wd2" y="hd2"/>
                </a:cxn>
                <a:cxn ang="5400000">
                  <a:pos x="wd2" y="hd2"/>
                </a:cxn>
                <a:cxn ang="10800000">
                  <a:pos x="wd2" y="hd2"/>
                </a:cxn>
                <a:cxn ang="16200000">
                  <a:pos x="wd2" y="hd2"/>
                </a:cxn>
              </a:cxnLst>
              <a:rect l="0" t="0" r="r" b="b"/>
              <a:pathLst>
                <a:path w="21350" h="21600" extrusionOk="0">
                  <a:moveTo>
                    <a:pt x="16784" y="1264"/>
                  </a:moveTo>
                  <a:cubicBezTo>
                    <a:pt x="16363" y="1078"/>
                    <a:pt x="15824" y="1189"/>
                    <a:pt x="15581" y="1511"/>
                  </a:cubicBezTo>
                  <a:lnTo>
                    <a:pt x="14280" y="3236"/>
                  </a:lnTo>
                  <a:cubicBezTo>
                    <a:pt x="14867" y="3417"/>
                    <a:pt x="15381" y="3636"/>
                    <a:pt x="15831" y="3874"/>
                  </a:cubicBezTo>
                  <a:lnTo>
                    <a:pt x="17106" y="2185"/>
                  </a:lnTo>
                  <a:cubicBezTo>
                    <a:pt x="17349" y="1863"/>
                    <a:pt x="17205" y="1451"/>
                    <a:pt x="16784" y="1264"/>
                  </a:cubicBezTo>
                  <a:close/>
                  <a:moveTo>
                    <a:pt x="21233" y="4689"/>
                  </a:moveTo>
                  <a:cubicBezTo>
                    <a:pt x="20988" y="4366"/>
                    <a:pt x="20450" y="4256"/>
                    <a:pt x="20028" y="4442"/>
                  </a:cubicBezTo>
                  <a:lnTo>
                    <a:pt x="17841" y="5408"/>
                  </a:lnTo>
                  <a:cubicBezTo>
                    <a:pt x="18203" y="5799"/>
                    <a:pt x="18487" y="6197"/>
                    <a:pt x="18711" y="6581"/>
                  </a:cubicBezTo>
                  <a:lnTo>
                    <a:pt x="20909" y="5610"/>
                  </a:lnTo>
                  <a:cubicBezTo>
                    <a:pt x="21331" y="5423"/>
                    <a:pt x="21475" y="5012"/>
                    <a:pt x="21233" y="4689"/>
                  </a:cubicBezTo>
                  <a:close/>
                  <a:moveTo>
                    <a:pt x="1322" y="4393"/>
                  </a:moveTo>
                  <a:cubicBezTo>
                    <a:pt x="900" y="4207"/>
                    <a:pt x="362" y="4317"/>
                    <a:pt x="118" y="4640"/>
                  </a:cubicBezTo>
                  <a:cubicBezTo>
                    <a:pt x="-125" y="4963"/>
                    <a:pt x="19" y="5375"/>
                    <a:pt x="441" y="5561"/>
                  </a:cubicBezTo>
                  <a:lnTo>
                    <a:pt x="2633" y="6530"/>
                  </a:lnTo>
                  <a:cubicBezTo>
                    <a:pt x="2861" y="6146"/>
                    <a:pt x="3149" y="5751"/>
                    <a:pt x="3514" y="5362"/>
                  </a:cubicBezTo>
                  <a:cubicBezTo>
                    <a:pt x="3514" y="5362"/>
                    <a:pt x="1322" y="4393"/>
                    <a:pt x="1322" y="4393"/>
                  </a:cubicBezTo>
                  <a:close/>
                  <a:moveTo>
                    <a:pt x="5797" y="1483"/>
                  </a:moveTo>
                  <a:cubicBezTo>
                    <a:pt x="5553" y="1160"/>
                    <a:pt x="5015" y="1050"/>
                    <a:pt x="4593" y="1236"/>
                  </a:cubicBezTo>
                  <a:cubicBezTo>
                    <a:pt x="4173" y="1422"/>
                    <a:pt x="4029" y="1834"/>
                    <a:pt x="4272" y="2157"/>
                  </a:cubicBezTo>
                  <a:lnTo>
                    <a:pt x="5544" y="3843"/>
                  </a:lnTo>
                  <a:cubicBezTo>
                    <a:pt x="5997" y="3607"/>
                    <a:pt x="6514" y="3392"/>
                    <a:pt x="7103" y="3215"/>
                  </a:cubicBezTo>
                  <a:cubicBezTo>
                    <a:pt x="7103" y="3215"/>
                    <a:pt x="5797" y="1483"/>
                    <a:pt x="5797" y="1483"/>
                  </a:cubicBezTo>
                  <a:close/>
                  <a:moveTo>
                    <a:pt x="10693" y="0"/>
                  </a:moveTo>
                  <a:cubicBezTo>
                    <a:pt x="10208" y="0"/>
                    <a:pt x="9813" y="302"/>
                    <a:pt x="9813" y="674"/>
                  </a:cubicBezTo>
                  <a:lnTo>
                    <a:pt x="9813" y="2753"/>
                  </a:lnTo>
                  <a:cubicBezTo>
                    <a:pt x="10026" y="2740"/>
                    <a:pt x="11348" y="2744"/>
                    <a:pt x="11574" y="2758"/>
                  </a:cubicBezTo>
                  <a:lnTo>
                    <a:pt x="11574" y="674"/>
                  </a:lnTo>
                  <a:cubicBezTo>
                    <a:pt x="11574" y="302"/>
                    <a:pt x="11180" y="0"/>
                    <a:pt x="10693" y="0"/>
                  </a:cubicBezTo>
                  <a:close/>
                  <a:moveTo>
                    <a:pt x="18428" y="9068"/>
                  </a:moveTo>
                  <a:cubicBezTo>
                    <a:pt x="18228" y="7091"/>
                    <a:pt x="16423" y="3572"/>
                    <a:pt x="10662" y="3572"/>
                  </a:cubicBezTo>
                  <a:cubicBezTo>
                    <a:pt x="10661" y="3572"/>
                    <a:pt x="10660" y="3572"/>
                    <a:pt x="10659" y="3572"/>
                  </a:cubicBezTo>
                  <a:cubicBezTo>
                    <a:pt x="10658" y="3572"/>
                    <a:pt x="10658" y="3572"/>
                    <a:pt x="10657" y="3572"/>
                  </a:cubicBezTo>
                  <a:cubicBezTo>
                    <a:pt x="10656" y="3572"/>
                    <a:pt x="10655" y="3572"/>
                    <a:pt x="10655" y="3572"/>
                  </a:cubicBezTo>
                  <a:cubicBezTo>
                    <a:pt x="10654" y="3572"/>
                    <a:pt x="10653" y="3572"/>
                    <a:pt x="10652" y="3572"/>
                  </a:cubicBezTo>
                  <a:cubicBezTo>
                    <a:pt x="4890" y="3572"/>
                    <a:pt x="3086" y="7091"/>
                    <a:pt x="2886" y="9068"/>
                  </a:cubicBezTo>
                  <a:cubicBezTo>
                    <a:pt x="2715" y="10852"/>
                    <a:pt x="4327" y="12514"/>
                    <a:pt x="4510" y="12775"/>
                  </a:cubicBezTo>
                  <a:cubicBezTo>
                    <a:pt x="4810" y="13201"/>
                    <a:pt x="6695" y="14825"/>
                    <a:pt x="6762" y="15807"/>
                  </a:cubicBezTo>
                  <a:cubicBezTo>
                    <a:pt x="6855" y="17159"/>
                    <a:pt x="7070" y="17195"/>
                    <a:pt x="7930" y="17355"/>
                  </a:cubicBezTo>
                  <a:cubicBezTo>
                    <a:pt x="8807" y="17519"/>
                    <a:pt x="12507" y="17519"/>
                    <a:pt x="13383" y="17355"/>
                  </a:cubicBezTo>
                  <a:cubicBezTo>
                    <a:pt x="14243" y="17195"/>
                    <a:pt x="14459" y="17159"/>
                    <a:pt x="14552" y="15807"/>
                  </a:cubicBezTo>
                  <a:cubicBezTo>
                    <a:pt x="14619" y="14825"/>
                    <a:pt x="16504" y="13201"/>
                    <a:pt x="16803" y="12775"/>
                  </a:cubicBezTo>
                  <a:cubicBezTo>
                    <a:pt x="16987" y="12514"/>
                    <a:pt x="18599" y="10852"/>
                    <a:pt x="18428" y="9068"/>
                  </a:cubicBezTo>
                  <a:close/>
                  <a:moveTo>
                    <a:pt x="13756" y="19204"/>
                  </a:moveTo>
                  <a:cubicBezTo>
                    <a:pt x="13756" y="18991"/>
                    <a:pt x="13530" y="18817"/>
                    <a:pt x="13251" y="18817"/>
                  </a:cubicBezTo>
                  <a:lnTo>
                    <a:pt x="8063" y="18817"/>
                  </a:lnTo>
                  <a:cubicBezTo>
                    <a:pt x="7783" y="18817"/>
                    <a:pt x="7557" y="18991"/>
                    <a:pt x="7557" y="19204"/>
                  </a:cubicBezTo>
                  <a:cubicBezTo>
                    <a:pt x="7557" y="19418"/>
                    <a:pt x="7783" y="19591"/>
                    <a:pt x="8063" y="19591"/>
                  </a:cubicBezTo>
                  <a:lnTo>
                    <a:pt x="13251" y="19591"/>
                  </a:lnTo>
                  <a:cubicBezTo>
                    <a:pt x="13530" y="19591"/>
                    <a:pt x="13756" y="19418"/>
                    <a:pt x="13756" y="19204"/>
                  </a:cubicBezTo>
                  <a:cubicBezTo>
                    <a:pt x="13756" y="19204"/>
                    <a:pt x="13756" y="19204"/>
                    <a:pt x="13756" y="19204"/>
                  </a:cubicBezTo>
                  <a:close/>
                  <a:moveTo>
                    <a:pt x="13756" y="18147"/>
                  </a:moveTo>
                  <a:cubicBezTo>
                    <a:pt x="13756" y="17934"/>
                    <a:pt x="13530" y="17761"/>
                    <a:pt x="13251" y="17761"/>
                  </a:cubicBezTo>
                  <a:lnTo>
                    <a:pt x="8063" y="17761"/>
                  </a:lnTo>
                  <a:cubicBezTo>
                    <a:pt x="7783" y="17761"/>
                    <a:pt x="7557" y="17934"/>
                    <a:pt x="7557" y="18147"/>
                  </a:cubicBezTo>
                  <a:cubicBezTo>
                    <a:pt x="7557" y="18361"/>
                    <a:pt x="7783" y="18535"/>
                    <a:pt x="8063" y="18535"/>
                  </a:cubicBezTo>
                  <a:lnTo>
                    <a:pt x="13251" y="18535"/>
                  </a:lnTo>
                  <a:cubicBezTo>
                    <a:pt x="13530" y="18535"/>
                    <a:pt x="13756" y="18361"/>
                    <a:pt x="13756" y="18147"/>
                  </a:cubicBezTo>
                  <a:cubicBezTo>
                    <a:pt x="13756" y="18147"/>
                    <a:pt x="13756" y="18147"/>
                    <a:pt x="13756" y="18147"/>
                  </a:cubicBezTo>
                  <a:close/>
                  <a:moveTo>
                    <a:pt x="8400" y="19874"/>
                  </a:moveTo>
                  <a:lnTo>
                    <a:pt x="12913" y="19874"/>
                  </a:lnTo>
                  <a:cubicBezTo>
                    <a:pt x="12913" y="20827"/>
                    <a:pt x="11903" y="21600"/>
                    <a:pt x="10657" y="21600"/>
                  </a:cubicBezTo>
                  <a:cubicBezTo>
                    <a:pt x="9411" y="21600"/>
                    <a:pt x="8400" y="20827"/>
                    <a:pt x="8400" y="19874"/>
                  </a:cubicBezTo>
                  <a:close/>
                </a:path>
              </a:pathLst>
            </a:custGeom>
            <a:solidFill>
              <a:srgbClr val="D9D9D9"/>
            </a:solidFill>
            <a:ln w="12700" cap="flat">
              <a:noFill/>
              <a:miter lim="400000"/>
            </a:ln>
            <a:effectLst/>
          </p:spPr>
          <p:txBody>
            <a:bodyPr wrap="square" lIns="45719" tIns="45719" rIns="45719" bIns="45719" numCol="1" anchor="b">
              <a:noAutofit/>
            </a:bodyPr>
            <a:lstStyle/>
            <a:p>
              <a:pPr>
                <a:defRPr>
                  <a:latin typeface="Lato Light"/>
                  <a:ea typeface="Lato Light"/>
                  <a:cs typeface="Lato Light"/>
                  <a:sym typeface="Lato Light"/>
                </a:defRPr>
              </a:pPr>
              <a:endParaRPr/>
            </a:p>
          </p:txBody>
        </p:sp>
        <p:sp>
          <p:nvSpPr>
            <p:cNvPr id="587" name="Shape 34221"/>
            <p:cNvSpPr/>
            <p:nvPr/>
          </p:nvSpPr>
          <p:spPr>
            <a:xfrm>
              <a:off x="1370837" y="2488910"/>
              <a:ext cx="202975" cy="233835"/>
            </a:xfrm>
            <a:custGeom>
              <a:avLst/>
              <a:gdLst/>
              <a:ahLst/>
              <a:cxnLst>
                <a:cxn ang="0">
                  <a:pos x="wd2" y="hd2"/>
                </a:cxn>
                <a:cxn ang="5400000">
                  <a:pos x="wd2" y="hd2"/>
                </a:cxn>
                <a:cxn ang="10800000">
                  <a:pos x="wd2" y="hd2"/>
                </a:cxn>
                <a:cxn ang="16200000">
                  <a:pos x="wd2" y="hd2"/>
                </a:cxn>
              </a:cxnLst>
              <a:rect l="0" t="0" r="r" b="b"/>
              <a:pathLst>
                <a:path w="21350" h="21600" extrusionOk="0">
                  <a:moveTo>
                    <a:pt x="16784" y="1264"/>
                  </a:moveTo>
                  <a:cubicBezTo>
                    <a:pt x="16363" y="1078"/>
                    <a:pt x="15824" y="1189"/>
                    <a:pt x="15581" y="1511"/>
                  </a:cubicBezTo>
                  <a:lnTo>
                    <a:pt x="14280" y="3236"/>
                  </a:lnTo>
                  <a:cubicBezTo>
                    <a:pt x="14867" y="3417"/>
                    <a:pt x="15381" y="3636"/>
                    <a:pt x="15831" y="3874"/>
                  </a:cubicBezTo>
                  <a:lnTo>
                    <a:pt x="17106" y="2185"/>
                  </a:lnTo>
                  <a:cubicBezTo>
                    <a:pt x="17349" y="1863"/>
                    <a:pt x="17205" y="1451"/>
                    <a:pt x="16784" y="1264"/>
                  </a:cubicBezTo>
                  <a:close/>
                  <a:moveTo>
                    <a:pt x="21233" y="4689"/>
                  </a:moveTo>
                  <a:cubicBezTo>
                    <a:pt x="20988" y="4366"/>
                    <a:pt x="20450" y="4256"/>
                    <a:pt x="20028" y="4442"/>
                  </a:cubicBezTo>
                  <a:lnTo>
                    <a:pt x="17841" y="5408"/>
                  </a:lnTo>
                  <a:cubicBezTo>
                    <a:pt x="18203" y="5799"/>
                    <a:pt x="18487" y="6197"/>
                    <a:pt x="18711" y="6581"/>
                  </a:cubicBezTo>
                  <a:lnTo>
                    <a:pt x="20909" y="5610"/>
                  </a:lnTo>
                  <a:cubicBezTo>
                    <a:pt x="21331" y="5423"/>
                    <a:pt x="21475" y="5012"/>
                    <a:pt x="21233" y="4689"/>
                  </a:cubicBezTo>
                  <a:close/>
                  <a:moveTo>
                    <a:pt x="1322" y="4393"/>
                  </a:moveTo>
                  <a:cubicBezTo>
                    <a:pt x="900" y="4207"/>
                    <a:pt x="362" y="4317"/>
                    <a:pt x="118" y="4640"/>
                  </a:cubicBezTo>
                  <a:cubicBezTo>
                    <a:pt x="-125" y="4963"/>
                    <a:pt x="19" y="5375"/>
                    <a:pt x="441" y="5561"/>
                  </a:cubicBezTo>
                  <a:lnTo>
                    <a:pt x="2633" y="6530"/>
                  </a:lnTo>
                  <a:cubicBezTo>
                    <a:pt x="2861" y="6146"/>
                    <a:pt x="3149" y="5751"/>
                    <a:pt x="3514" y="5362"/>
                  </a:cubicBezTo>
                  <a:cubicBezTo>
                    <a:pt x="3514" y="5362"/>
                    <a:pt x="1322" y="4393"/>
                    <a:pt x="1322" y="4393"/>
                  </a:cubicBezTo>
                  <a:close/>
                  <a:moveTo>
                    <a:pt x="5797" y="1483"/>
                  </a:moveTo>
                  <a:cubicBezTo>
                    <a:pt x="5553" y="1160"/>
                    <a:pt x="5015" y="1050"/>
                    <a:pt x="4593" y="1236"/>
                  </a:cubicBezTo>
                  <a:cubicBezTo>
                    <a:pt x="4173" y="1422"/>
                    <a:pt x="4029" y="1834"/>
                    <a:pt x="4272" y="2157"/>
                  </a:cubicBezTo>
                  <a:lnTo>
                    <a:pt x="5544" y="3843"/>
                  </a:lnTo>
                  <a:cubicBezTo>
                    <a:pt x="5997" y="3607"/>
                    <a:pt x="6514" y="3392"/>
                    <a:pt x="7103" y="3215"/>
                  </a:cubicBezTo>
                  <a:cubicBezTo>
                    <a:pt x="7103" y="3215"/>
                    <a:pt x="5797" y="1483"/>
                    <a:pt x="5797" y="1483"/>
                  </a:cubicBezTo>
                  <a:close/>
                  <a:moveTo>
                    <a:pt x="10693" y="0"/>
                  </a:moveTo>
                  <a:cubicBezTo>
                    <a:pt x="10208" y="0"/>
                    <a:pt x="9813" y="302"/>
                    <a:pt x="9813" y="674"/>
                  </a:cubicBezTo>
                  <a:lnTo>
                    <a:pt x="9813" y="2753"/>
                  </a:lnTo>
                  <a:cubicBezTo>
                    <a:pt x="10026" y="2740"/>
                    <a:pt x="11348" y="2744"/>
                    <a:pt x="11574" y="2758"/>
                  </a:cubicBezTo>
                  <a:lnTo>
                    <a:pt x="11574" y="674"/>
                  </a:lnTo>
                  <a:cubicBezTo>
                    <a:pt x="11574" y="302"/>
                    <a:pt x="11180" y="0"/>
                    <a:pt x="10693" y="0"/>
                  </a:cubicBezTo>
                  <a:close/>
                  <a:moveTo>
                    <a:pt x="18428" y="9068"/>
                  </a:moveTo>
                  <a:cubicBezTo>
                    <a:pt x="18228" y="7091"/>
                    <a:pt x="16423" y="3572"/>
                    <a:pt x="10662" y="3572"/>
                  </a:cubicBezTo>
                  <a:cubicBezTo>
                    <a:pt x="10661" y="3572"/>
                    <a:pt x="10660" y="3572"/>
                    <a:pt x="10659" y="3572"/>
                  </a:cubicBezTo>
                  <a:cubicBezTo>
                    <a:pt x="10658" y="3572"/>
                    <a:pt x="10658" y="3572"/>
                    <a:pt x="10657" y="3572"/>
                  </a:cubicBezTo>
                  <a:cubicBezTo>
                    <a:pt x="10656" y="3572"/>
                    <a:pt x="10655" y="3572"/>
                    <a:pt x="10655" y="3572"/>
                  </a:cubicBezTo>
                  <a:cubicBezTo>
                    <a:pt x="10654" y="3572"/>
                    <a:pt x="10653" y="3572"/>
                    <a:pt x="10652" y="3572"/>
                  </a:cubicBezTo>
                  <a:cubicBezTo>
                    <a:pt x="4890" y="3572"/>
                    <a:pt x="3086" y="7091"/>
                    <a:pt x="2886" y="9068"/>
                  </a:cubicBezTo>
                  <a:cubicBezTo>
                    <a:pt x="2715" y="10852"/>
                    <a:pt x="4327" y="12514"/>
                    <a:pt x="4510" y="12775"/>
                  </a:cubicBezTo>
                  <a:cubicBezTo>
                    <a:pt x="4810" y="13201"/>
                    <a:pt x="6695" y="14825"/>
                    <a:pt x="6762" y="15807"/>
                  </a:cubicBezTo>
                  <a:cubicBezTo>
                    <a:pt x="6855" y="17159"/>
                    <a:pt x="7070" y="17195"/>
                    <a:pt x="7930" y="17355"/>
                  </a:cubicBezTo>
                  <a:cubicBezTo>
                    <a:pt x="8807" y="17519"/>
                    <a:pt x="12507" y="17519"/>
                    <a:pt x="13383" y="17355"/>
                  </a:cubicBezTo>
                  <a:cubicBezTo>
                    <a:pt x="14243" y="17195"/>
                    <a:pt x="14459" y="17159"/>
                    <a:pt x="14552" y="15807"/>
                  </a:cubicBezTo>
                  <a:cubicBezTo>
                    <a:pt x="14619" y="14825"/>
                    <a:pt x="16504" y="13201"/>
                    <a:pt x="16803" y="12775"/>
                  </a:cubicBezTo>
                  <a:cubicBezTo>
                    <a:pt x="16987" y="12514"/>
                    <a:pt x="18599" y="10852"/>
                    <a:pt x="18428" y="9068"/>
                  </a:cubicBezTo>
                  <a:close/>
                  <a:moveTo>
                    <a:pt x="13756" y="19204"/>
                  </a:moveTo>
                  <a:cubicBezTo>
                    <a:pt x="13756" y="18991"/>
                    <a:pt x="13530" y="18817"/>
                    <a:pt x="13251" y="18817"/>
                  </a:cubicBezTo>
                  <a:lnTo>
                    <a:pt x="8063" y="18817"/>
                  </a:lnTo>
                  <a:cubicBezTo>
                    <a:pt x="7783" y="18817"/>
                    <a:pt x="7557" y="18991"/>
                    <a:pt x="7557" y="19204"/>
                  </a:cubicBezTo>
                  <a:cubicBezTo>
                    <a:pt x="7557" y="19418"/>
                    <a:pt x="7783" y="19591"/>
                    <a:pt x="8063" y="19591"/>
                  </a:cubicBezTo>
                  <a:lnTo>
                    <a:pt x="13251" y="19591"/>
                  </a:lnTo>
                  <a:cubicBezTo>
                    <a:pt x="13530" y="19591"/>
                    <a:pt x="13756" y="19418"/>
                    <a:pt x="13756" y="19204"/>
                  </a:cubicBezTo>
                  <a:cubicBezTo>
                    <a:pt x="13756" y="19204"/>
                    <a:pt x="13756" y="19204"/>
                    <a:pt x="13756" y="19204"/>
                  </a:cubicBezTo>
                  <a:close/>
                  <a:moveTo>
                    <a:pt x="13756" y="18147"/>
                  </a:moveTo>
                  <a:cubicBezTo>
                    <a:pt x="13756" y="17934"/>
                    <a:pt x="13530" y="17761"/>
                    <a:pt x="13251" y="17761"/>
                  </a:cubicBezTo>
                  <a:lnTo>
                    <a:pt x="8063" y="17761"/>
                  </a:lnTo>
                  <a:cubicBezTo>
                    <a:pt x="7783" y="17761"/>
                    <a:pt x="7557" y="17934"/>
                    <a:pt x="7557" y="18147"/>
                  </a:cubicBezTo>
                  <a:cubicBezTo>
                    <a:pt x="7557" y="18361"/>
                    <a:pt x="7783" y="18535"/>
                    <a:pt x="8063" y="18535"/>
                  </a:cubicBezTo>
                  <a:lnTo>
                    <a:pt x="13251" y="18535"/>
                  </a:lnTo>
                  <a:cubicBezTo>
                    <a:pt x="13530" y="18535"/>
                    <a:pt x="13756" y="18361"/>
                    <a:pt x="13756" y="18147"/>
                  </a:cubicBezTo>
                  <a:cubicBezTo>
                    <a:pt x="13756" y="18147"/>
                    <a:pt x="13756" y="18147"/>
                    <a:pt x="13756" y="18147"/>
                  </a:cubicBezTo>
                  <a:close/>
                  <a:moveTo>
                    <a:pt x="8400" y="19874"/>
                  </a:moveTo>
                  <a:lnTo>
                    <a:pt x="12913" y="19874"/>
                  </a:lnTo>
                  <a:cubicBezTo>
                    <a:pt x="12913" y="20827"/>
                    <a:pt x="11903" y="21600"/>
                    <a:pt x="10657" y="21600"/>
                  </a:cubicBezTo>
                  <a:cubicBezTo>
                    <a:pt x="9411" y="21600"/>
                    <a:pt x="8400" y="20827"/>
                    <a:pt x="8400" y="19874"/>
                  </a:cubicBezTo>
                  <a:close/>
                </a:path>
              </a:pathLst>
            </a:custGeom>
            <a:solidFill>
              <a:srgbClr val="D9D9D9"/>
            </a:solidFill>
            <a:ln w="12700" cap="flat">
              <a:noFill/>
              <a:miter lim="400000"/>
            </a:ln>
            <a:effectLst/>
          </p:spPr>
          <p:txBody>
            <a:bodyPr wrap="square" lIns="45719" tIns="45719" rIns="45719" bIns="45719" numCol="1" anchor="b">
              <a:noAutofit/>
            </a:bodyPr>
            <a:lstStyle/>
            <a:p>
              <a:pPr>
                <a:defRPr>
                  <a:latin typeface="Lato Light"/>
                  <a:ea typeface="Lato Light"/>
                  <a:cs typeface="Lato Light"/>
                  <a:sym typeface="Lato Light"/>
                </a:defRPr>
              </a:pPr>
              <a:endParaRPr/>
            </a:p>
          </p:txBody>
        </p:sp>
        <p:sp>
          <p:nvSpPr>
            <p:cNvPr id="588" name="Shape 34222"/>
            <p:cNvSpPr/>
            <p:nvPr/>
          </p:nvSpPr>
          <p:spPr>
            <a:xfrm>
              <a:off x="1401278" y="3112580"/>
              <a:ext cx="190648" cy="166317"/>
            </a:xfrm>
            <a:custGeom>
              <a:avLst/>
              <a:gdLst/>
              <a:ahLst/>
              <a:cxnLst>
                <a:cxn ang="0">
                  <a:pos x="wd2" y="hd2"/>
                </a:cxn>
                <a:cxn ang="5400000">
                  <a:pos x="wd2" y="hd2"/>
                </a:cxn>
                <a:cxn ang="10800000">
                  <a:pos x="wd2" y="hd2"/>
                </a:cxn>
                <a:cxn ang="16200000">
                  <a:pos x="wd2" y="hd2"/>
                </a:cxn>
              </a:cxnLst>
              <a:rect l="0" t="0" r="r" b="b"/>
              <a:pathLst>
                <a:path w="21317" h="21317" extrusionOk="0">
                  <a:moveTo>
                    <a:pt x="7792" y="27"/>
                  </a:moveTo>
                  <a:cubicBezTo>
                    <a:pt x="7372" y="141"/>
                    <a:pt x="7122" y="573"/>
                    <a:pt x="7234" y="993"/>
                  </a:cubicBezTo>
                  <a:lnTo>
                    <a:pt x="7836" y="3244"/>
                  </a:lnTo>
                  <a:cubicBezTo>
                    <a:pt x="8357" y="3022"/>
                    <a:pt x="8864" y="2878"/>
                    <a:pt x="9346" y="2789"/>
                  </a:cubicBezTo>
                  <a:lnTo>
                    <a:pt x="8758" y="585"/>
                  </a:lnTo>
                  <a:cubicBezTo>
                    <a:pt x="8645" y="164"/>
                    <a:pt x="8213" y="-85"/>
                    <a:pt x="7792" y="27"/>
                  </a:cubicBezTo>
                  <a:close/>
                  <a:moveTo>
                    <a:pt x="13442" y="41"/>
                  </a:moveTo>
                  <a:cubicBezTo>
                    <a:pt x="13020" y="-71"/>
                    <a:pt x="12588" y="179"/>
                    <a:pt x="12475" y="600"/>
                  </a:cubicBezTo>
                  <a:lnTo>
                    <a:pt x="11888" y="2784"/>
                  </a:lnTo>
                  <a:cubicBezTo>
                    <a:pt x="12441" y="2878"/>
                    <a:pt x="12949" y="3027"/>
                    <a:pt x="13408" y="3203"/>
                  </a:cubicBezTo>
                  <a:lnTo>
                    <a:pt x="13998" y="1007"/>
                  </a:lnTo>
                  <a:cubicBezTo>
                    <a:pt x="14110" y="585"/>
                    <a:pt x="13862" y="154"/>
                    <a:pt x="13442" y="41"/>
                  </a:cubicBezTo>
                  <a:close/>
                  <a:moveTo>
                    <a:pt x="585" y="12411"/>
                  </a:moveTo>
                  <a:cubicBezTo>
                    <a:pt x="164" y="12524"/>
                    <a:pt x="-86" y="12956"/>
                    <a:pt x="27" y="13377"/>
                  </a:cubicBezTo>
                  <a:cubicBezTo>
                    <a:pt x="139" y="13798"/>
                    <a:pt x="571" y="14047"/>
                    <a:pt x="992" y="13934"/>
                  </a:cubicBezTo>
                  <a:lnTo>
                    <a:pt x="3181" y="13347"/>
                  </a:lnTo>
                  <a:cubicBezTo>
                    <a:pt x="3009" y="12885"/>
                    <a:pt x="2865" y="12376"/>
                    <a:pt x="2775" y="11823"/>
                  </a:cubicBezTo>
                  <a:cubicBezTo>
                    <a:pt x="2775" y="11823"/>
                    <a:pt x="585" y="12411"/>
                    <a:pt x="585" y="12411"/>
                  </a:cubicBezTo>
                  <a:close/>
                  <a:moveTo>
                    <a:pt x="1013" y="7169"/>
                  </a:moveTo>
                  <a:cubicBezTo>
                    <a:pt x="592" y="7056"/>
                    <a:pt x="160" y="7306"/>
                    <a:pt x="47" y="7727"/>
                  </a:cubicBezTo>
                  <a:cubicBezTo>
                    <a:pt x="-66" y="8148"/>
                    <a:pt x="184" y="8580"/>
                    <a:pt x="604" y="8692"/>
                  </a:cubicBezTo>
                  <a:lnTo>
                    <a:pt x="2805" y="9281"/>
                  </a:lnTo>
                  <a:cubicBezTo>
                    <a:pt x="2896" y="8799"/>
                    <a:pt x="3046" y="8293"/>
                    <a:pt x="3273" y="7773"/>
                  </a:cubicBezTo>
                  <a:cubicBezTo>
                    <a:pt x="3273" y="7773"/>
                    <a:pt x="1013" y="7169"/>
                    <a:pt x="1013" y="7169"/>
                  </a:cubicBezTo>
                  <a:close/>
                  <a:moveTo>
                    <a:pt x="2889" y="2841"/>
                  </a:moveTo>
                  <a:cubicBezTo>
                    <a:pt x="2581" y="3148"/>
                    <a:pt x="2580" y="3648"/>
                    <a:pt x="2888" y="3956"/>
                  </a:cubicBezTo>
                  <a:lnTo>
                    <a:pt x="4607" y="5675"/>
                  </a:lnTo>
                  <a:cubicBezTo>
                    <a:pt x="4732" y="5529"/>
                    <a:pt x="5572" y="4695"/>
                    <a:pt x="5727" y="4563"/>
                  </a:cubicBezTo>
                  <a:lnTo>
                    <a:pt x="4004" y="2840"/>
                  </a:lnTo>
                  <a:cubicBezTo>
                    <a:pt x="3696" y="2532"/>
                    <a:pt x="3197" y="2533"/>
                    <a:pt x="2889" y="2841"/>
                  </a:cubicBezTo>
                  <a:close/>
                  <a:moveTo>
                    <a:pt x="15285" y="5439"/>
                  </a:moveTo>
                  <a:cubicBezTo>
                    <a:pt x="13524" y="3930"/>
                    <a:pt x="9472" y="2164"/>
                    <a:pt x="5822" y="5814"/>
                  </a:cubicBezTo>
                  <a:cubicBezTo>
                    <a:pt x="5821" y="5815"/>
                    <a:pt x="5821" y="5815"/>
                    <a:pt x="5821" y="5816"/>
                  </a:cubicBezTo>
                  <a:cubicBezTo>
                    <a:pt x="5820" y="5816"/>
                    <a:pt x="5819" y="5817"/>
                    <a:pt x="5819" y="5817"/>
                  </a:cubicBezTo>
                  <a:cubicBezTo>
                    <a:pt x="5819" y="5818"/>
                    <a:pt x="5818" y="5818"/>
                    <a:pt x="5818" y="5819"/>
                  </a:cubicBezTo>
                  <a:cubicBezTo>
                    <a:pt x="5817" y="5819"/>
                    <a:pt x="5817" y="5820"/>
                    <a:pt x="5816" y="5820"/>
                  </a:cubicBezTo>
                  <a:cubicBezTo>
                    <a:pt x="2166" y="9471"/>
                    <a:pt x="3932" y="13524"/>
                    <a:pt x="5440" y="15285"/>
                  </a:cubicBezTo>
                  <a:cubicBezTo>
                    <a:pt x="6807" y="16868"/>
                    <a:pt x="9202" y="17222"/>
                    <a:pt x="9535" y="17322"/>
                  </a:cubicBezTo>
                  <a:cubicBezTo>
                    <a:pt x="10076" y="17484"/>
                    <a:pt x="12612" y="17632"/>
                    <a:pt x="13467" y="18402"/>
                  </a:cubicBezTo>
                  <a:cubicBezTo>
                    <a:pt x="14644" y="19461"/>
                    <a:pt x="14810" y="19354"/>
                    <a:pt x="15487" y="18942"/>
                  </a:cubicBezTo>
                  <a:cubicBezTo>
                    <a:pt x="16178" y="18522"/>
                    <a:pt x="18522" y="16178"/>
                    <a:pt x="18942" y="15487"/>
                  </a:cubicBezTo>
                  <a:cubicBezTo>
                    <a:pt x="19354" y="14810"/>
                    <a:pt x="19461" y="14644"/>
                    <a:pt x="18401" y="13467"/>
                  </a:cubicBezTo>
                  <a:cubicBezTo>
                    <a:pt x="17632" y="12612"/>
                    <a:pt x="17484" y="10075"/>
                    <a:pt x="17321" y="9534"/>
                  </a:cubicBezTo>
                  <a:cubicBezTo>
                    <a:pt x="17222" y="9201"/>
                    <a:pt x="16868" y="6805"/>
                    <a:pt x="15285" y="5439"/>
                  </a:cubicBezTo>
                  <a:close/>
                  <a:moveTo>
                    <a:pt x="20706" y="16780"/>
                  </a:moveTo>
                  <a:cubicBezTo>
                    <a:pt x="20530" y="16603"/>
                    <a:pt x="20243" y="16603"/>
                    <a:pt x="20066" y="16780"/>
                  </a:cubicBezTo>
                  <a:lnTo>
                    <a:pt x="16780" y="20067"/>
                  </a:lnTo>
                  <a:cubicBezTo>
                    <a:pt x="16603" y="20244"/>
                    <a:pt x="16603" y="20531"/>
                    <a:pt x="16780" y="20707"/>
                  </a:cubicBezTo>
                  <a:cubicBezTo>
                    <a:pt x="16956" y="20884"/>
                    <a:pt x="17243" y="20884"/>
                    <a:pt x="17419" y="20707"/>
                  </a:cubicBezTo>
                  <a:lnTo>
                    <a:pt x="20706" y="17420"/>
                  </a:lnTo>
                  <a:cubicBezTo>
                    <a:pt x="20883" y="17243"/>
                    <a:pt x="20883" y="16956"/>
                    <a:pt x="20706" y="16780"/>
                  </a:cubicBezTo>
                  <a:cubicBezTo>
                    <a:pt x="20706" y="16780"/>
                    <a:pt x="20706" y="16780"/>
                    <a:pt x="20706" y="16780"/>
                  </a:cubicBezTo>
                  <a:close/>
                  <a:moveTo>
                    <a:pt x="19833" y="15906"/>
                  </a:moveTo>
                  <a:cubicBezTo>
                    <a:pt x="19656" y="15729"/>
                    <a:pt x="19370" y="15730"/>
                    <a:pt x="19193" y="15906"/>
                  </a:cubicBezTo>
                  <a:lnTo>
                    <a:pt x="15906" y="19194"/>
                  </a:lnTo>
                  <a:cubicBezTo>
                    <a:pt x="15729" y="19370"/>
                    <a:pt x="15729" y="19657"/>
                    <a:pt x="15906" y="19833"/>
                  </a:cubicBezTo>
                  <a:cubicBezTo>
                    <a:pt x="16082" y="20010"/>
                    <a:pt x="16369" y="20010"/>
                    <a:pt x="16546" y="19833"/>
                  </a:cubicBezTo>
                  <a:lnTo>
                    <a:pt x="19833" y="16546"/>
                  </a:lnTo>
                  <a:cubicBezTo>
                    <a:pt x="20009" y="16369"/>
                    <a:pt x="20009" y="16083"/>
                    <a:pt x="19833" y="15906"/>
                  </a:cubicBezTo>
                  <a:cubicBezTo>
                    <a:pt x="19833" y="15906"/>
                    <a:pt x="19833" y="15906"/>
                    <a:pt x="19833" y="15906"/>
                  </a:cubicBezTo>
                  <a:close/>
                  <a:moveTo>
                    <a:pt x="17867" y="20727"/>
                  </a:moveTo>
                  <a:lnTo>
                    <a:pt x="20726" y="17867"/>
                  </a:lnTo>
                  <a:cubicBezTo>
                    <a:pt x="21514" y="18656"/>
                    <a:pt x="21513" y="19935"/>
                    <a:pt x="20724" y="20724"/>
                  </a:cubicBezTo>
                  <a:cubicBezTo>
                    <a:pt x="19934" y="21514"/>
                    <a:pt x="18655" y="21515"/>
                    <a:pt x="17867" y="20727"/>
                  </a:cubicBezTo>
                  <a:close/>
                </a:path>
              </a:pathLst>
            </a:custGeom>
            <a:solidFill>
              <a:srgbClr val="D9D9D9"/>
            </a:solidFill>
            <a:ln w="12700" cap="flat">
              <a:noFill/>
              <a:miter lim="400000"/>
            </a:ln>
            <a:effectLst/>
          </p:spPr>
          <p:txBody>
            <a:bodyPr wrap="square" lIns="45719" tIns="45719" rIns="45719" bIns="45719" numCol="1" anchor="b">
              <a:noAutofit/>
            </a:bodyPr>
            <a:lstStyle/>
            <a:p>
              <a:pPr>
                <a:defRPr>
                  <a:latin typeface="Lato Light"/>
                  <a:ea typeface="Lato Light"/>
                  <a:cs typeface="Lato Light"/>
                  <a:sym typeface="Lato Light"/>
                </a:defRPr>
              </a:pPr>
              <a:endParaRPr/>
            </a:p>
          </p:txBody>
        </p:sp>
        <p:sp>
          <p:nvSpPr>
            <p:cNvPr id="589" name="Shape 34223"/>
            <p:cNvSpPr/>
            <p:nvPr/>
          </p:nvSpPr>
          <p:spPr>
            <a:xfrm>
              <a:off x="1330905" y="3528136"/>
              <a:ext cx="190172" cy="152447"/>
            </a:xfrm>
            <a:custGeom>
              <a:avLst/>
              <a:gdLst/>
              <a:ahLst/>
              <a:cxnLst>
                <a:cxn ang="0">
                  <a:pos x="wd2" y="hd2"/>
                </a:cxn>
                <a:cxn ang="5400000">
                  <a:pos x="wd2" y="hd2"/>
                </a:cxn>
                <a:cxn ang="10800000">
                  <a:pos x="wd2" y="hd2"/>
                </a:cxn>
                <a:cxn ang="16200000">
                  <a:pos x="wd2" y="hd2"/>
                </a:cxn>
              </a:cxnLst>
              <a:rect l="0" t="0" r="r" b="b"/>
              <a:pathLst>
                <a:path w="20391" h="21255" extrusionOk="0">
                  <a:moveTo>
                    <a:pt x="14806" y="20802"/>
                  </a:moveTo>
                  <a:cubicBezTo>
                    <a:pt x="16771" y="20078"/>
                    <a:pt x="18497" y="18506"/>
                    <a:pt x="19509" y="16252"/>
                  </a:cubicBezTo>
                  <a:cubicBezTo>
                    <a:pt x="21534" y="11744"/>
                    <a:pt x="19954" y="6226"/>
                    <a:pt x="15980" y="3929"/>
                  </a:cubicBezTo>
                  <a:cubicBezTo>
                    <a:pt x="12750" y="2062"/>
                    <a:pt x="8929" y="2896"/>
                    <a:pt x="6525" y="5695"/>
                  </a:cubicBezTo>
                  <a:cubicBezTo>
                    <a:pt x="6494" y="5619"/>
                    <a:pt x="6446" y="5549"/>
                    <a:pt x="6387" y="5489"/>
                  </a:cubicBezTo>
                  <a:lnTo>
                    <a:pt x="1181" y="167"/>
                  </a:lnTo>
                  <a:cubicBezTo>
                    <a:pt x="946" y="-73"/>
                    <a:pt x="582" y="-53"/>
                    <a:pt x="370" y="214"/>
                  </a:cubicBezTo>
                  <a:lnTo>
                    <a:pt x="146" y="499"/>
                  </a:lnTo>
                  <a:cubicBezTo>
                    <a:pt x="-66" y="765"/>
                    <a:pt x="-44" y="1177"/>
                    <a:pt x="192" y="1417"/>
                  </a:cubicBezTo>
                  <a:lnTo>
                    <a:pt x="5396" y="6733"/>
                  </a:lnTo>
                  <a:cubicBezTo>
                    <a:pt x="5480" y="6818"/>
                    <a:pt x="5581" y="6859"/>
                    <a:pt x="5685" y="6879"/>
                  </a:cubicBezTo>
                  <a:cubicBezTo>
                    <a:pt x="5480" y="7214"/>
                    <a:pt x="5286" y="7560"/>
                    <a:pt x="5118" y="7933"/>
                  </a:cubicBezTo>
                  <a:cubicBezTo>
                    <a:pt x="3093" y="12441"/>
                    <a:pt x="4673" y="17959"/>
                    <a:pt x="8647" y="20256"/>
                  </a:cubicBezTo>
                  <a:cubicBezTo>
                    <a:pt x="10634" y="21405"/>
                    <a:pt x="12840" y="21527"/>
                    <a:pt x="14806" y="20802"/>
                  </a:cubicBezTo>
                  <a:close/>
                  <a:moveTo>
                    <a:pt x="14414" y="19435"/>
                  </a:moveTo>
                  <a:cubicBezTo>
                    <a:pt x="12758" y="20045"/>
                    <a:pt x="10896" y="19937"/>
                    <a:pt x="9221" y="18969"/>
                  </a:cubicBezTo>
                  <a:cubicBezTo>
                    <a:pt x="5873" y="17034"/>
                    <a:pt x="4542" y="12385"/>
                    <a:pt x="6248" y="8586"/>
                  </a:cubicBezTo>
                  <a:cubicBezTo>
                    <a:pt x="7954" y="4788"/>
                    <a:pt x="12052" y="3277"/>
                    <a:pt x="15400" y="5212"/>
                  </a:cubicBezTo>
                  <a:cubicBezTo>
                    <a:pt x="18748" y="7148"/>
                    <a:pt x="20080" y="11797"/>
                    <a:pt x="18374" y="15596"/>
                  </a:cubicBezTo>
                  <a:cubicBezTo>
                    <a:pt x="17521" y="17495"/>
                    <a:pt x="16070" y="18824"/>
                    <a:pt x="14414" y="19435"/>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590" name="Shape 34224"/>
            <p:cNvSpPr/>
            <p:nvPr/>
          </p:nvSpPr>
          <p:spPr>
            <a:xfrm>
              <a:off x="1176871" y="3122381"/>
              <a:ext cx="152779" cy="257527"/>
            </a:xfrm>
            <a:custGeom>
              <a:avLst/>
              <a:gdLst/>
              <a:ahLst/>
              <a:cxnLst>
                <a:cxn ang="0">
                  <a:pos x="wd2" y="hd2"/>
                </a:cxn>
                <a:cxn ang="5400000">
                  <a:pos x="wd2" y="hd2"/>
                </a:cxn>
                <a:cxn ang="10800000">
                  <a:pos x="wd2" y="hd2"/>
                </a:cxn>
                <a:cxn ang="16200000">
                  <a:pos x="wd2" y="hd2"/>
                </a:cxn>
              </a:cxnLst>
              <a:rect l="0" t="0" r="r" b="b"/>
              <a:pathLst>
                <a:path w="21436" h="21533" extrusionOk="0">
                  <a:moveTo>
                    <a:pt x="17698" y="0"/>
                  </a:moveTo>
                  <a:lnTo>
                    <a:pt x="16138" y="1685"/>
                  </a:lnTo>
                  <a:cubicBezTo>
                    <a:pt x="16052" y="1663"/>
                    <a:pt x="15626" y="1553"/>
                    <a:pt x="15626" y="1553"/>
                  </a:cubicBezTo>
                  <a:lnTo>
                    <a:pt x="14403" y="2878"/>
                  </a:lnTo>
                  <a:lnTo>
                    <a:pt x="14914" y="3010"/>
                  </a:lnTo>
                  <a:lnTo>
                    <a:pt x="14546" y="3408"/>
                  </a:lnTo>
                  <a:lnTo>
                    <a:pt x="2184" y="16751"/>
                  </a:lnTo>
                  <a:cubicBezTo>
                    <a:pt x="1744" y="17225"/>
                    <a:pt x="202" y="19746"/>
                    <a:pt x="516" y="20547"/>
                  </a:cubicBezTo>
                  <a:cubicBezTo>
                    <a:pt x="560" y="20662"/>
                    <a:pt x="644" y="20742"/>
                    <a:pt x="773" y="20775"/>
                  </a:cubicBezTo>
                  <a:cubicBezTo>
                    <a:pt x="1807" y="21040"/>
                    <a:pt x="5426" y="18252"/>
                    <a:pt x="5928" y="17710"/>
                  </a:cubicBezTo>
                  <a:lnTo>
                    <a:pt x="18283" y="4367"/>
                  </a:lnTo>
                  <a:lnTo>
                    <a:pt x="18652" y="3969"/>
                  </a:lnTo>
                  <a:lnTo>
                    <a:pt x="19186" y="4106"/>
                  </a:lnTo>
                  <a:lnTo>
                    <a:pt x="14380" y="9291"/>
                  </a:lnTo>
                  <a:lnTo>
                    <a:pt x="15147" y="9488"/>
                  </a:lnTo>
                  <a:lnTo>
                    <a:pt x="21176" y="2979"/>
                  </a:lnTo>
                  <a:cubicBezTo>
                    <a:pt x="21176" y="2979"/>
                    <a:pt x="20341" y="2767"/>
                    <a:pt x="19876" y="2647"/>
                  </a:cubicBezTo>
                  <a:lnTo>
                    <a:pt x="21436" y="963"/>
                  </a:lnTo>
                  <a:cubicBezTo>
                    <a:pt x="21436" y="963"/>
                    <a:pt x="17698" y="0"/>
                    <a:pt x="17698" y="0"/>
                  </a:cubicBezTo>
                  <a:close/>
                  <a:moveTo>
                    <a:pt x="516" y="20547"/>
                  </a:moveTo>
                  <a:cubicBezTo>
                    <a:pt x="504" y="20509"/>
                    <a:pt x="483" y="20481"/>
                    <a:pt x="479" y="20436"/>
                  </a:cubicBezTo>
                  <a:lnTo>
                    <a:pt x="223" y="20708"/>
                  </a:lnTo>
                  <a:cubicBezTo>
                    <a:pt x="120" y="20820"/>
                    <a:pt x="-164" y="21449"/>
                    <a:pt x="129" y="21525"/>
                  </a:cubicBezTo>
                  <a:cubicBezTo>
                    <a:pt x="423" y="21600"/>
                    <a:pt x="1188" y="21095"/>
                    <a:pt x="1291" y="20984"/>
                  </a:cubicBezTo>
                  <a:lnTo>
                    <a:pt x="1546" y="20707"/>
                  </a:lnTo>
                  <a:cubicBezTo>
                    <a:pt x="1228" y="20825"/>
                    <a:pt x="959" y="20878"/>
                    <a:pt x="774" y="20830"/>
                  </a:cubicBezTo>
                  <a:cubicBezTo>
                    <a:pt x="630" y="20793"/>
                    <a:pt x="555" y="20685"/>
                    <a:pt x="516" y="20547"/>
                  </a:cubicBezTo>
                  <a:close/>
                </a:path>
              </a:pathLst>
            </a:custGeom>
            <a:solidFill>
              <a:schemeClr val="accent1"/>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591" name="Shape 34225"/>
            <p:cNvSpPr/>
            <p:nvPr/>
          </p:nvSpPr>
          <p:spPr>
            <a:xfrm>
              <a:off x="1740005" y="3207981"/>
              <a:ext cx="181103" cy="43884"/>
            </a:xfrm>
            <a:custGeom>
              <a:avLst/>
              <a:gdLst/>
              <a:ahLst/>
              <a:cxnLst>
                <a:cxn ang="0">
                  <a:pos x="wd2" y="hd2"/>
                </a:cxn>
                <a:cxn ang="5400000">
                  <a:pos x="wd2" y="hd2"/>
                </a:cxn>
                <a:cxn ang="10800000">
                  <a:pos x="wd2" y="hd2"/>
                </a:cxn>
                <a:cxn ang="16200000">
                  <a:pos x="wd2" y="hd2"/>
                </a:cxn>
              </a:cxnLst>
              <a:rect l="0" t="0" r="r" b="b"/>
              <a:pathLst>
                <a:path w="21600" h="21600" extrusionOk="0">
                  <a:moveTo>
                    <a:pt x="21600" y="14936"/>
                  </a:moveTo>
                  <a:lnTo>
                    <a:pt x="17631" y="5428"/>
                  </a:lnTo>
                  <a:lnTo>
                    <a:pt x="17241" y="21600"/>
                  </a:lnTo>
                  <a:cubicBezTo>
                    <a:pt x="17241" y="21600"/>
                    <a:pt x="21600" y="14936"/>
                    <a:pt x="21600" y="14936"/>
                  </a:cubicBezTo>
                  <a:close/>
                  <a:moveTo>
                    <a:pt x="16506" y="21368"/>
                  </a:moveTo>
                  <a:lnTo>
                    <a:pt x="16896" y="5196"/>
                  </a:lnTo>
                  <a:lnTo>
                    <a:pt x="3794" y="1071"/>
                  </a:lnTo>
                  <a:lnTo>
                    <a:pt x="3401" y="17243"/>
                  </a:lnTo>
                  <a:cubicBezTo>
                    <a:pt x="3401" y="17243"/>
                    <a:pt x="16506" y="21368"/>
                    <a:pt x="16506" y="21368"/>
                  </a:cubicBezTo>
                  <a:close/>
                  <a:moveTo>
                    <a:pt x="2651" y="17004"/>
                  </a:moveTo>
                  <a:lnTo>
                    <a:pt x="3043" y="832"/>
                  </a:lnTo>
                  <a:lnTo>
                    <a:pt x="393" y="0"/>
                  </a:lnTo>
                  <a:lnTo>
                    <a:pt x="0" y="16172"/>
                  </a:lnTo>
                  <a:cubicBezTo>
                    <a:pt x="0" y="16172"/>
                    <a:pt x="2651" y="17004"/>
                    <a:pt x="2651" y="17004"/>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592" name="Shape 34226"/>
            <p:cNvSpPr/>
            <p:nvPr/>
          </p:nvSpPr>
          <p:spPr>
            <a:xfrm>
              <a:off x="1698557" y="1891960"/>
              <a:ext cx="197547" cy="202792"/>
            </a:xfrm>
            <a:custGeom>
              <a:avLst/>
              <a:gdLst/>
              <a:ahLst/>
              <a:cxnLst>
                <a:cxn ang="0">
                  <a:pos x="wd2" y="hd2"/>
                </a:cxn>
                <a:cxn ang="5400000">
                  <a:pos x="wd2" y="hd2"/>
                </a:cxn>
                <a:cxn ang="10800000">
                  <a:pos x="wd2" y="hd2"/>
                </a:cxn>
                <a:cxn ang="16200000">
                  <a:pos x="wd2" y="hd2"/>
                </a:cxn>
              </a:cxnLst>
              <a:rect l="0" t="0" r="r" b="b"/>
              <a:pathLst>
                <a:path w="19200" h="21330" extrusionOk="0">
                  <a:moveTo>
                    <a:pt x="9478" y="70"/>
                  </a:moveTo>
                  <a:cubicBezTo>
                    <a:pt x="11123" y="275"/>
                    <a:pt x="12738" y="926"/>
                    <a:pt x="14085" y="2033"/>
                  </a:cubicBezTo>
                  <a:cubicBezTo>
                    <a:pt x="15975" y="3587"/>
                    <a:pt x="17009" y="5837"/>
                    <a:pt x="16934" y="8191"/>
                  </a:cubicBezTo>
                  <a:cubicBezTo>
                    <a:pt x="16906" y="10082"/>
                    <a:pt x="16181" y="11892"/>
                    <a:pt x="14857" y="13325"/>
                  </a:cubicBezTo>
                  <a:cubicBezTo>
                    <a:pt x="12856" y="15492"/>
                    <a:pt x="9834" y="16495"/>
                    <a:pt x="6855" y="15993"/>
                  </a:cubicBezTo>
                  <a:cubicBezTo>
                    <a:pt x="490" y="14716"/>
                    <a:pt x="-2157" y="7497"/>
                    <a:pt x="2010" y="2777"/>
                  </a:cubicBezTo>
                  <a:cubicBezTo>
                    <a:pt x="3900" y="636"/>
                    <a:pt x="6738" y="-270"/>
                    <a:pt x="9478" y="70"/>
                  </a:cubicBezTo>
                  <a:close/>
                  <a:moveTo>
                    <a:pt x="16810" y="1701"/>
                  </a:moveTo>
                  <a:cubicBezTo>
                    <a:pt x="18615" y="3813"/>
                    <a:pt x="19443" y="6468"/>
                    <a:pt x="19138" y="9166"/>
                  </a:cubicBezTo>
                  <a:cubicBezTo>
                    <a:pt x="18833" y="11864"/>
                    <a:pt x="17426" y="14285"/>
                    <a:pt x="15190" y="15989"/>
                  </a:cubicBezTo>
                  <a:cubicBezTo>
                    <a:pt x="12661" y="17917"/>
                    <a:pt x="9406" y="18601"/>
                    <a:pt x="6358" y="18041"/>
                  </a:cubicBezTo>
                  <a:cubicBezTo>
                    <a:pt x="5748" y="17930"/>
                    <a:pt x="5142" y="17768"/>
                    <a:pt x="4557" y="17556"/>
                  </a:cubicBezTo>
                  <a:lnTo>
                    <a:pt x="4163" y="19469"/>
                  </a:lnTo>
                  <a:lnTo>
                    <a:pt x="7062" y="20001"/>
                  </a:lnTo>
                  <a:lnTo>
                    <a:pt x="6789" y="21330"/>
                  </a:lnTo>
                  <a:lnTo>
                    <a:pt x="226" y="20125"/>
                  </a:lnTo>
                  <a:lnTo>
                    <a:pt x="499" y="18797"/>
                  </a:lnTo>
                  <a:lnTo>
                    <a:pt x="2756" y="19211"/>
                  </a:lnTo>
                  <a:lnTo>
                    <a:pt x="3218" y="16966"/>
                  </a:lnTo>
                  <a:cubicBezTo>
                    <a:pt x="2950" y="16826"/>
                    <a:pt x="2687" y="16675"/>
                    <a:pt x="2430" y="16512"/>
                  </a:cubicBezTo>
                  <a:cubicBezTo>
                    <a:pt x="2173" y="16350"/>
                    <a:pt x="1927" y="16169"/>
                    <a:pt x="1683" y="15983"/>
                  </a:cubicBezTo>
                  <a:lnTo>
                    <a:pt x="2579" y="14935"/>
                  </a:lnTo>
                  <a:cubicBezTo>
                    <a:pt x="5969" y="17524"/>
                    <a:pt x="10901" y="17524"/>
                    <a:pt x="14299" y="14934"/>
                  </a:cubicBezTo>
                  <a:cubicBezTo>
                    <a:pt x="16238" y="13457"/>
                    <a:pt x="17443" y="11361"/>
                    <a:pt x="17707" y="9022"/>
                  </a:cubicBezTo>
                  <a:cubicBezTo>
                    <a:pt x="17972" y="6683"/>
                    <a:pt x="17266" y="4386"/>
                    <a:pt x="15702" y="2556"/>
                  </a:cubicBezTo>
                  <a:lnTo>
                    <a:pt x="16810" y="1701"/>
                  </a:lnTo>
                  <a:close/>
                  <a:moveTo>
                    <a:pt x="9714" y="1065"/>
                  </a:moveTo>
                  <a:cubicBezTo>
                    <a:pt x="9277" y="997"/>
                    <a:pt x="8831" y="969"/>
                    <a:pt x="8386" y="975"/>
                  </a:cubicBezTo>
                  <a:cubicBezTo>
                    <a:pt x="8459" y="1223"/>
                    <a:pt x="8543" y="1462"/>
                    <a:pt x="8640" y="1700"/>
                  </a:cubicBezTo>
                  <a:cubicBezTo>
                    <a:pt x="8736" y="1937"/>
                    <a:pt x="8845" y="2173"/>
                    <a:pt x="8961" y="2400"/>
                  </a:cubicBezTo>
                  <a:cubicBezTo>
                    <a:pt x="9288" y="2209"/>
                    <a:pt x="9626" y="2029"/>
                    <a:pt x="9966" y="1860"/>
                  </a:cubicBezTo>
                  <a:cubicBezTo>
                    <a:pt x="10306" y="1690"/>
                    <a:pt x="10644" y="1530"/>
                    <a:pt x="10996" y="1383"/>
                  </a:cubicBezTo>
                  <a:cubicBezTo>
                    <a:pt x="10578" y="1245"/>
                    <a:pt x="10152" y="1133"/>
                    <a:pt x="9714" y="1065"/>
                  </a:cubicBezTo>
                  <a:close/>
                  <a:moveTo>
                    <a:pt x="12201" y="1890"/>
                  </a:moveTo>
                  <a:cubicBezTo>
                    <a:pt x="11714" y="2061"/>
                    <a:pt x="11236" y="2255"/>
                    <a:pt x="10772" y="2471"/>
                  </a:cubicBezTo>
                  <a:cubicBezTo>
                    <a:pt x="10308" y="2688"/>
                    <a:pt x="9855" y="2926"/>
                    <a:pt x="9416" y="3185"/>
                  </a:cubicBezTo>
                  <a:cubicBezTo>
                    <a:pt x="9616" y="3489"/>
                    <a:pt x="9840" y="3789"/>
                    <a:pt x="10078" y="4068"/>
                  </a:cubicBezTo>
                  <a:cubicBezTo>
                    <a:pt x="10317" y="4346"/>
                    <a:pt x="10570" y="4611"/>
                    <a:pt x="10846" y="4862"/>
                  </a:cubicBezTo>
                  <a:lnTo>
                    <a:pt x="13082" y="2443"/>
                  </a:lnTo>
                  <a:cubicBezTo>
                    <a:pt x="12943" y="2343"/>
                    <a:pt x="12797" y="2241"/>
                    <a:pt x="12651" y="2150"/>
                  </a:cubicBezTo>
                  <a:cubicBezTo>
                    <a:pt x="12505" y="2060"/>
                    <a:pt x="12353" y="1970"/>
                    <a:pt x="12201" y="1890"/>
                  </a:cubicBezTo>
                  <a:close/>
                  <a:moveTo>
                    <a:pt x="7361" y="1001"/>
                  </a:moveTo>
                  <a:cubicBezTo>
                    <a:pt x="6539" y="1112"/>
                    <a:pt x="5753" y="1344"/>
                    <a:pt x="5028" y="1690"/>
                  </a:cubicBezTo>
                  <a:cubicBezTo>
                    <a:pt x="4304" y="2036"/>
                    <a:pt x="3643" y="2486"/>
                    <a:pt x="3063" y="3042"/>
                  </a:cubicBezTo>
                  <a:lnTo>
                    <a:pt x="5528" y="5075"/>
                  </a:lnTo>
                  <a:cubicBezTo>
                    <a:pt x="5921" y="4672"/>
                    <a:pt x="6338" y="4284"/>
                    <a:pt x="6772" y="3924"/>
                  </a:cubicBezTo>
                  <a:cubicBezTo>
                    <a:pt x="7205" y="3565"/>
                    <a:pt x="7654" y="3228"/>
                    <a:pt x="8125" y="2913"/>
                  </a:cubicBezTo>
                  <a:cubicBezTo>
                    <a:pt x="7963" y="2609"/>
                    <a:pt x="7818" y="2297"/>
                    <a:pt x="7689" y="1977"/>
                  </a:cubicBezTo>
                  <a:cubicBezTo>
                    <a:pt x="7560" y="1656"/>
                    <a:pt x="7453" y="1337"/>
                    <a:pt x="7361" y="1001"/>
                  </a:cubicBezTo>
                  <a:close/>
                  <a:moveTo>
                    <a:pt x="13805" y="3028"/>
                  </a:moveTo>
                  <a:lnTo>
                    <a:pt x="11569" y="5447"/>
                  </a:lnTo>
                  <a:cubicBezTo>
                    <a:pt x="11851" y="5650"/>
                    <a:pt x="12143" y="5841"/>
                    <a:pt x="12448" y="6012"/>
                  </a:cubicBezTo>
                  <a:cubicBezTo>
                    <a:pt x="12751" y="6183"/>
                    <a:pt x="13063" y="6333"/>
                    <a:pt x="13386" y="6470"/>
                  </a:cubicBezTo>
                  <a:cubicBezTo>
                    <a:pt x="13601" y="6014"/>
                    <a:pt x="13797" y="5551"/>
                    <a:pt x="13962" y="5078"/>
                  </a:cubicBezTo>
                  <a:cubicBezTo>
                    <a:pt x="14127" y="4604"/>
                    <a:pt x="14272" y="4123"/>
                    <a:pt x="14385" y="3634"/>
                  </a:cubicBezTo>
                  <a:cubicBezTo>
                    <a:pt x="14295" y="3529"/>
                    <a:pt x="14194" y="3419"/>
                    <a:pt x="14097" y="3319"/>
                  </a:cubicBezTo>
                  <a:cubicBezTo>
                    <a:pt x="14000" y="3219"/>
                    <a:pt x="13908" y="3124"/>
                    <a:pt x="13805" y="3028"/>
                  </a:cubicBezTo>
                  <a:close/>
                  <a:moveTo>
                    <a:pt x="15096" y="4644"/>
                  </a:moveTo>
                  <a:cubicBezTo>
                    <a:pt x="14988" y="5012"/>
                    <a:pt x="14871" y="5370"/>
                    <a:pt x="14734" y="5730"/>
                  </a:cubicBezTo>
                  <a:cubicBezTo>
                    <a:pt x="14597" y="6090"/>
                    <a:pt x="14439" y="6450"/>
                    <a:pt x="14275" y="6799"/>
                  </a:cubicBezTo>
                  <a:cubicBezTo>
                    <a:pt x="14550" y="6885"/>
                    <a:pt x="14841" y="6954"/>
                    <a:pt x="15124" y="7014"/>
                  </a:cubicBezTo>
                  <a:cubicBezTo>
                    <a:pt x="15408" y="7075"/>
                    <a:pt x="15687" y="7123"/>
                    <a:pt x="15976" y="7159"/>
                  </a:cubicBezTo>
                  <a:cubicBezTo>
                    <a:pt x="15914" y="6711"/>
                    <a:pt x="15812" y="6275"/>
                    <a:pt x="15665" y="5854"/>
                  </a:cubicBezTo>
                  <a:cubicBezTo>
                    <a:pt x="15518" y="5433"/>
                    <a:pt x="15323" y="5030"/>
                    <a:pt x="15096" y="4644"/>
                  </a:cubicBezTo>
                  <a:close/>
                  <a:moveTo>
                    <a:pt x="8605" y="3702"/>
                  </a:moveTo>
                  <a:cubicBezTo>
                    <a:pt x="8179" y="3990"/>
                    <a:pt x="7774" y="4304"/>
                    <a:pt x="7381" y="4631"/>
                  </a:cubicBezTo>
                  <a:cubicBezTo>
                    <a:pt x="6989" y="4958"/>
                    <a:pt x="6608" y="5295"/>
                    <a:pt x="6251" y="5659"/>
                  </a:cubicBezTo>
                  <a:lnTo>
                    <a:pt x="8447" y="7465"/>
                  </a:lnTo>
                  <a:lnTo>
                    <a:pt x="10215" y="5543"/>
                  </a:lnTo>
                  <a:cubicBezTo>
                    <a:pt x="9904" y="5267"/>
                    <a:pt x="9619" y="4977"/>
                    <a:pt x="9350" y="4671"/>
                  </a:cubicBezTo>
                  <a:cubicBezTo>
                    <a:pt x="9080" y="4364"/>
                    <a:pt x="8830" y="4037"/>
                    <a:pt x="8605" y="3702"/>
                  </a:cubicBezTo>
                  <a:close/>
                  <a:moveTo>
                    <a:pt x="2432" y="3722"/>
                  </a:moveTo>
                  <a:cubicBezTo>
                    <a:pt x="1931" y="4342"/>
                    <a:pt x="1545" y="5032"/>
                    <a:pt x="1283" y="5758"/>
                  </a:cubicBezTo>
                  <a:cubicBezTo>
                    <a:pt x="1021" y="6484"/>
                    <a:pt x="878" y="7254"/>
                    <a:pt x="877" y="8037"/>
                  </a:cubicBezTo>
                  <a:cubicBezTo>
                    <a:pt x="1137" y="8065"/>
                    <a:pt x="1404" y="8098"/>
                    <a:pt x="1660" y="8145"/>
                  </a:cubicBezTo>
                  <a:cubicBezTo>
                    <a:pt x="2117" y="8229"/>
                    <a:pt x="2561" y="8344"/>
                    <a:pt x="3000" y="8486"/>
                  </a:cubicBezTo>
                  <a:cubicBezTo>
                    <a:pt x="3264" y="8001"/>
                    <a:pt x="3552" y="7532"/>
                    <a:pt x="3869" y="7077"/>
                  </a:cubicBezTo>
                  <a:cubicBezTo>
                    <a:pt x="4186" y="6620"/>
                    <a:pt x="4541" y="6182"/>
                    <a:pt x="4909" y="5758"/>
                  </a:cubicBezTo>
                  <a:lnTo>
                    <a:pt x="2432" y="3722"/>
                  </a:lnTo>
                  <a:close/>
                  <a:moveTo>
                    <a:pt x="10938" y="6127"/>
                  </a:moveTo>
                  <a:lnTo>
                    <a:pt x="9168" y="8061"/>
                  </a:lnTo>
                  <a:lnTo>
                    <a:pt x="11248" y="9762"/>
                  </a:lnTo>
                  <a:cubicBezTo>
                    <a:pt x="11578" y="9379"/>
                    <a:pt x="11884" y="8987"/>
                    <a:pt x="12171" y="8577"/>
                  </a:cubicBezTo>
                  <a:cubicBezTo>
                    <a:pt x="12458" y="8167"/>
                    <a:pt x="12720" y="7742"/>
                    <a:pt x="12962" y="7307"/>
                  </a:cubicBezTo>
                  <a:cubicBezTo>
                    <a:pt x="12602" y="7150"/>
                    <a:pt x="12252" y="6965"/>
                    <a:pt x="11914" y="6770"/>
                  </a:cubicBezTo>
                  <a:cubicBezTo>
                    <a:pt x="11576" y="6574"/>
                    <a:pt x="11250" y="6359"/>
                    <a:pt x="10938" y="6127"/>
                  </a:cubicBezTo>
                  <a:close/>
                  <a:moveTo>
                    <a:pt x="13848" y="7648"/>
                  </a:moveTo>
                  <a:cubicBezTo>
                    <a:pt x="13585" y="8128"/>
                    <a:pt x="13296" y="8594"/>
                    <a:pt x="12981" y="9046"/>
                  </a:cubicBezTo>
                  <a:cubicBezTo>
                    <a:pt x="12666" y="9498"/>
                    <a:pt x="12333" y="9937"/>
                    <a:pt x="11968" y="10358"/>
                  </a:cubicBezTo>
                  <a:lnTo>
                    <a:pt x="14435" y="12380"/>
                  </a:lnTo>
                  <a:cubicBezTo>
                    <a:pt x="14932" y="11765"/>
                    <a:pt x="15318" y="11086"/>
                    <a:pt x="15580" y="10367"/>
                  </a:cubicBezTo>
                  <a:cubicBezTo>
                    <a:pt x="15841" y="9648"/>
                    <a:pt x="15975" y="8887"/>
                    <a:pt x="15981" y="8111"/>
                  </a:cubicBezTo>
                  <a:cubicBezTo>
                    <a:pt x="15742" y="8083"/>
                    <a:pt x="15505" y="8059"/>
                    <a:pt x="15270" y="8016"/>
                  </a:cubicBezTo>
                  <a:cubicBezTo>
                    <a:pt x="15029" y="7971"/>
                    <a:pt x="14787" y="7909"/>
                    <a:pt x="14550" y="7848"/>
                  </a:cubicBezTo>
                  <a:cubicBezTo>
                    <a:pt x="14313" y="7787"/>
                    <a:pt x="14079" y="7725"/>
                    <a:pt x="13848" y="7648"/>
                  </a:cubicBezTo>
                  <a:close/>
                  <a:moveTo>
                    <a:pt x="5620" y="6340"/>
                  </a:moveTo>
                  <a:cubicBezTo>
                    <a:pt x="5286" y="6725"/>
                    <a:pt x="4980" y="7135"/>
                    <a:pt x="4691" y="7548"/>
                  </a:cubicBezTo>
                  <a:cubicBezTo>
                    <a:pt x="4402" y="7962"/>
                    <a:pt x="4129" y="8388"/>
                    <a:pt x="3886" y="8827"/>
                  </a:cubicBezTo>
                  <a:cubicBezTo>
                    <a:pt x="4271" y="8991"/>
                    <a:pt x="4647" y="9169"/>
                    <a:pt x="5007" y="9377"/>
                  </a:cubicBezTo>
                  <a:cubicBezTo>
                    <a:pt x="5367" y="9586"/>
                    <a:pt x="5717" y="9818"/>
                    <a:pt x="6048" y="10068"/>
                  </a:cubicBezTo>
                  <a:lnTo>
                    <a:pt x="7816" y="8146"/>
                  </a:lnTo>
                  <a:lnTo>
                    <a:pt x="5620" y="6340"/>
                  </a:lnTo>
                  <a:close/>
                  <a:moveTo>
                    <a:pt x="8537" y="8742"/>
                  </a:moveTo>
                  <a:lnTo>
                    <a:pt x="6769" y="10664"/>
                  </a:lnTo>
                  <a:cubicBezTo>
                    <a:pt x="7058" y="10925"/>
                    <a:pt x="7329" y="11202"/>
                    <a:pt x="7581" y="11490"/>
                  </a:cubicBezTo>
                  <a:cubicBezTo>
                    <a:pt x="7833" y="11778"/>
                    <a:pt x="8063" y="12077"/>
                    <a:pt x="8277" y="12391"/>
                  </a:cubicBezTo>
                  <a:cubicBezTo>
                    <a:pt x="8699" y="12104"/>
                    <a:pt x="9108" y="11799"/>
                    <a:pt x="9498" y="11474"/>
                  </a:cubicBezTo>
                  <a:cubicBezTo>
                    <a:pt x="9888" y="11148"/>
                    <a:pt x="10261" y="10805"/>
                    <a:pt x="10616" y="10443"/>
                  </a:cubicBezTo>
                  <a:lnTo>
                    <a:pt x="8537" y="8742"/>
                  </a:lnTo>
                  <a:close/>
                  <a:moveTo>
                    <a:pt x="1797" y="9133"/>
                  </a:moveTo>
                  <a:cubicBezTo>
                    <a:pt x="1534" y="9076"/>
                    <a:pt x="1274" y="9034"/>
                    <a:pt x="1006" y="9000"/>
                  </a:cubicBezTo>
                  <a:cubicBezTo>
                    <a:pt x="1061" y="9424"/>
                    <a:pt x="1147" y="9838"/>
                    <a:pt x="1279" y="10239"/>
                  </a:cubicBezTo>
                  <a:cubicBezTo>
                    <a:pt x="1411" y="10639"/>
                    <a:pt x="1582" y="11019"/>
                    <a:pt x="1785" y="11389"/>
                  </a:cubicBezTo>
                  <a:cubicBezTo>
                    <a:pt x="1890" y="11038"/>
                    <a:pt x="2007" y="10692"/>
                    <a:pt x="2138" y="10349"/>
                  </a:cubicBezTo>
                  <a:cubicBezTo>
                    <a:pt x="2269" y="10006"/>
                    <a:pt x="2417" y="9668"/>
                    <a:pt x="2573" y="9335"/>
                  </a:cubicBezTo>
                  <a:cubicBezTo>
                    <a:pt x="2318" y="9258"/>
                    <a:pt x="2058" y="9190"/>
                    <a:pt x="1797" y="9133"/>
                  </a:cubicBezTo>
                  <a:close/>
                  <a:moveTo>
                    <a:pt x="11337" y="11039"/>
                  </a:moveTo>
                  <a:cubicBezTo>
                    <a:pt x="10947" y="11438"/>
                    <a:pt x="10540" y="11811"/>
                    <a:pt x="10110" y="12168"/>
                  </a:cubicBezTo>
                  <a:cubicBezTo>
                    <a:pt x="9680" y="12526"/>
                    <a:pt x="9223" y="12867"/>
                    <a:pt x="8756" y="13180"/>
                  </a:cubicBezTo>
                  <a:cubicBezTo>
                    <a:pt x="8922" y="13484"/>
                    <a:pt x="9074" y="13797"/>
                    <a:pt x="9205" y="14118"/>
                  </a:cubicBezTo>
                  <a:cubicBezTo>
                    <a:pt x="9336" y="14440"/>
                    <a:pt x="9448" y="14770"/>
                    <a:pt x="9543" y="15107"/>
                  </a:cubicBezTo>
                  <a:cubicBezTo>
                    <a:pt x="10357" y="14994"/>
                    <a:pt x="11132" y="14758"/>
                    <a:pt x="11851" y="14414"/>
                  </a:cubicBezTo>
                  <a:cubicBezTo>
                    <a:pt x="12570" y="14069"/>
                    <a:pt x="13228" y="13611"/>
                    <a:pt x="13804" y="13060"/>
                  </a:cubicBezTo>
                  <a:lnTo>
                    <a:pt x="11337" y="11039"/>
                  </a:lnTo>
                  <a:close/>
                  <a:moveTo>
                    <a:pt x="3465" y="9653"/>
                  </a:moveTo>
                  <a:cubicBezTo>
                    <a:pt x="3254" y="10100"/>
                    <a:pt x="3067" y="10560"/>
                    <a:pt x="2905" y="11024"/>
                  </a:cubicBezTo>
                  <a:cubicBezTo>
                    <a:pt x="2743" y="11489"/>
                    <a:pt x="2611" y="11968"/>
                    <a:pt x="2499" y="12448"/>
                  </a:cubicBezTo>
                  <a:cubicBezTo>
                    <a:pt x="2605" y="12577"/>
                    <a:pt x="2711" y="12694"/>
                    <a:pt x="2826" y="12817"/>
                  </a:cubicBezTo>
                  <a:cubicBezTo>
                    <a:pt x="2942" y="12940"/>
                    <a:pt x="3066" y="13065"/>
                    <a:pt x="3191" y="13181"/>
                  </a:cubicBezTo>
                  <a:lnTo>
                    <a:pt x="5415" y="10760"/>
                  </a:lnTo>
                  <a:cubicBezTo>
                    <a:pt x="5114" y="10539"/>
                    <a:pt x="4809" y="10333"/>
                    <a:pt x="4483" y="10149"/>
                  </a:cubicBezTo>
                  <a:cubicBezTo>
                    <a:pt x="4157" y="9965"/>
                    <a:pt x="3812" y="9797"/>
                    <a:pt x="3465" y="9653"/>
                  </a:cubicBezTo>
                  <a:close/>
                  <a:moveTo>
                    <a:pt x="6135" y="11356"/>
                  </a:moveTo>
                  <a:lnTo>
                    <a:pt x="3900" y="13775"/>
                  </a:lnTo>
                  <a:cubicBezTo>
                    <a:pt x="4015" y="13857"/>
                    <a:pt x="4136" y="13930"/>
                    <a:pt x="4255" y="14006"/>
                  </a:cubicBezTo>
                  <a:cubicBezTo>
                    <a:pt x="4375" y="14082"/>
                    <a:pt x="4501" y="14159"/>
                    <a:pt x="4625" y="14229"/>
                  </a:cubicBezTo>
                  <a:cubicBezTo>
                    <a:pt x="5122" y="14055"/>
                    <a:pt x="5607" y="13860"/>
                    <a:pt x="6081" y="13640"/>
                  </a:cubicBezTo>
                  <a:cubicBezTo>
                    <a:pt x="6555" y="13420"/>
                    <a:pt x="7018" y="13172"/>
                    <a:pt x="7465" y="12907"/>
                  </a:cubicBezTo>
                  <a:cubicBezTo>
                    <a:pt x="7278" y="12626"/>
                    <a:pt x="7073" y="12353"/>
                    <a:pt x="6852" y="12094"/>
                  </a:cubicBezTo>
                  <a:cubicBezTo>
                    <a:pt x="6631" y="11834"/>
                    <a:pt x="6390" y="11592"/>
                    <a:pt x="6135" y="11356"/>
                  </a:cubicBezTo>
                  <a:close/>
                  <a:moveTo>
                    <a:pt x="7933" y="13695"/>
                  </a:moveTo>
                  <a:cubicBezTo>
                    <a:pt x="7590" y="13897"/>
                    <a:pt x="7242" y="14085"/>
                    <a:pt x="6884" y="14263"/>
                  </a:cubicBezTo>
                  <a:cubicBezTo>
                    <a:pt x="6526" y="14441"/>
                    <a:pt x="6159" y="14610"/>
                    <a:pt x="5787" y="14763"/>
                  </a:cubicBezTo>
                  <a:cubicBezTo>
                    <a:pt x="6190" y="14909"/>
                    <a:pt x="6613" y="15021"/>
                    <a:pt x="7039" y="15100"/>
                  </a:cubicBezTo>
                  <a:cubicBezTo>
                    <a:pt x="7537" y="15191"/>
                    <a:pt x="8040" y="15237"/>
                    <a:pt x="8547" y="15234"/>
                  </a:cubicBezTo>
                  <a:cubicBezTo>
                    <a:pt x="8470" y="14967"/>
                    <a:pt x="8383" y="14705"/>
                    <a:pt x="8281" y="14448"/>
                  </a:cubicBezTo>
                  <a:cubicBezTo>
                    <a:pt x="8180" y="14191"/>
                    <a:pt x="8060" y="13939"/>
                    <a:pt x="7933" y="13695"/>
                  </a:cubicBezTo>
                  <a:close/>
                </a:path>
              </a:pathLst>
            </a:custGeom>
            <a:solidFill>
              <a:schemeClr val="accent1"/>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593" name="Shape 34227"/>
            <p:cNvSpPr/>
            <p:nvPr/>
          </p:nvSpPr>
          <p:spPr>
            <a:xfrm>
              <a:off x="1345068" y="2313480"/>
              <a:ext cx="153213" cy="133675"/>
            </a:xfrm>
            <a:custGeom>
              <a:avLst/>
              <a:gdLst/>
              <a:ahLst/>
              <a:cxnLst>
                <a:cxn ang="0">
                  <a:pos x="wd2" y="hd2"/>
                </a:cxn>
                <a:cxn ang="5400000">
                  <a:pos x="wd2" y="hd2"/>
                </a:cxn>
                <a:cxn ang="10800000">
                  <a:pos x="wd2" y="hd2"/>
                </a:cxn>
                <a:cxn ang="16200000">
                  <a:pos x="wd2" y="hd2"/>
                </a:cxn>
              </a:cxnLst>
              <a:rect l="0" t="0" r="r" b="b"/>
              <a:pathLst>
                <a:path w="21600" h="21600" extrusionOk="0">
                  <a:moveTo>
                    <a:pt x="10800" y="14657"/>
                  </a:moveTo>
                  <a:cubicBezTo>
                    <a:pt x="8670" y="14657"/>
                    <a:pt x="6943" y="12930"/>
                    <a:pt x="6943" y="10800"/>
                  </a:cubicBezTo>
                  <a:cubicBezTo>
                    <a:pt x="6943" y="8670"/>
                    <a:pt x="8670" y="6943"/>
                    <a:pt x="10800" y="6943"/>
                  </a:cubicBezTo>
                  <a:cubicBezTo>
                    <a:pt x="12930" y="6943"/>
                    <a:pt x="14657" y="8670"/>
                    <a:pt x="14657" y="10800"/>
                  </a:cubicBezTo>
                  <a:cubicBezTo>
                    <a:pt x="14657" y="12930"/>
                    <a:pt x="12930" y="14657"/>
                    <a:pt x="10800" y="14657"/>
                  </a:cubicBezTo>
                  <a:close/>
                  <a:moveTo>
                    <a:pt x="20016" y="9930"/>
                  </a:moveTo>
                  <a:cubicBezTo>
                    <a:pt x="21001" y="9522"/>
                    <a:pt x="21600" y="9257"/>
                    <a:pt x="21600" y="9257"/>
                  </a:cubicBezTo>
                  <a:lnTo>
                    <a:pt x="20829" y="6171"/>
                  </a:lnTo>
                  <a:cubicBezTo>
                    <a:pt x="20829" y="6171"/>
                    <a:pt x="20119" y="6283"/>
                    <a:pt x="18990" y="6492"/>
                  </a:cubicBezTo>
                  <a:cubicBezTo>
                    <a:pt x="18430" y="5424"/>
                    <a:pt x="17677" y="4501"/>
                    <a:pt x="16789" y="3749"/>
                  </a:cubicBezTo>
                  <a:cubicBezTo>
                    <a:pt x="17377" y="2418"/>
                    <a:pt x="17743" y="1543"/>
                    <a:pt x="17743" y="1543"/>
                  </a:cubicBezTo>
                  <a:lnTo>
                    <a:pt x="14657" y="0"/>
                  </a:lnTo>
                  <a:cubicBezTo>
                    <a:pt x="14657" y="0"/>
                    <a:pt x="14156" y="750"/>
                    <a:pt x="13405" y="1922"/>
                  </a:cubicBezTo>
                  <a:cubicBezTo>
                    <a:pt x="12297" y="1595"/>
                    <a:pt x="11120" y="1470"/>
                    <a:pt x="9929" y="1584"/>
                  </a:cubicBezTo>
                  <a:cubicBezTo>
                    <a:pt x="9522" y="599"/>
                    <a:pt x="9257" y="0"/>
                    <a:pt x="9257" y="0"/>
                  </a:cubicBezTo>
                  <a:lnTo>
                    <a:pt x="6171" y="771"/>
                  </a:lnTo>
                  <a:cubicBezTo>
                    <a:pt x="6171" y="771"/>
                    <a:pt x="6283" y="1481"/>
                    <a:pt x="6492" y="2610"/>
                  </a:cubicBezTo>
                  <a:cubicBezTo>
                    <a:pt x="5420" y="3172"/>
                    <a:pt x="4494" y="3929"/>
                    <a:pt x="3740" y="4821"/>
                  </a:cubicBezTo>
                  <a:cubicBezTo>
                    <a:pt x="2414" y="4227"/>
                    <a:pt x="1543" y="3857"/>
                    <a:pt x="1543" y="3857"/>
                  </a:cubicBezTo>
                  <a:lnTo>
                    <a:pt x="0" y="6943"/>
                  </a:lnTo>
                  <a:cubicBezTo>
                    <a:pt x="0" y="6943"/>
                    <a:pt x="748" y="7450"/>
                    <a:pt x="1919" y="8207"/>
                  </a:cubicBezTo>
                  <a:cubicBezTo>
                    <a:pt x="1595" y="9313"/>
                    <a:pt x="1471" y="10485"/>
                    <a:pt x="1584" y="11672"/>
                  </a:cubicBezTo>
                  <a:cubicBezTo>
                    <a:pt x="599" y="12078"/>
                    <a:pt x="0" y="12343"/>
                    <a:pt x="0" y="12343"/>
                  </a:cubicBezTo>
                  <a:lnTo>
                    <a:pt x="771" y="15429"/>
                  </a:lnTo>
                  <a:cubicBezTo>
                    <a:pt x="771" y="15429"/>
                    <a:pt x="1480" y="15317"/>
                    <a:pt x="2609" y="15107"/>
                  </a:cubicBezTo>
                  <a:cubicBezTo>
                    <a:pt x="3172" y="16179"/>
                    <a:pt x="3928" y="17106"/>
                    <a:pt x="4820" y="17860"/>
                  </a:cubicBezTo>
                  <a:cubicBezTo>
                    <a:pt x="4227" y="19186"/>
                    <a:pt x="3857" y="20057"/>
                    <a:pt x="3857" y="20057"/>
                  </a:cubicBezTo>
                  <a:lnTo>
                    <a:pt x="6943" y="21600"/>
                  </a:lnTo>
                  <a:cubicBezTo>
                    <a:pt x="6943" y="21600"/>
                    <a:pt x="7449" y="20852"/>
                    <a:pt x="8206" y="19681"/>
                  </a:cubicBezTo>
                  <a:cubicBezTo>
                    <a:pt x="9312" y="20005"/>
                    <a:pt x="10485" y="20129"/>
                    <a:pt x="11672" y="20016"/>
                  </a:cubicBezTo>
                  <a:cubicBezTo>
                    <a:pt x="12078" y="21001"/>
                    <a:pt x="12343" y="21600"/>
                    <a:pt x="12343" y="21600"/>
                  </a:cubicBezTo>
                  <a:lnTo>
                    <a:pt x="15429" y="20829"/>
                  </a:lnTo>
                  <a:cubicBezTo>
                    <a:pt x="15429" y="20829"/>
                    <a:pt x="15317" y="20120"/>
                    <a:pt x="15107" y="18991"/>
                  </a:cubicBezTo>
                  <a:cubicBezTo>
                    <a:pt x="16176" y="18431"/>
                    <a:pt x="17099" y="17676"/>
                    <a:pt x="17852" y="16788"/>
                  </a:cubicBezTo>
                  <a:cubicBezTo>
                    <a:pt x="19183" y="17377"/>
                    <a:pt x="20057" y="17743"/>
                    <a:pt x="20057" y="17743"/>
                  </a:cubicBezTo>
                  <a:lnTo>
                    <a:pt x="21600" y="14657"/>
                  </a:lnTo>
                  <a:cubicBezTo>
                    <a:pt x="21600" y="14657"/>
                    <a:pt x="20851" y="14156"/>
                    <a:pt x="19678" y="13405"/>
                  </a:cubicBezTo>
                  <a:cubicBezTo>
                    <a:pt x="20005" y="12296"/>
                    <a:pt x="20130" y="11120"/>
                    <a:pt x="20016" y="9930"/>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594" name="Shape 34228"/>
            <p:cNvSpPr/>
            <p:nvPr/>
          </p:nvSpPr>
          <p:spPr>
            <a:xfrm>
              <a:off x="150421" y="1144964"/>
              <a:ext cx="240725" cy="241133"/>
            </a:xfrm>
            <a:custGeom>
              <a:avLst/>
              <a:gdLst/>
              <a:ahLst/>
              <a:cxnLst>
                <a:cxn ang="0">
                  <a:pos x="wd2" y="hd2"/>
                </a:cxn>
                <a:cxn ang="5400000">
                  <a:pos x="wd2" y="hd2"/>
                </a:cxn>
                <a:cxn ang="10800000">
                  <a:pos x="wd2" y="hd2"/>
                </a:cxn>
                <a:cxn ang="16200000">
                  <a:pos x="wd2" y="hd2"/>
                </a:cxn>
              </a:cxnLst>
              <a:rect l="0" t="0" r="r" b="b"/>
              <a:pathLst>
                <a:path w="21600" h="21600" extrusionOk="0">
                  <a:moveTo>
                    <a:pt x="11390" y="0"/>
                  </a:moveTo>
                  <a:lnTo>
                    <a:pt x="0" y="14168"/>
                  </a:lnTo>
                  <a:lnTo>
                    <a:pt x="12187" y="21600"/>
                  </a:lnTo>
                  <a:lnTo>
                    <a:pt x="21600" y="9890"/>
                  </a:lnTo>
                  <a:lnTo>
                    <a:pt x="20767" y="5719"/>
                  </a:lnTo>
                  <a:lnTo>
                    <a:pt x="11390" y="0"/>
                  </a:lnTo>
                  <a:close/>
                  <a:moveTo>
                    <a:pt x="12641" y="5625"/>
                  </a:moveTo>
                  <a:lnTo>
                    <a:pt x="17079" y="8332"/>
                  </a:lnTo>
                  <a:lnTo>
                    <a:pt x="16765" y="8723"/>
                  </a:lnTo>
                  <a:lnTo>
                    <a:pt x="12326" y="6016"/>
                  </a:lnTo>
                  <a:lnTo>
                    <a:pt x="12641" y="5625"/>
                  </a:lnTo>
                  <a:close/>
                  <a:moveTo>
                    <a:pt x="7323" y="8127"/>
                  </a:moveTo>
                  <a:lnTo>
                    <a:pt x="16200" y="13540"/>
                  </a:lnTo>
                  <a:lnTo>
                    <a:pt x="15894" y="13920"/>
                  </a:lnTo>
                  <a:lnTo>
                    <a:pt x="7017" y="8506"/>
                  </a:lnTo>
                  <a:lnTo>
                    <a:pt x="7323" y="8127"/>
                  </a:lnTo>
                  <a:close/>
                  <a:moveTo>
                    <a:pt x="5778" y="10048"/>
                  </a:moveTo>
                  <a:lnTo>
                    <a:pt x="14655" y="15462"/>
                  </a:lnTo>
                  <a:lnTo>
                    <a:pt x="14340" y="15853"/>
                  </a:lnTo>
                  <a:lnTo>
                    <a:pt x="5463" y="10439"/>
                  </a:lnTo>
                  <a:lnTo>
                    <a:pt x="5778" y="10048"/>
                  </a:lnTo>
                  <a:close/>
                  <a:moveTo>
                    <a:pt x="4233" y="11970"/>
                  </a:moveTo>
                  <a:lnTo>
                    <a:pt x="8671" y="14677"/>
                  </a:lnTo>
                  <a:lnTo>
                    <a:pt x="8357" y="15068"/>
                  </a:lnTo>
                  <a:lnTo>
                    <a:pt x="3918" y="12361"/>
                  </a:lnTo>
                  <a:lnTo>
                    <a:pt x="4233" y="11970"/>
                  </a:ln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595" name="Shape 34229"/>
            <p:cNvSpPr/>
            <p:nvPr/>
          </p:nvSpPr>
          <p:spPr>
            <a:xfrm>
              <a:off x="2439418" y="1145329"/>
              <a:ext cx="288948" cy="226604"/>
            </a:xfrm>
            <a:custGeom>
              <a:avLst/>
              <a:gdLst/>
              <a:ahLst/>
              <a:cxnLst>
                <a:cxn ang="0">
                  <a:pos x="wd2" y="hd2"/>
                </a:cxn>
                <a:cxn ang="5400000">
                  <a:pos x="wd2" y="hd2"/>
                </a:cxn>
                <a:cxn ang="10800000">
                  <a:pos x="wd2" y="hd2"/>
                </a:cxn>
                <a:cxn ang="16200000">
                  <a:pos x="wd2" y="hd2"/>
                </a:cxn>
              </a:cxnLst>
              <a:rect l="0" t="0" r="r" b="b"/>
              <a:pathLst>
                <a:path w="21255" h="21217" extrusionOk="0">
                  <a:moveTo>
                    <a:pt x="16218" y="16859"/>
                  </a:moveTo>
                  <a:lnTo>
                    <a:pt x="3455" y="9002"/>
                  </a:lnTo>
                  <a:lnTo>
                    <a:pt x="7275" y="1347"/>
                  </a:lnTo>
                  <a:lnTo>
                    <a:pt x="20039" y="9205"/>
                  </a:lnTo>
                  <a:cubicBezTo>
                    <a:pt x="20039" y="9205"/>
                    <a:pt x="16218" y="16859"/>
                    <a:pt x="16218" y="16859"/>
                  </a:cubicBezTo>
                  <a:close/>
                  <a:moveTo>
                    <a:pt x="20627" y="8027"/>
                  </a:moveTo>
                  <a:lnTo>
                    <a:pt x="7863" y="170"/>
                  </a:lnTo>
                  <a:cubicBezTo>
                    <a:pt x="7275" y="-192"/>
                    <a:pt x="6536" y="43"/>
                    <a:pt x="6211" y="693"/>
                  </a:cubicBezTo>
                  <a:cubicBezTo>
                    <a:pt x="6211" y="693"/>
                    <a:pt x="1803" y="9525"/>
                    <a:pt x="1814" y="9531"/>
                  </a:cubicBezTo>
                  <a:lnTo>
                    <a:pt x="16683" y="18684"/>
                  </a:lnTo>
                  <a:cubicBezTo>
                    <a:pt x="16694" y="18691"/>
                    <a:pt x="21103" y="9860"/>
                    <a:pt x="21103" y="9860"/>
                  </a:cubicBezTo>
                  <a:cubicBezTo>
                    <a:pt x="21427" y="9210"/>
                    <a:pt x="21214" y="8389"/>
                    <a:pt x="20627" y="8027"/>
                  </a:cubicBezTo>
                  <a:close/>
                  <a:moveTo>
                    <a:pt x="15519" y="21047"/>
                  </a:moveTo>
                  <a:lnTo>
                    <a:pt x="628" y="11880"/>
                  </a:lnTo>
                  <a:cubicBezTo>
                    <a:pt x="40" y="11518"/>
                    <a:pt x="-173" y="10698"/>
                    <a:pt x="152" y="10047"/>
                  </a:cubicBezTo>
                  <a:lnTo>
                    <a:pt x="446" y="9459"/>
                  </a:lnTo>
                  <a:lnTo>
                    <a:pt x="7359" y="13714"/>
                  </a:lnTo>
                  <a:lnTo>
                    <a:pt x="7065" y="14303"/>
                  </a:lnTo>
                  <a:lnTo>
                    <a:pt x="10256" y="16268"/>
                  </a:lnTo>
                  <a:lnTo>
                    <a:pt x="10550" y="15679"/>
                  </a:lnTo>
                  <a:lnTo>
                    <a:pt x="17464" y="19935"/>
                  </a:lnTo>
                  <a:lnTo>
                    <a:pt x="17170" y="20524"/>
                  </a:lnTo>
                  <a:cubicBezTo>
                    <a:pt x="16846" y="21174"/>
                    <a:pt x="16106" y="21408"/>
                    <a:pt x="15519" y="21047"/>
                  </a:cubicBezTo>
                  <a:cubicBezTo>
                    <a:pt x="15519" y="21047"/>
                    <a:pt x="15519" y="21047"/>
                    <a:pt x="15519" y="21047"/>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596" name="Shape 34230"/>
            <p:cNvSpPr/>
            <p:nvPr/>
          </p:nvSpPr>
          <p:spPr>
            <a:xfrm>
              <a:off x="2348687" y="1562645"/>
              <a:ext cx="142048" cy="247867"/>
            </a:xfrm>
            <a:custGeom>
              <a:avLst/>
              <a:gdLst/>
              <a:ahLst/>
              <a:cxnLst>
                <a:cxn ang="0">
                  <a:pos x="wd2" y="hd2"/>
                </a:cxn>
                <a:cxn ang="5400000">
                  <a:pos x="wd2" y="hd2"/>
                </a:cxn>
                <a:cxn ang="10800000">
                  <a:pos x="wd2" y="hd2"/>
                </a:cxn>
                <a:cxn ang="16200000">
                  <a:pos x="wd2" y="hd2"/>
                </a:cxn>
              </a:cxnLst>
              <a:rect l="0" t="0" r="r" b="b"/>
              <a:pathLst>
                <a:path w="21600" h="21600" extrusionOk="0">
                  <a:moveTo>
                    <a:pt x="20250" y="4050"/>
                  </a:moveTo>
                  <a:lnTo>
                    <a:pt x="1618" y="4050"/>
                  </a:lnTo>
                  <a:lnTo>
                    <a:pt x="1618" y="17550"/>
                  </a:lnTo>
                  <a:lnTo>
                    <a:pt x="20250" y="17550"/>
                  </a:lnTo>
                  <a:lnTo>
                    <a:pt x="20250" y="4050"/>
                  </a:lnTo>
                  <a:close/>
                  <a:moveTo>
                    <a:pt x="14175" y="2025"/>
                  </a:moveTo>
                  <a:lnTo>
                    <a:pt x="7425" y="2025"/>
                  </a:lnTo>
                  <a:cubicBezTo>
                    <a:pt x="7052" y="2025"/>
                    <a:pt x="6750" y="2176"/>
                    <a:pt x="6750" y="2363"/>
                  </a:cubicBezTo>
                  <a:cubicBezTo>
                    <a:pt x="6750" y="2549"/>
                    <a:pt x="7052" y="2700"/>
                    <a:pt x="7425" y="2700"/>
                  </a:cubicBezTo>
                  <a:lnTo>
                    <a:pt x="14175" y="2700"/>
                  </a:lnTo>
                  <a:cubicBezTo>
                    <a:pt x="14548" y="2700"/>
                    <a:pt x="14850" y="2549"/>
                    <a:pt x="14850" y="2363"/>
                  </a:cubicBezTo>
                  <a:cubicBezTo>
                    <a:pt x="14850" y="2176"/>
                    <a:pt x="14548" y="2025"/>
                    <a:pt x="14175" y="2025"/>
                  </a:cubicBezTo>
                  <a:close/>
                  <a:moveTo>
                    <a:pt x="11475" y="20250"/>
                  </a:moveTo>
                  <a:cubicBezTo>
                    <a:pt x="12593" y="20250"/>
                    <a:pt x="13500" y="19797"/>
                    <a:pt x="13500" y="19238"/>
                  </a:cubicBezTo>
                  <a:cubicBezTo>
                    <a:pt x="13500" y="18678"/>
                    <a:pt x="12593" y="18225"/>
                    <a:pt x="11475" y="18225"/>
                  </a:cubicBezTo>
                  <a:cubicBezTo>
                    <a:pt x="10357" y="18225"/>
                    <a:pt x="9450" y="18678"/>
                    <a:pt x="9450" y="19238"/>
                  </a:cubicBezTo>
                  <a:cubicBezTo>
                    <a:pt x="9450" y="19797"/>
                    <a:pt x="10357" y="20250"/>
                    <a:pt x="11475" y="20250"/>
                  </a:cubicBezTo>
                  <a:close/>
                  <a:moveTo>
                    <a:pt x="18900" y="21600"/>
                  </a:moveTo>
                  <a:lnTo>
                    <a:pt x="2700" y="21600"/>
                  </a:lnTo>
                  <a:cubicBezTo>
                    <a:pt x="1954" y="21600"/>
                    <a:pt x="1279" y="21449"/>
                    <a:pt x="791" y="21205"/>
                  </a:cubicBezTo>
                  <a:cubicBezTo>
                    <a:pt x="302" y="20960"/>
                    <a:pt x="0" y="20623"/>
                    <a:pt x="0" y="20250"/>
                  </a:cubicBezTo>
                  <a:lnTo>
                    <a:pt x="0" y="1350"/>
                  </a:lnTo>
                  <a:cubicBezTo>
                    <a:pt x="0" y="977"/>
                    <a:pt x="302" y="640"/>
                    <a:pt x="791" y="395"/>
                  </a:cubicBezTo>
                  <a:cubicBezTo>
                    <a:pt x="1279" y="151"/>
                    <a:pt x="1954" y="0"/>
                    <a:pt x="2700" y="0"/>
                  </a:cubicBezTo>
                  <a:lnTo>
                    <a:pt x="18900" y="0"/>
                  </a:lnTo>
                  <a:cubicBezTo>
                    <a:pt x="19646" y="0"/>
                    <a:pt x="20321" y="151"/>
                    <a:pt x="20809" y="395"/>
                  </a:cubicBezTo>
                  <a:cubicBezTo>
                    <a:pt x="21298" y="640"/>
                    <a:pt x="21600" y="977"/>
                    <a:pt x="21600" y="1350"/>
                  </a:cubicBezTo>
                  <a:lnTo>
                    <a:pt x="21600" y="20250"/>
                  </a:lnTo>
                  <a:cubicBezTo>
                    <a:pt x="21600" y="20623"/>
                    <a:pt x="21298" y="20960"/>
                    <a:pt x="20809" y="21205"/>
                  </a:cubicBezTo>
                  <a:cubicBezTo>
                    <a:pt x="20321" y="21449"/>
                    <a:pt x="19646" y="21600"/>
                    <a:pt x="18900" y="21600"/>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597" name="Shape 34231"/>
            <p:cNvSpPr/>
            <p:nvPr/>
          </p:nvSpPr>
          <p:spPr>
            <a:xfrm>
              <a:off x="1610345" y="244052"/>
              <a:ext cx="182374" cy="129297"/>
            </a:xfrm>
            <a:custGeom>
              <a:avLst/>
              <a:gdLst/>
              <a:ahLst/>
              <a:cxnLst>
                <a:cxn ang="0">
                  <a:pos x="wd2" y="hd2"/>
                </a:cxn>
                <a:cxn ang="5400000">
                  <a:pos x="wd2" y="hd2"/>
                </a:cxn>
                <a:cxn ang="10800000">
                  <a:pos x="wd2" y="hd2"/>
                </a:cxn>
                <a:cxn ang="16200000">
                  <a:pos x="wd2" y="hd2"/>
                </a:cxn>
              </a:cxnLst>
              <a:rect l="0" t="0" r="r" b="b"/>
              <a:pathLst>
                <a:path w="21600" h="21600" extrusionOk="0">
                  <a:moveTo>
                    <a:pt x="21600" y="2559"/>
                  </a:moveTo>
                  <a:cubicBezTo>
                    <a:pt x="20805" y="2994"/>
                    <a:pt x="19949" y="3285"/>
                    <a:pt x="19055" y="3417"/>
                  </a:cubicBezTo>
                  <a:cubicBezTo>
                    <a:pt x="19968" y="2742"/>
                    <a:pt x="20672" y="1676"/>
                    <a:pt x="21003" y="401"/>
                  </a:cubicBezTo>
                  <a:cubicBezTo>
                    <a:pt x="20147" y="1026"/>
                    <a:pt x="19198" y="1478"/>
                    <a:pt x="18187" y="1722"/>
                  </a:cubicBezTo>
                  <a:cubicBezTo>
                    <a:pt x="17379" y="665"/>
                    <a:pt x="16228" y="0"/>
                    <a:pt x="14953" y="0"/>
                  </a:cubicBezTo>
                  <a:cubicBezTo>
                    <a:pt x="12506" y="0"/>
                    <a:pt x="10524" y="2441"/>
                    <a:pt x="10524" y="5454"/>
                  </a:cubicBezTo>
                  <a:cubicBezTo>
                    <a:pt x="10524" y="5881"/>
                    <a:pt x="10561" y="6298"/>
                    <a:pt x="10637" y="6694"/>
                  </a:cubicBezTo>
                  <a:cubicBezTo>
                    <a:pt x="6954" y="6468"/>
                    <a:pt x="3689" y="4296"/>
                    <a:pt x="1504" y="998"/>
                  </a:cubicBezTo>
                  <a:cubicBezTo>
                    <a:pt x="1122" y="1806"/>
                    <a:pt x="903" y="2742"/>
                    <a:pt x="903" y="3739"/>
                  </a:cubicBezTo>
                  <a:cubicBezTo>
                    <a:pt x="903" y="5631"/>
                    <a:pt x="1686" y="7302"/>
                    <a:pt x="2875" y="8279"/>
                  </a:cubicBezTo>
                  <a:cubicBezTo>
                    <a:pt x="2149" y="8248"/>
                    <a:pt x="1466" y="8005"/>
                    <a:pt x="868" y="7599"/>
                  </a:cubicBezTo>
                  <a:cubicBezTo>
                    <a:pt x="868" y="7618"/>
                    <a:pt x="868" y="7641"/>
                    <a:pt x="868" y="7666"/>
                  </a:cubicBezTo>
                  <a:cubicBezTo>
                    <a:pt x="868" y="10307"/>
                    <a:pt x="2395" y="12512"/>
                    <a:pt x="4423" y="13011"/>
                  </a:cubicBezTo>
                  <a:cubicBezTo>
                    <a:pt x="4051" y="13134"/>
                    <a:pt x="3658" y="13201"/>
                    <a:pt x="3255" y="13201"/>
                  </a:cubicBezTo>
                  <a:cubicBezTo>
                    <a:pt x="2970" y="13201"/>
                    <a:pt x="2691" y="13168"/>
                    <a:pt x="2420" y="13106"/>
                  </a:cubicBezTo>
                  <a:cubicBezTo>
                    <a:pt x="2983" y="15270"/>
                    <a:pt x="4621" y="16846"/>
                    <a:pt x="6561" y="16890"/>
                  </a:cubicBezTo>
                  <a:cubicBezTo>
                    <a:pt x="5042" y="18353"/>
                    <a:pt x="3134" y="19225"/>
                    <a:pt x="1056" y="19225"/>
                  </a:cubicBezTo>
                  <a:cubicBezTo>
                    <a:pt x="700" y="19225"/>
                    <a:pt x="347" y="19197"/>
                    <a:pt x="0" y="19149"/>
                  </a:cubicBezTo>
                  <a:cubicBezTo>
                    <a:pt x="1963" y="20695"/>
                    <a:pt x="4290" y="21600"/>
                    <a:pt x="6791" y="21600"/>
                  </a:cubicBezTo>
                  <a:cubicBezTo>
                    <a:pt x="14943" y="21600"/>
                    <a:pt x="19401" y="13291"/>
                    <a:pt x="19401" y="6084"/>
                  </a:cubicBezTo>
                  <a:cubicBezTo>
                    <a:pt x="19401" y="5851"/>
                    <a:pt x="19396" y="5613"/>
                    <a:pt x="19388" y="5380"/>
                  </a:cubicBezTo>
                  <a:cubicBezTo>
                    <a:pt x="20253" y="4614"/>
                    <a:pt x="21005" y="3652"/>
                    <a:pt x="21600" y="2559"/>
                  </a:cubicBezTo>
                  <a:cubicBezTo>
                    <a:pt x="21600" y="2559"/>
                    <a:pt x="21600" y="2559"/>
                    <a:pt x="21600" y="2559"/>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598" name="Shape 34232"/>
            <p:cNvSpPr/>
            <p:nvPr/>
          </p:nvSpPr>
          <p:spPr>
            <a:xfrm>
              <a:off x="1314932" y="3219079"/>
              <a:ext cx="55579" cy="103930"/>
            </a:xfrm>
            <a:custGeom>
              <a:avLst/>
              <a:gdLst/>
              <a:ahLst/>
              <a:cxnLst>
                <a:cxn ang="0">
                  <a:pos x="wd2" y="hd2"/>
                </a:cxn>
                <a:cxn ang="5400000">
                  <a:pos x="wd2" y="hd2"/>
                </a:cxn>
                <a:cxn ang="10800000">
                  <a:pos x="wd2" y="hd2"/>
                </a:cxn>
                <a:cxn ang="16200000">
                  <a:pos x="wd2" y="hd2"/>
                </a:cxn>
              </a:cxnLst>
              <a:rect l="0" t="0" r="r" b="b"/>
              <a:pathLst>
                <a:path w="21600" h="21600" extrusionOk="0">
                  <a:moveTo>
                    <a:pt x="14362" y="21600"/>
                  </a:moveTo>
                  <a:lnTo>
                    <a:pt x="4786" y="21600"/>
                  </a:lnTo>
                  <a:lnTo>
                    <a:pt x="4786" y="10800"/>
                  </a:lnTo>
                  <a:lnTo>
                    <a:pt x="0" y="10800"/>
                  </a:lnTo>
                  <a:lnTo>
                    <a:pt x="0" y="7077"/>
                  </a:lnTo>
                  <a:lnTo>
                    <a:pt x="4786" y="7077"/>
                  </a:lnTo>
                  <a:lnTo>
                    <a:pt x="4786" y="4842"/>
                  </a:lnTo>
                  <a:cubicBezTo>
                    <a:pt x="4786" y="1806"/>
                    <a:pt x="7489" y="0"/>
                    <a:pt x="15162" y="0"/>
                  </a:cubicBezTo>
                  <a:lnTo>
                    <a:pt x="21552" y="0"/>
                  </a:lnTo>
                  <a:lnTo>
                    <a:pt x="21552" y="3723"/>
                  </a:lnTo>
                  <a:lnTo>
                    <a:pt x="17560" y="3723"/>
                  </a:lnTo>
                  <a:cubicBezTo>
                    <a:pt x="14572" y="3723"/>
                    <a:pt x="14372" y="4243"/>
                    <a:pt x="14372" y="5214"/>
                  </a:cubicBezTo>
                  <a:lnTo>
                    <a:pt x="14362" y="7077"/>
                  </a:lnTo>
                  <a:lnTo>
                    <a:pt x="21600" y="7077"/>
                  </a:lnTo>
                  <a:lnTo>
                    <a:pt x="20752" y="10800"/>
                  </a:lnTo>
                  <a:lnTo>
                    <a:pt x="14362" y="10800"/>
                  </a:lnTo>
                  <a:cubicBezTo>
                    <a:pt x="14362" y="10800"/>
                    <a:pt x="14362" y="21600"/>
                    <a:pt x="14362" y="21600"/>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599" name="Shape 34233"/>
            <p:cNvSpPr/>
            <p:nvPr/>
          </p:nvSpPr>
          <p:spPr>
            <a:xfrm>
              <a:off x="1014022" y="742799"/>
              <a:ext cx="129692" cy="146013"/>
            </a:xfrm>
            <a:custGeom>
              <a:avLst/>
              <a:gdLst/>
              <a:ahLst/>
              <a:cxnLst>
                <a:cxn ang="0">
                  <a:pos x="wd2" y="hd2"/>
                </a:cxn>
                <a:cxn ang="5400000">
                  <a:pos x="wd2" y="hd2"/>
                </a:cxn>
                <a:cxn ang="10800000">
                  <a:pos x="wd2" y="hd2"/>
                </a:cxn>
                <a:cxn ang="16200000">
                  <a:pos x="wd2" y="hd2"/>
                </a:cxn>
              </a:cxnLst>
              <a:rect l="0" t="0" r="r" b="b"/>
              <a:pathLst>
                <a:path w="20935" h="21287" extrusionOk="0">
                  <a:moveTo>
                    <a:pt x="8719" y="13902"/>
                  </a:moveTo>
                  <a:cubicBezTo>
                    <a:pt x="8086" y="16090"/>
                    <a:pt x="7465" y="18199"/>
                    <a:pt x="6111" y="19862"/>
                  </a:cubicBezTo>
                  <a:cubicBezTo>
                    <a:pt x="5699" y="20370"/>
                    <a:pt x="5281" y="21012"/>
                    <a:pt x="4573" y="21287"/>
                  </a:cubicBezTo>
                  <a:cubicBezTo>
                    <a:pt x="3525" y="17039"/>
                    <a:pt x="5712" y="13464"/>
                    <a:pt x="6579" y="9893"/>
                  </a:cubicBezTo>
                  <a:cubicBezTo>
                    <a:pt x="5475" y="8121"/>
                    <a:pt x="6162" y="5116"/>
                    <a:pt x="8519" y="4777"/>
                  </a:cubicBezTo>
                  <a:cubicBezTo>
                    <a:pt x="11938" y="4282"/>
                    <a:pt x="11037" y="7536"/>
                    <a:pt x="10457" y="9049"/>
                  </a:cubicBezTo>
                  <a:cubicBezTo>
                    <a:pt x="10139" y="9877"/>
                    <a:pt x="9566" y="10671"/>
                    <a:pt x="9654" y="11581"/>
                  </a:cubicBezTo>
                  <a:cubicBezTo>
                    <a:pt x="9843" y="13499"/>
                    <a:pt x="12902" y="13622"/>
                    <a:pt x="14467" y="12636"/>
                  </a:cubicBezTo>
                  <a:cubicBezTo>
                    <a:pt x="16713" y="11223"/>
                    <a:pt x="17361" y="8494"/>
                    <a:pt x="17144" y="6253"/>
                  </a:cubicBezTo>
                  <a:cubicBezTo>
                    <a:pt x="16810" y="2840"/>
                    <a:pt x="11909" y="1143"/>
                    <a:pt x="7583" y="2508"/>
                  </a:cubicBezTo>
                  <a:cubicBezTo>
                    <a:pt x="5355" y="3211"/>
                    <a:pt x="3329" y="4827"/>
                    <a:pt x="3035" y="7202"/>
                  </a:cubicBezTo>
                  <a:cubicBezTo>
                    <a:pt x="2881" y="8453"/>
                    <a:pt x="3214" y="9451"/>
                    <a:pt x="3838" y="10156"/>
                  </a:cubicBezTo>
                  <a:cubicBezTo>
                    <a:pt x="3933" y="10263"/>
                    <a:pt x="4258" y="10453"/>
                    <a:pt x="4305" y="10738"/>
                  </a:cubicBezTo>
                  <a:cubicBezTo>
                    <a:pt x="4403" y="11316"/>
                    <a:pt x="3968" y="11940"/>
                    <a:pt x="3570" y="12371"/>
                  </a:cubicBezTo>
                  <a:cubicBezTo>
                    <a:pt x="1354" y="11867"/>
                    <a:pt x="210" y="10298"/>
                    <a:pt x="26" y="8311"/>
                  </a:cubicBezTo>
                  <a:cubicBezTo>
                    <a:pt x="-390" y="3790"/>
                    <a:pt x="4313" y="350"/>
                    <a:pt x="9854" y="29"/>
                  </a:cubicBezTo>
                  <a:cubicBezTo>
                    <a:pt x="15764" y="-313"/>
                    <a:pt x="20453" y="2380"/>
                    <a:pt x="20886" y="6306"/>
                  </a:cubicBezTo>
                  <a:cubicBezTo>
                    <a:pt x="21210" y="9225"/>
                    <a:pt x="19897" y="12163"/>
                    <a:pt x="17812" y="13743"/>
                  </a:cubicBezTo>
                  <a:cubicBezTo>
                    <a:pt x="16244" y="14931"/>
                    <a:pt x="12913" y="16092"/>
                    <a:pt x="10190" y="14957"/>
                  </a:cubicBezTo>
                  <a:cubicBezTo>
                    <a:pt x="9585" y="14704"/>
                    <a:pt x="9318" y="14397"/>
                    <a:pt x="8719" y="13902"/>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600" name="Shape 34234"/>
            <p:cNvSpPr/>
            <p:nvPr/>
          </p:nvSpPr>
          <p:spPr>
            <a:xfrm>
              <a:off x="854417" y="626933"/>
              <a:ext cx="178535" cy="146011"/>
            </a:xfrm>
            <a:custGeom>
              <a:avLst/>
              <a:gdLst/>
              <a:ahLst/>
              <a:cxnLst>
                <a:cxn ang="0">
                  <a:pos x="wd2" y="hd2"/>
                </a:cxn>
                <a:cxn ang="5400000">
                  <a:pos x="wd2" y="hd2"/>
                </a:cxn>
                <a:cxn ang="10800000">
                  <a:pos x="wd2" y="hd2"/>
                </a:cxn>
                <a:cxn ang="16200000">
                  <a:pos x="wd2" y="hd2"/>
                </a:cxn>
              </a:cxnLst>
              <a:rect l="0" t="0" r="r" b="b"/>
              <a:pathLst>
                <a:path w="21600" h="21600" extrusionOk="0">
                  <a:moveTo>
                    <a:pt x="8648" y="5409"/>
                  </a:moveTo>
                  <a:cubicBezTo>
                    <a:pt x="8423" y="3519"/>
                    <a:pt x="7212" y="1948"/>
                    <a:pt x="5946" y="1906"/>
                  </a:cubicBezTo>
                  <a:lnTo>
                    <a:pt x="5894" y="1906"/>
                  </a:lnTo>
                  <a:cubicBezTo>
                    <a:pt x="5447" y="1906"/>
                    <a:pt x="5049" y="2111"/>
                    <a:pt x="4743" y="2498"/>
                  </a:cubicBezTo>
                  <a:cubicBezTo>
                    <a:pt x="4271" y="3097"/>
                    <a:pt x="4073" y="4045"/>
                    <a:pt x="4198" y="5100"/>
                  </a:cubicBezTo>
                  <a:cubicBezTo>
                    <a:pt x="4418" y="6988"/>
                    <a:pt x="5656" y="8619"/>
                    <a:pt x="6897" y="8662"/>
                  </a:cubicBezTo>
                  <a:lnTo>
                    <a:pt x="6916" y="8662"/>
                  </a:lnTo>
                  <a:cubicBezTo>
                    <a:pt x="7385" y="8662"/>
                    <a:pt x="7778" y="8457"/>
                    <a:pt x="8085" y="8070"/>
                  </a:cubicBezTo>
                  <a:cubicBezTo>
                    <a:pt x="8561" y="7463"/>
                    <a:pt x="8773" y="6468"/>
                    <a:pt x="8648" y="5409"/>
                  </a:cubicBezTo>
                  <a:cubicBezTo>
                    <a:pt x="8648" y="5409"/>
                    <a:pt x="8648" y="5409"/>
                    <a:pt x="8648" y="5409"/>
                  </a:cubicBezTo>
                  <a:close/>
                  <a:moveTo>
                    <a:pt x="2967" y="16668"/>
                  </a:moveTo>
                  <a:cubicBezTo>
                    <a:pt x="2967" y="18299"/>
                    <a:pt x="4433" y="19576"/>
                    <a:pt x="6303" y="19576"/>
                  </a:cubicBezTo>
                  <a:cubicBezTo>
                    <a:pt x="8773" y="19576"/>
                    <a:pt x="10022" y="18631"/>
                    <a:pt x="10022" y="16763"/>
                  </a:cubicBezTo>
                  <a:cubicBezTo>
                    <a:pt x="10022" y="16587"/>
                    <a:pt x="10003" y="16402"/>
                    <a:pt x="9965" y="16220"/>
                  </a:cubicBezTo>
                  <a:cubicBezTo>
                    <a:pt x="9800" y="15495"/>
                    <a:pt x="9201" y="15043"/>
                    <a:pt x="8298" y="14355"/>
                  </a:cubicBezTo>
                  <a:cubicBezTo>
                    <a:pt x="8173" y="14263"/>
                    <a:pt x="8044" y="14164"/>
                    <a:pt x="7911" y="14063"/>
                  </a:cubicBezTo>
                  <a:cubicBezTo>
                    <a:pt x="7520" y="13931"/>
                    <a:pt x="7106" y="13857"/>
                    <a:pt x="6683" y="13855"/>
                  </a:cubicBezTo>
                  <a:lnTo>
                    <a:pt x="6629" y="13852"/>
                  </a:lnTo>
                  <a:cubicBezTo>
                    <a:pt x="4680" y="13852"/>
                    <a:pt x="2967" y="15167"/>
                    <a:pt x="2967" y="16668"/>
                  </a:cubicBezTo>
                  <a:cubicBezTo>
                    <a:pt x="2967" y="16668"/>
                    <a:pt x="2967" y="16668"/>
                    <a:pt x="2967" y="16668"/>
                  </a:cubicBezTo>
                  <a:close/>
                  <a:moveTo>
                    <a:pt x="12670" y="907"/>
                  </a:moveTo>
                  <a:lnTo>
                    <a:pt x="11388" y="1940"/>
                  </a:lnTo>
                  <a:cubicBezTo>
                    <a:pt x="11312" y="2002"/>
                    <a:pt x="11218" y="2035"/>
                    <a:pt x="11123" y="2035"/>
                  </a:cubicBezTo>
                  <a:lnTo>
                    <a:pt x="10665" y="2035"/>
                  </a:lnTo>
                  <a:cubicBezTo>
                    <a:pt x="11255" y="2824"/>
                    <a:pt x="11605" y="3949"/>
                    <a:pt x="11605" y="5219"/>
                  </a:cubicBezTo>
                  <a:cubicBezTo>
                    <a:pt x="11605" y="6615"/>
                    <a:pt x="10968" y="7937"/>
                    <a:pt x="9814" y="8945"/>
                  </a:cubicBezTo>
                  <a:cubicBezTo>
                    <a:pt x="8922" y="9717"/>
                    <a:pt x="8887" y="9931"/>
                    <a:pt x="8887" y="10374"/>
                  </a:cubicBezTo>
                  <a:cubicBezTo>
                    <a:pt x="8897" y="10617"/>
                    <a:pt x="9521" y="11409"/>
                    <a:pt x="10204" y="11949"/>
                  </a:cubicBezTo>
                  <a:cubicBezTo>
                    <a:pt x="11803" y="13208"/>
                    <a:pt x="12396" y="14441"/>
                    <a:pt x="12396" y="16503"/>
                  </a:cubicBezTo>
                  <a:cubicBezTo>
                    <a:pt x="12396" y="18652"/>
                    <a:pt x="10930" y="20513"/>
                    <a:pt x="8659" y="21248"/>
                  </a:cubicBezTo>
                  <a:cubicBezTo>
                    <a:pt x="7930" y="21482"/>
                    <a:pt x="7141" y="21600"/>
                    <a:pt x="6315" y="21600"/>
                  </a:cubicBezTo>
                  <a:cubicBezTo>
                    <a:pt x="5396" y="21600"/>
                    <a:pt x="4510" y="21482"/>
                    <a:pt x="3686" y="21251"/>
                  </a:cubicBezTo>
                  <a:cubicBezTo>
                    <a:pt x="2090" y="20802"/>
                    <a:pt x="908" y="19953"/>
                    <a:pt x="358" y="18858"/>
                  </a:cubicBezTo>
                  <a:cubicBezTo>
                    <a:pt x="122" y="18382"/>
                    <a:pt x="0" y="17877"/>
                    <a:pt x="0" y="17354"/>
                  </a:cubicBezTo>
                  <a:cubicBezTo>
                    <a:pt x="0" y="16815"/>
                    <a:pt x="117" y="16269"/>
                    <a:pt x="344" y="15728"/>
                  </a:cubicBezTo>
                  <a:cubicBezTo>
                    <a:pt x="1219" y="13652"/>
                    <a:pt x="3526" y="12256"/>
                    <a:pt x="6079" y="12256"/>
                  </a:cubicBezTo>
                  <a:cubicBezTo>
                    <a:pt x="6106" y="12256"/>
                    <a:pt x="6130" y="12256"/>
                    <a:pt x="6152" y="12256"/>
                  </a:cubicBezTo>
                  <a:cubicBezTo>
                    <a:pt x="5946" y="11848"/>
                    <a:pt x="5843" y="11429"/>
                    <a:pt x="5843" y="10984"/>
                  </a:cubicBezTo>
                  <a:cubicBezTo>
                    <a:pt x="5843" y="10764"/>
                    <a:pt x="5870" y="10538"/>
                    <a:pt x="5924" y="10311"/>
                  </a:cubicBezTo>
                  <a:cubicBezTo>
                    <a:pt x="3244" y="10243"/>
                    <a:pt x="1238" y="8057"/>
                    <a:pt x="1238" y="5179"/>
                  </a:cubicBezTo>
                  <a:cubicBezTo>
                    <a:pt x="1238" y="3144"/>
                    <a:pt x="2699" y="1162"/>
                    <a:pt x="4786" y="362"/>
                  </a:cubicBezTo>
                  <a:cubicBezTo>
                    <a:pt x="5412" y="121"/>
                    <a:pt x="6049" y="0"/>
                    <a:pt x="6675" y="0"/>
                  </a:cubicBezTo>
                  <a:lnTo>
                    <a:pt x="12404" y="0"/>
                  </a:lnTo>
                  <a:cubicBezTo>
                    <a:pt x="12599" y="0"/>
                    <a:pt x="12772" y="139"/>
                    <a:pt x="12833" y="347"/>
                  </a:cubicBezTo>
                  <a:cubicBezTo>
                    <a:pt x="12895" y="553"/>
                    <a:pt x="12827" y="781"/>
                    <a:pt x="12670" y="907"/>
                  </a:cubicBezTo>
                  <a:cubicBezTo>
                    <a:pt x="12670" y="907"/>
                    <a:pt x="12670" y="907"/>
                    <a:pt x="12670" y="907"/>
                  </a:cubicBezTo>
                  <a:close/>
                  <a:moveTo>
                    <a:pt x="21151" y="10807"/>
                  </a:moveTo>
                  <a:lnTo>
                    <a:pt x="17892" y="10807"/>
                  </a:lnTo>
                  <a:lnTo>
                    <a:pt x="17892" y="14433"/>
                  </a:lnTo>
                  <a:cubicBezTo>
                    <a:pt x="17892" y="14711"/>
                    <a:pt x="17691" y="14934"/>
                    <a:pt x="17443" y="14934"/>
                  </a:cubicBezTo>
                  <a:lnTo>
                    <a:pt x="16515" y="14934"/>
                  </a:lnTo>
                  <a:cubicBezTo>
                    <a:pt x="16266" y="14934"/>
                    <a:pt x="16063" y="14711"/>
                    <a:pt x="16063" y="14433"/>
                  </a:cubicBezTo>
                  <a:lnTo>
                    <a:pt x="16063" y="10807"/>
                  </a:lnTo>
                  <a:lnTo>
                    <a:pt x="12808" y="10807"/>
                  </a:lnTo>
                  <a:cubicBezTo>
                    <a:pt x="12559" y="10807"/>
                    <a:pt x="12355" y="10582"/>
                    <a:pt x="12355" y="10305"/>
                  </a:cubicBezTo>
                  <a:lnTo>
                    <a:pt x="12355" y="9273"/>
                  </a:lnTo>
                  <a:cubicBezTo>
                    <a:pt x="12355" y="8994"/>
                    <a:pt x="12559" y="8769"/>
                    <a:pt x="12808" y="8769"/>
                  </a:cubicBezTo>
                  <a:lnTo>
                    <a:pt x="16063" y="8769"/>
                  </a:lnTo>
                  <a:lnTo>
                    <a:pt x="16063" y="5144"/>
                  </a:lnTo>
                  <a:cubicBezTo>
                    <a:pt x="16063" y="4869"/>
                    <a:pt x="16266" y="4643"/>
                    <a:pt x="16515" y="4643"/>
                  </a:cubicBezTo>
                  <a:lnTo>
                    <a:pt x="17443" y="4643"/>
                  </a:lnTo>
                  <a:cubicBezTo>
                    <a:pt x="17691" y="4643"/>
                    <a:pt x="17892" y="4869"/>
                    <a:pt x="17892" y="5144"/>
                  </a:cubicBezTo>
                  <a:lnTo>
                    <a:pt x="17892" y="8769"/>
                  </a:lnTo>
                  <a:lnTo>
                    <a:pt x="21151" y="8769"/>
                  </a:lnTo>
                  <a:cubicBezTo>
                    <a:pt x="21396" y="8769"/>
                    <a:pt x="21600" y="8994"/>
                    <a:pt x="21600" y="9273"/>
                  </a:cubicBezTo>
                  <a:lnTo>
                    <a:pt x="21600" y="10305"/>
                  </a:lnTo>
                  <a:cubicBezTo>
                    <a:pt x="21600" y="10582"/>
                    <a:pt x="21396" y="10807"/>
                    <a:pt x="21151" y="10807"/>
                  </a:cubicBezTo>
                  <a:cubicBezTo>
                    <a:pt x="21151" y="10807"/>
                    <a:pt x="21151" y="10807"/>
                    <a:pt x="21151" y="10807"/>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601" name="Shape 34235"/>
            <p:cNvSpPr/>
            <p:nvPr/>
          </p:nvSpPr>
          <p:spPr>
            <a:xfrm>
              <a:off x="462821" y="665799"/>
              <a:ext cx="182374" cy="129297"/>
            </a:xfrm>
            <a:custGeom>
              <a:avLst/>
              <a:gdLst/>
              <a:ahLst/>
              <a:cxnLst>
                <a:cxn ang="0">
                  <a:pos x="wd2" y="hd2"/>
                </a:cxn>
                <a:cxn ang="5400000">
                  <a:pos x="wd2" y="hd2"/>
                </a:cxn>
                <a:cxn ang="10800000">
                  <a:pos x="wd2" y="hd2"/>
                </a:cxn>
                <a:cxn ang="16200000">
                  <a:pos x="wd2" y="hd2"/>
                </a:cxn>
              </a:cxnLst>
              <a:rect l="0" t="0" r="r" b="b"/>
              <a:pathLst>
                <a:path w="21600" h="21600" extrusionOk="0">
                  <a:moveTo>
                    <a:pt x="21600" y="2559"/>
                  </a:moveTo>
                  <a:cubicBezTo>
                    <a:pt x="20805" y="2994"/>
                    <a:pt x="19949" y="3285"/>
                    <a:pt x="19055" y="3417"/>
                  </a:cubicBezTo>
                  <a:cubicBezTo>
                    <a:pt x="19968" y="2742"/>
                    <a:pt x="20672" y="1676"/>
                    <a:pt x="21003" y="401"/>
                  </a:cubicBezTo>
                  <a:cubicBezTo>
                    <a:pt x="20147" y="1026"/>
                    <a:pt x="19198" y="1478"/>
                    <a:pt x="18187" y="1722"/>
                  </a:cubicBezTo>
                  <a:cubicBezTo>
                    <a:pt x="17379" y="665"/>
                    <a:pt x="16228" y="0"/>
                    <a:pt x="14953" y="0"/>
                  </a:cubicBezTo>
                  <a:cubicBezTo>
                    <a:pt x="12506" y="0"/>
                    <a:pt x="10524" y="2441"/>
                    <a:pt x="10524" y="5454"/>
                  </a:cubicBezTo>
                  <a:cubicBezTo>
                    <a:pt x="10524" y="5881"/>
                    <a:pt x="10561" y="6298"/>
                    <a:pt x="10637" y="6694"/>
                  </a:cubicBezTo>
                  <a:cubicBezTo>
                    <a:pt x="6954" y="6468"/>
                    <a:pt x="3689" y="4296"/>
                    <a:pt x="1504" y="998"/>
                  </a:cubicBezTo>
                  <a:cubicBezTo>
                    <a:pt x="1122" y="1806"/>
                    <a:pt x="903" y="2742"/>
                    <a:pt x="903" y="3739"/>
                  </a:cubicBezTo>
                  <a:cubicBezTo>
                    <a:pt x="903" y="5631"/>
                    <a:pt x="1686" y="7302"/>
                    <a:pt x="2875" y="8279"/>
                  </a:cubicBezTo>
                  <a:cubicBezTo>
                    <a:pt x="2149" y="8248"/>
                    <a:pt x="1466" y="8005"/>
                    <a:pt x="868" y="7599"/>
                  </a:cubicBezTo>
                  <a:cubicBezTo>
                    <a:pt x="868" y="7618"/>
                    <a:pt x="868" y="7641"/>
                    <a:pt x="868" y="7666"/>
                  </a:cubicBezTo>
                  <a:cubicBezTo>
                    <a:pt x="868" y="10307"/>
                    <a:pt x="2395" y="12512"/>
                    <a:pt x="4423" y="13011"/>
                  </a:cubicBezTo>
                  <a:cubicBezTo>
                    <a:pt x="4051" y="13134"/>
                    <a:pt x="3658" y="13201"/>
                    <a:pt x="3255" y="13201"/>
                  </a:cubicBezTo>
                  <a:cubicBezTo>
                    <a:pt x="2970" y="13201"/>
                    <a:pt x="2691" y="13168"/>
                    <a:pt x="2420" y="13106"/>
                  </a:cubicBezTo>
                  <a:cubicBezTo>
                    <a:pt x="2983" y="15270"/>
                    <a:pt x="4621" y="16846"/>
                    <a:pt x="6561" y="16890"/>
                  </a:cubicBezTo>
                  <a:cubicBezTo>
                    <a:pt x="5042" y="18353"/>
                    <a:pt x="3134" y="19225"/>
                    <a:pt x="1056" y="19225"/>
                  </a:cubicBezTo>
                  <a:cubicBezTo>
                    <a:pt x="700" y="19225"/>
                    <a:pt x="347" y="19197"/>
                    <a:pt x="0" y="19149"/>
                  </a:cubicBezTo>
                  <a:cubicBezTo>
                    <a:pt x="1963" y="20695"/>
                    <a:pt x="4290" y="21600"/>
                    <a:pt x="6791" y="21600"/>
                  </a:cubicBezTo>
                  <a:cubicBezTo>
                    <a:pt x="14943" y="21600"/>
                    <a:pt x="19401" y="13291"/>
                    <a:pt x="19401" y="6084"/>
                  </a:cubicBezTo>
                  <a:cubicBezTo>
                    <a:pt x="19401" y="5851"/>
                    <a:pt x="19396" y="5613"/>
                    <a:pt x="19388" y="5380"/>
                  </a:cubicBezTo>
                  <a:cubicBezTo>
                    <a:pt x="20253" y="4614"/>
                    <a:pt x="21005" y="3652"/>
                    <a:pt x="21600" y="2559"/>
                  </a:cubicBezTo>
                  <a:cubicBezTo>
                    <a:pt x="21600" y="2559"/>
                    <a:pt x="21600" y="2559"/>
                    <a:pt x="21600" y="2559"/>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602" name="Shape 34236"/>
            <p:cNvSpPr/>
            <p:nvPr/>
          </p:nvSpPr>
          <p:spPr>
            <a:xfrm>
              <a:off x="1493396" y="1958364"/>
              <a:ext cx="147624" cy="104660"/>
            </a:xfrm>
            <a:custGeom>
              <a:avLst/>
              <a:gdLst/>
              <a:ahLst/>
              <a:cxnLst>
                <a:cxn ang="0">
                  <a:pos x="wd2" y="hd2"/>
                </a:cxn>
                <a:cxn ang="5400000">
                  <a:pos x="wd2" y="hd2"/>
                </a:cxn>
                <a:cxn ang="10800000">
                  <a:pos x="wd2" y="hd2"/>
                </a:cxn>
                <a:cxn ang="16200000">
                  <a:pos x="wd2" y="hd2"/>
                </a:cxn>
              </a:cxnLst>
              <a:rect l="0" t="0" r="r" b="b"/>
              <a:pathLst>
                <a:path w="21600" h="21600" extrusionOk="0">
                  <a:moveTo>
                    <a:pt x="21600" y="2559"/>
                  </a:moveTo>
                  <a:cubicBezTo>
                    <a:pt x="20805" y="2994"/>
                    <a:pt x="19949" y="3285"/>
                    <a:pt x="19055" y="3417"/>
                  </a:cubicBezTo>
                  <a:cubicBezTo>
                    <a:pt x="19968" y="2742"/>
                    <a:pt x="20672" y="1676"/>
                    <a:pt x="21003" y="401"/>
                  </a:cubicBezTo>
                  <a:cubicBezTo>
                    <a:pt x="20147" y="1026"/>
                    <a:pt x="19198" y="1478"/>
                    <a:pt x="18187" y="1722"/>
                  </a:cubicBezTo>
                  <a:cubicBezTo>
                    <a:pt x="17379" y="665"/>
                    <a:pt x="16228" y="0"/>
                    <a:pt x="14953" y="0"/>
                  </a:cubicBezTo>
                  <a:cubicBezTo>
                    <a:pt x="12506" y="0"/>
                    <a:pt x="10524" y="2441"/>
                    <a:pt x="10524" y="5454"/>
                  </a:cubicBezTo>
                  <a:cubicBezTo>
                    <a:pt x="10524" y="5881"/>
                    <a:pt x="10561" y="6298"/>
                    <a:pt x="10637" y="6694"/>
                  </a:cubicBezTo>
                  <a:cubicBezTo>
                    <a:pt x="6954" y="6468"/>
                    <a:pt x="3689" y="4296"/>
                    <a:pt x="1504" y="998"/>
                  </a:cubicBezTo>
                  <a:cubicBezTo>
                    <a:pt x="1122" y="1806"/>
                    <a:pt x="903" y="2742"/>
                    <a:pt x="903" y="3739"/>
                  </a:cubicBezTo>
                  <a:cubicBezTo>
                    <a:pt x="903" y="5631"/>
                    <a:pt x="1686" y="7302"/>
                    <a:pt x="2875" y="8279"/>
                  </a:cubicBezTo>
                  <a:cubicBezTo>
                    <a:pt x="2149" y="8248"/>
                    <a:pt x="1466" y="8005"/>
                    <a:pt x="868" y="7599"/>
                  </a:cubicBezTo>
                  <a:cubicBezTo>
                    <a:pt x="868" y="7618"/>
                    <a:pt x="868" y="7641"/>
                    <a:pt x="868" y="7666"/>
                  </a:cubicBezTo>
                  <a:cubicBezTo>
                    <a:pt x="868" y="10307"/>
                    <a:pt x="2395" y="12512"/>
                    <a:pt x="4423" y="13011"/>
                  </a:cubicBezTo>
                  <a:cubicBezTo>
                    <a:pt x="4051" y="13134"/>
                    <a:pt x="3658" y="13201"/>
                    <a:pt x="3255" y="13201"/>
                  </a:cubicBezTo>
                  <a:cubicBezTo>
                    <a:pt x="2970" y="13201"/>
                    <a:pt x="2691" y="13168"/>
                    <a:pt x="2420" y="13106"/>
                  </a:cubicBezTo>
                  <a:cubicBezTo>
                    <a:pt x="2983" y="15270"/>
                    <a:pt x="4621" y="16846"/>
                    <a:pt x="6561" y="16890"/>
                  </a:cubicBezTo>
                  <a:cubicBezTo>
                    <a:pt x="5042" y="18353"/>
                    <a:pt x="3134" y="19225"/>
                    <a:pt x="1056" y="19225"/>
                  </a:cubicBezTo>
                  <a:cubicBezTo>
                    <a:pt x="700" y="19225"/>
                    <a:pt x="347" y="19197"/>
                    <a:pt x="0" y="19149"/>
                  </a:cubicBezTo>
                  <a:cubicBezTo>
                    <a:pt x="1963" y="20695"/>
                    <a:pt x="4290" y="21600"/>
                    <a:pt x="6791" y="21600"/>
                  </a:cubicBezTo>
                  <a:cubicBezTo>
                    <a:pt x="14943" y="21600"/>
                    <a:pt x="19401" y="13291"/>
                    <a:pt x="19401" y="6084"/>
                  </a:cubicBezTo>
                  <a:cubicBezTo>
                    <a:pt x="19401" y="5851"/>
                    <a:pt x="19396" y="5613"/>
                    <a:pt x="19388" y="5380"/>
                  </a:cubicBezTo>
                  <a:cubicBezTo>
                    <a:pt x="20253" y="4614"/>
                    <a:pt x="21005" y="3652"/>
                    <a:pt x="21600" y="2559"/>
                  </a:cubicBezTo>
                  <a:cubicBezTo>
                    <a:pt x="21600" y="2559"/>
                    <a:pt x="21600" y="2559"/>
                    <a:pt x="21600" y="2559"/>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603" name="Shape 34237"/>
            <p:cNvSpPr/>
            <p:nvPr/>
          </p:nvSpPr>
          <p:spPr>
            <a:xfrm>
              <a:off x="1035664" y="2469112"/>
              <a:ext cx="69804" cy="130526"/>
            </a:xfrm>
            <a:custGeom>
              <a:avLst/>
              <a:gdLst/>
              <a:ahLst/>
              <a:cxnLst>
                <a:cxn ang="0">
                  <a:pos x="wd2" y="hd2"/>
                </a:cxn>
                <a:cxn ang="5400000">
                  <a:pos x="wd2" y="hd2"/>
                </a:cxn>
                <a:cxn ang="10800000">
                  <a:pos x="wd2" y="hd2"/>
                </a:cxn>
                <a:cxn ang="16200000">
                  <a:pos x="wd2" y="hd2"/>
                </a:cxn>
              </a:cxnLst>
              <a:rect l="0" t="0" r="r" b="b"/>
              <a:pathLst>
                <a:path w="21600" h="21600" extrusionOk="0">
                  <a:moveTo>
                    <a:pt x="14362" y="21600"/>
                  </a:moveTo>
                  <a:lnTo>
                    <a:pt x="4786" y="21600"/>
                  </a:lnTo>
                  <a:lnTo>
                    <a:pt x="4786" y="10800"/>
                  </a:lnTo>
                  <a:lnTo>
                    <a:pt x="0" y="10800"/>
                  </a:lnTo>
                  <a:lnTo>
                    <a:pt x="0" y="7077"/>
                  </a:lnTo>
                  <a:lnTo>
                    <a:pt x="4786" y="7077"/>
                  </a:lnTo>
                  <a:lnTo>
                    <a:pt x="4786" y="4842"/>
                  </a:lnTo>
                  <a:cubicBezTo>
                    <a:pt x="4786" y="1806"/>
                    <a:pt x="7489" y="0"/>
                    <a:pt x="15162" y="0"/>
                  </a:cubicBezTo>
                  <a:lnTo>
                    <a:pt x="21552" y="0"/>
                  </a:lnTo>
                  <a:lnTo>
                    <a:pt x="21552" y="3723"/>
                  </a:lnTo>
                  <a:lnTo>
                    <a:pt x="17560" y="3723"/>
                  </a:lnTo>
                  <a:cubicBezTo>
                    <a:pt x="14572" y="3723"/>
                    <a:pt x="14372" y="4243"/>
                    <a:pt x="14372" y="5214"/>
                  </a:cubicBezTo>
                  <a:lnTo>
                    <a:pt x="14362" y="7077"/>
                  </a:lnTo>
                  <a:lnTo>
                    <a:pt x="21600" y="7077"/>
                  </a:lnTo>
                  <a:lnTo>
                    <a:pt x="20752" y="10800"/>
                  </a:lnTo>
                  <a:lnTo>
                    <a:pt x="14362" y="10800"/>
                  </a:lnTo>
                  <a:cubicBezTo>
                    <a:pt x="14362" y="10800"/>
                    <a:pt x="14362" y="21600"/>
                    <a:pt x="14362" y="21600"/>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604" name="Shape 34238"/>
            <p:cNvSpPr/>
            <p:nvPr/>
          </p:nvSpPr>
          <p:spPr>
            <a:xfrm>
              <a:off x="2243694" y="1913925"/>
              <a:ext cx="69804" cy="130526"/>
            </a:xfrm>
            <a:custGeom>
              <a:avLst/>
              <a:gdLst/>
              <a:ahLst/>
              <a:cxnLst>
                <a:cxn ang="0">
                  <a:pos x="wd2" y="hd2"/>
                </a:cxn>
                <a:cxn ang="5400000">
                  <a:pos x="wd2" y="hd2"/>
                </a:cxn>
                <a:cxn ang="10800000">
                  <a:pos x="wd2" y="hd2"/>
                </a:cxn>
                <a:cxn ang="16200000">
                  <a:pos x="wd2" y="hd2"/>
                </a:cxn>
              </a:cxnLst>
              <a:rect l="0" t="0" r="r" b="b"/>
              <a:pathLst>
                <a:path w="21600" h="21600" extrusionOk="0">
                  <a:moveTo>
                    <a:pt x="14362" y="21600"/>
                  </a:moveTo>
                  <a:lnTo>
                    <a:pt x="4786" y="21600"/>
                  </a:lnTo>
                  <a:lnTo>
                    <a:pt x="4786" y="10800"/>
                  </a:lnTo>
                  <a:lnTo>
                    <a:pt x="0" y="10800"/>
                  </a:lnTo>
                  <a:lnTo>
                    <a:pt x="0" y="7077"/>
                  </a:lnTo>
                  <a:lnTo>
                    <a:pt x="4786" y="7077"/>
                  </a:lnTo>
                  <a:lnTo>
                    <a:pt x="4786" y="4842"/>
                  </a:lnTo>
                  <a:cubicBezTo>
                    <a:pt x="4786" y="1806"/>
                    <a:pt x="7489" y="0"/>
                    <a:pt x="15162" y="0"/>
                  </a:cubicBezTo>
                  <a:lnTo>
                    <a:pt x="21552" y="0"/>
                  </a:lnTo>
                  <a:lnTo>
                    <a:pt x="21552" y="3723"/>
                  </a:lnTo>
                  <a:lnTo>
                    <a:pt x="17560" y="3723"/>
                  </a:lnTo>
                  <a:cubicBezTo>
                    <a:pt x="14572" y="3723"/>
                    <a:pt x="14372" y="4243"/>
                    <a:pt x="14372" y="5214"/>
                  </a:cubicBezTo>
                  <a:lnTo>
                    <a:pt x="14362" y="7077"/>
                  </a:lnTo>
                  <a:lnTo>
                    <a:pt x="21600" y="7077"/>
                  </a:lnTo>
                  <a:lnTo>
                    <a:pt x="20752" y="10800"/>
                  </a:lnTo>
                  <a:lnTo>
                    <a:pt x="14362" y="10800"/>
                  </a:lnTo>
                  <a:cubicBezTo>
                    <a:pt x="14362" y="10800"/>
                    <a:pt x="14362" y="21600"/>
                    <a:pt x="14362" y="21600"/>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605" name="Shape 34239"/>
            <p:cNvSpPr/>
            <p:nvPr/>
          </p:nvSpPr>
          <p:spPr>
            <a:xfrm>
              <a:off x="1866806" y="1232967"/>
              <a:ext cx="129693" cy="146014"/>
            </a:xfrm>
            <a:custGeom>
              <a:avLst/>
              <a:gdLst/>
              <a:ahLst/>
              <a:cxnLst>
                <a:cxn ang="0">
                  <a:pos x="wd2" y="hd2"/>
                </a:cxn>
                <a:cxn ang="5400000">
                  <a:pos x="wd2" y="hd2"/>
                </a:cxn>
                <a:cxn ang="10800000">
                  <a:pos x="wd2" y="hd2"/>
                </a:cxn>
                <a:cxn ang="16200000">
                  <a:pos x="wd2" y="hd2"/>
                </a:cxn>
              </a:cxnLst>
              <a:rect l="0" t="0" r="r" b="b"/>
              <a:pathLst>
                <a:path w="20935" h="21287" extrusionOk="0">
                  <a:moveTo>
                    <a:pt x="8719" y="13902"/>
                  </a:moveTo>
                  <a:cubicBezTo>
                    <a:pt x="8086" y="16090"/>
                    <a:pt x="7465" y="18199"/>
                    <a:pt x="6111" y="19862"/>
                  </a:cubicBezTo>
                  <a:cubicBezTo>
                    <a:pt x="5699" y="20370"/>
                    <a:pt x="5281" y="21012"/>
                    <a:pt x="4573" y="21287"/>
                  </a:cubicBezTo>
                  <a:cubicBezTo>
                    <a:pt x="3525" y="17039"/>
                    <a:pt x="5712" y="13464"/>
                    <a:pt x="6579" y="9893"/>
                  </a:cubicBezTo>
                  <a:cubicBezTo>
                    <a:pt x="5475" y="8121"/>
                    <a:pt x="6162" y="5116"/>
                    <a:pt x="8519" y="4777"/>
                  </a:cubicBezTo>
                  <a:cubicBezTo>
                    <a:pt x="11938" y="4282"/>
                    <a:pt x="11037" y="7536"/>
                    <a:pt x="10457" y="9049"/>
                  </a:cubicBezTo>
                  <a:cubicBezTo>
                    <a:pt x="10139" y="9877"/>
                    <a:pt x="9566" y="10671"/>
                    <a:pt x="9654" y="11581"/>
                  </a:cubicBezTo>
                  <a:cubicBezTo>
                    <a:pt x="9843" y="13499"/>
                    <a:pt x="12902" y="13622"/>
                    <a:pt x="14467" y="12636"/>
                  </a:cubicBezTo>
                  <a:cubicBezTo>
                    <a:pt x="16713" y="11223"/>
                    <a:pt x="17361" y="8494"/>
                    <a:pt x="17144" y="6253"/>
                  </a:cubicBezTo>
                  <a:cubicBezTo>
                    <a:pt x="16810" y="2840"/>
                    <a:pt x="11909" y="1143"/>
                    <a:pt x="7583" y="2508"/>
                  </a:cubicBezTo>
                  <a:cubicBezTo>
                    <a:pt x="5355" y="3211"/>
                    <a:pt x="3329" y="4827"/>
                    <a:pt x="3035" y="7202"/>
                  </a:cubicBezTo>
                  <a:cubicBezTo>
                    <a:pt x="2881" y="8453"/>
                    <a:pt x="3214" y="9451"/>
                    <a:pt x="3838" y="10156"/>
                  </a:cubicBezTo>
                  <a:cubicBezTo>
                    <a:pt x="3933" y="10263"/>
                    <a:pt x="4258" y="10453"/>
                    <a:pt x="4305" y="10738"/>
                  </a:cubicBezTo>
                  <a:cubicBezTo>
                    <a:pt x="4403" y="11316"/>
                    <a:pt x="3968" y="11940"/>
                    <a:pt x="3570" y="12371"/>
                  </a:cubicBezTo>
                  <a:cubicBezTo>
                    <a:pt x="1354" y="11867"/>
                    <a:pt x="210" y="10298"/>
                    <a:pt x="26" y="8311"/>
                  </a:cubicBezTo>
                  <a:cubicBezTo>
                    <a:pt x="-390" y="3790"/>
                    <a:pt x="4313" y="350"/>
                    <a:pt x="9854" y="29"/>
                  </a:cubicBezTo>
                  <a:cubicBezTo>
                    <a:pt x="15764" y="-313"/>
                    <a:pt x="20453" y="2380"/>
                    <a:pt x="20886" y="6306"/>
                  </a:cubicBezTo>
                  <a:cubicBezTo>
                    <a:pt x="21210" y="9225"/>
                    <a:pt x="19897" y="12163"/>
                    <a:pt x="17812" y="13743"/>
                  </a:cubicBezTo>
                  <a:cubicBezTo>
                    <a:pt x="16244" y="14931"/>
                    <a:pt x="12913" y="16092"/>
                    <a:pt x="10190" y="14957"/>
                  </a:cubicBezTo>
                  <a:cubicBezTo>
                    <a:pt x="9585" y="14704"/>
                    <a:pt x="9318" y="14397"/>
                    <a:pt x="8719" y="13902"/>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606" name="Shape 34240"/>
            <p:cNvSpPr/>
            <p:nvPr/>
          </p:nvSpPr>
          <p:spPr>
            <a:xfrm>
              <a:off x="1710110" y="2287157"/>
              <a:ext cx="92963" cy="104661"/>
            </a:xfrm>
            <a:custGeom>
              <a:avLst/>
              <a:gdLst/>
              <a:ahLst/>
              <a:cxnLst>
                <a:cxn ang="0">
                  <a:pos x="wd2" y="hd2"/>
                </a:cxn>
                <a:cxn ang="5400000">
                  <a:pos x="wd2" y="hd2"/>
                </a:cxn>
                <a:cxn ang="10800000">
                  <a:pos x="wd2" y="hd2"/>
                </a:cxn>
                <a:cxn ang="16200000">
                  <a:pos x="wd2" y="hd2"/>
                </a:cxn>
              </a:cxnLst>
              <a:rect l="0" t="0" r="r" b="b"/>
              <a:pathLst>
                <a:path w="20935" h="21287" extrusionOk="0">
                  <a:moveTo>
                    <a:pt x="8719" y="13902"/>
                  </a:moveTo>
                  <a:cubicBezTo>
                    <a:pt x="8086" y="16090"/>
                    <a:pt x="7465" y="18199"/>
                    <a:pt x="6111" y="19862"/>
                  </a:cubicBezTo>
                  <a:cubicBezTo>
                    <a:pt x="5699" y="20370"/>
                    <a:pt x="5281" y="21012"/>
                    <a:pt x="4573" y="21287"/>
                  </a:cubicBezTo>
                  <a:cubicBezTo>
                    <a:pt x="3525" y="17039"/>
                    <a:pt x="5712" y="13464"/>
                    <a:pt x="6579" y="9893"/>
                  </a:cubicBezTo>
                  <a:cubicBezTo>
                    <a:pt x="5475" y="8121"/>
                    <a:pt x="6162" y="5116"/>
                    <a:pt x="8519" y="4777"/>
                  </a:cubicBezTo>
                  <a:cubicBezTo>
                    <a:pt x="11938" y="4282"/>
                    <a:pt x="11037" y="7536"/>
                    <a:pt x="10457" y="9049"/>
                  </a:cubicBezTo>
                  <a:cubicBezTo>
                    <a:pt x="10139" y="9877"/>
                    <a:pt x="9566" y="10671"/>
                    <a:pt x="9654" y="11581"/>
                  </a:cubicBezTo>
                  <a:cubicBezTo>
                    <a:pt x="9843" y="13499"/>
                    <a:pt x="12902" y="13622"/>
                    <a:pt x="14467" y="12636"/>
                  </a:cubicBezTo>
                  <a:cubicBezTo>
                    <a:pt x="16713" y="11223"/>
                    <a:pt x="17361" y="8494"/>
                    <a:pt x="17144" y="6253"/>
                  </a:cubicBezTo>
                  <a:cubicBezTo>
                    <a:pt x="16810" y="2840"/>
                    <a:pt x="11909" y="1143"/>
                    <a:pt x="7583" y="2508"/>
                  </a:cubicBezTo>
                  <a:cubicBezTo>
                    <a:pt x="5355" y="3211"/>
                    <a:pt x="3329" y="4827"/>
                    <a:pt x="3035" y="7202"/>
                  </a:cubicBezTo>
                  <a:cubicBezTo>
                    <a:pt x="2881" y="8453"/>
                    <a:pt x="3214" y="9451"/>
                    <a:pt x="3838" y="10156"/>
                  </a:cubicBezTo>
                  <a:cubicBezTo>
                    <a:pt x="3933" y="10263"/>
                    <a:pt x="4258" y="10453"/>
                    <a:pt x="4305" y="10738"/>
                  </a:cubicBezTo>
                  <a:cubicBezTo>
                    <a:pt x="4403" y="11316"/>
                    <a:pt x="3968" y="11940"/>
                    <a:pt x="3570" y="12371"/>
                  </a:cubicBezTo>
                  <a:cubicBezTo>
                    <a:pt x="1354" y="11867"/>
                    <a:pt x="210" y="10298"/>
                    <a:pt x="26" y="8311"/>
                  </a:cubicBezTo>
                  <a:cubicBezTo>
                    <a:pt x="-390" y="3790"/>
                    <a:pt x="4313" y="350"/>
                    <a:pt x="9854" y="29"/>
                  </a:cubicBezTo>
                  <a:cubicBezTo>
                    <a:pt x="15764" y="-313"/>
                    <a:pt x="20453" y="2380"/>
                    <a:pt x="20886" y="6306"/>
                  </a:cubicBezTo>
                  <a:cubicBezTo>
                    <a:pt x="21210" y="9225"/>
                    <a:pt x="19897" y="12163"/>
                    <a:pt x="17812" y="13743"/>
                  </a:cubicBezTo>
                  <a:cubicBezTo>
                    <a:pt x="16244" y="14931"/>
                    <a:pt x="12913" y="16092"/>
                    <a:pt x="10190" y="14957"/>
                  </a:cubicBezTo>
                  <a:cubicBezTo>
                    <a:pt x="9585" y="14704"/>
                    <a:pt x="9318" y="14397"/>
                    <a:pt x="8719" y="13902"/>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607" name="Shape 34241"/>
            <p:cNvSpPr/>
            <p:nvPr/>
          </p:nvSpPr>
          <p:spPr>
            <a:xfrm>
              <a:off x="1123622" y="1836737"/>
              <a:ext cx="115963" cy="136095"/>
            </a:xfrm>
            <a:custGeom>
              <a:avLst/>
              <a:gdLst/>
              <a:ahLst/>
              <a:cxnLst>
                <a:cxn ang="0">
                  <a:pos x="wd2" y="hd2"/>
                </a:cxn>
                <a:cxn ang="5400000">
                  <a:pos x="wd2" y="hd2"/>
                </a:cxn>
                <a:cxn ang="10800000">
                  <a:pos x="wd2" y="hd2"/>
                </a:cxn>
                <a:cxn ang="16200000">
                  <a:pos x="wd2" y="hd2"/>
                </a:cxn>
              </a:cxnLst>
              <a:rect l="0" t="0" r="r" b="b"/>
              <a:pathLst>
                <a:path w="19711" h="20822" extrusionOk="0">
                  <a:moveTo>
                    <a:pt x="12499" y="13304"/>
                  </a:moveTo>
                  <a:cubicBezTo>
                    <a:pt x="13474" y="15283"/>
                    <a:pt x="14406" y="17195"/>
                    <a:pt x="14461" y="19064"/>
                  </a:cubicBezTo>
                  <a:cubicBezTo>
                    <a:pt x="14479" y="19634"/>
                    <a:pt x="14582" y="20312"/>
                    <a:pt x="14210" y="20822"/>
                  </a:cubicBezTo>
                  <a:cubicBezTo>
                    <a:pt x="10525" y="17928"/>
                    <a:pt x="9838" y="14213"/>
                    <a:pt x="8115" y="11052"/>
                  </a:cubicBezTo>
                  <a:cubicBezTo>
                    <a:pt x="6053" y="10123"/>
                    <a:pt x="4570" y="7481"/>
                    <a:pt x="6196" y="6232"/>
                  </a:cubicBezTo>
                  <a:cubicBezTo>
                    <a:pt x="8553" y="4420"/>
                    <a:pt x="10035" y="7346"/>
                    <a:pt x="10598" y="8774"/>
                  </a:cubicBezTo>
                  <a:cubicBezTo>
                    <a:pt x="10906" y="9556"/>
                    <a:pt x="10989" y="10417"/>
                    <a:pt x="11671" y="11095"/>
                  </a:cubicBezTo>
                  <a:cubicBezTo>
                    <a:pt x="13112" y="12519"/>
                    <a:pt x="15601" y="11341"/>
                    <a:pt x="16169" y="9916"/>
                  </a:cubicBezTo>
                  <a:cubicBezTo>
                    <a:pt x="16983" y="7872"/>
                    <a:pt x="15656" y="5462"/>
                    <a:pt x="13976" y="3795"/>
                  </a:cubicBezTo>
                  <a:cubicBezTo>
                    <a:pt x="11415" y="1259"/>
                    <a:pt x="6416" y="1970"/>
                    <a:pt x="3932" y="4843"/>
                  </a:cubicBezTo>
                  <a:cubicBezTo>
                    <a:pt x="2652" y="6324"/>
                    <a:pt x="2147" y="8435"/>
                    <a:pt x="3515" y="10419"/>
                  </a:cubicBezTo>
                  <a:cubicBezTo>
                    <a:pt x="4236" y="11465"/>
                    <a:pt x="5170" y="12109"/>
                    <a:pt x="6136" y="12401"/>
                  </a:cubicBezTo>
                  <a:cubicBezTo>
                    <a:pt x="6282" y="12446"/>
                    <a:pt x="6666" y="12459"/>
                    <a:pt x="6895" y="12662"/>
                  </a:cubicBezTo>
                  <a:cubicBezTo>
                    <a:pt x="7361" y="13075"/>
                    <a:pt x="7439" y="13746"/>
                    <a:pt x="7417" y="14250"/>
                  </a:cubicBezTo>
                  <a:cubicBezTo>
                    <a:pt x="5334" y="14778"/>
                    <a:pt x="3377" y="14024"/>
                    <a:pt x="1894" y="12543"/>
                  </a:cubicBezTo>
                  <a:cubicBezTo>
                    <a:pt x="-1478" y="9171"/>
                    <a:pt x="-94" y="4514"/>
                    <a:pt x="4049" y="1954"/>
                  </a:cubicBezTo>
                  <a:cubicBezTo>
                    <a:pt x="8469" y="-778"/>
                    <a:pt x="13971" y="-621"/>
                    <a:pt x="16956" y="2277"/>
                  </a:cubicBezTo>
                  <a:cubicBezTo>
                    <a:pt x="19176" y="4431"/>
                    <a:pt x="20122" y="7282"/>
                    <a:pt x="19546" y="9390"/>
                  </a:cubicBezTo>
                  <a:cubicBezTo>
                    <a:pt x="19112" y="10974"/>
                    <a:pt x="17273" y="13273"/>
                    <a:pt x="14367" y="13518"/>
                  </a:cubicBezTo>
                  <a:cubicBezTo>
                    <a:pt x="13720" y="13572"/>
                    <a:pt x="13303" y="13442"/>
                    <a:pt x="12499" y="13304"/>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608" name="Shape 34242"/>
            <p:cNvSpPr/>
            <p:nvPr/>
          </p:nvSpPr>
          <p:spPr>
            <a:xfrm>
              <a:off x="2404686" y="369240"/>
              <a:ext cx="115937" cy="130527"/>
            </a:xfrm>
            <a:custGeom>
              <a:avLst/>
              <a:gdLst/>
              <a:ahLst/>
              <a:cxnLst>
                <a:cxn ang="0">
                  <a:pos x="wd2" y="hd2"/>
                </a:cxn>
                <a:cxn ang="5400000">
                  <a:pos x="wd2" y="hd2"/>
                </a:cxn>
                <a:cxn ang="10800000">
                  <a:pos x="wd2" y="hd2"/>
                </a:cxn>
                <a:cxn ang="16200000">
                  <a:pos x="wd2" y="hd2"/>
                </a:cxn>
              </a:cxnLst>
              <a:rect l="0" t="0" r="r" b="b"/>
              <a:pathLst>
                <a:path w="20935" h="21287" extrusionOk="0">
                  <a:moveTo>
                    <a:pt x="8719" y="13902"/>
                  </a:moveTo>
                  <a:cubicBezTo>
                    <a:pt x="8086" y="16090"/>
                    <a:pt x="7465" y="18199"/>
                    <a:pt x="6111" y="19862"/>
                  </a:cubicBezTo>
                  <a:cubicBezTo>
                    <a:pt x="5699" y="20370"/>
                    <a:pt x="5281" y="21012"/>
                    <a:pt x="4573" y="21287"/>
                  </a:cubicBezTo>
                  <a:cubicBezTo>
                    <a:pt x="3525" y="17039"/>
                    <a:pt x="5712" y="13464"/>
                    <a:pt x="6579" y="9893"/>
                  </a:cubicBezTo>
                  <a:cubicBezTo>
                    <a:pt x="5475" y="8121"/>
                    <a:pt x="6162" y="5116"/>
                    <a:pt x="8519" y="4777"/>
                  </a:cubicBezTo>
                  <a:cubicBezTo>
                    <a:pt x="11938" y="4282"/>
                    <a:pt x="11037" y="7536"/>
                    <a:pt x="10457" y="9049"/>
                  </a:cubicBezTo>
                  <a:cubicBezTo>
                    <a:pt x="10139" y="9877"/>
                    <a:pt x="9566" y="10671"/>
                    <a:pt x="9654" y="11581"/>
                  </a:cubicBezTo>
                  <a:cubicBezTo>
                    <a:pt x="9843" y="13499"/>
                    <a:pt x="12902" y="13622"/>
                    <a:pt x="14467" y="12636"/>
                  </a:cubicBezTo>
                  <a:cubicBezTo>
                    <a:pt x="16713" y="11223"/>
                    <a:pt x="17361" y="8494"/>
                    <a:pt x="17144" y="6253"/>
                  </a:cubicBezTo>
                  <a:cubicBezTo>
                    <a:pt x="16810" y="2840"/>
                    <a:pt x="11909" y="1143"/>
                    <a:pt x="7583" y="2508"/>
                  </a:cubicBezTo>
                  <a:cubicBezTo>
                    <a:pt x="5355" y="3211"/>
                    <a:pt x="3329" y="4827"/>
                    <a:pt x="3035" y="7202"/>
                  </a:cubicBezTo>
                  <a:cubicBezTo>
                    <a:pt x="2881" y="8453"/>
                    <a:pt x="3214" y="9451"/>
                    <a:pt x="3838" y="10156"/>
                  </a:cubicBezTo>
                  <a:cubicBezTo>
                    <a:pt x="3933" y="10263"/>
                    <a:pt x="4258" y="10453"/>
                    <a:pt x="4305" y="10738"/>
                  </a:cubicBezTo>
                  <a:cubicBezTo>
                    <a:pt x="4403" y="11316"/>
                    <a:pt x="3968" y="11940"/>
                    <a:pt x="3570" y="12371"/>
                  </a:cubicBezTo>
                  <a:cubicBezTo>
                    <a:pt x="1354" y="11867"/>
                    <a:pt x="210" y="10298"/>
                    <a:pt x="26" y="8311"/>
                  </a:cubicBezTo>
                  <a:cubicBezTo>
                    <a:pt x="-390" y="3790"/>
                    <a:pt x="4313" y="350"/>
                    <a:pt x="9854" y="29"/>
                  </a:cubicBezTo>
                  <a:cubicBezTo>
                    <a:pt x="15764" y="-313"/>
                    <a:pt x="20453" y="2380"/>
                    <a:pt x="20886" y="6306"/>
                  </a:cubicBezTo>
                  <a:cubicBezTo>
                    <a:pt x="21210" y="9225"/>
                    <a:pt x="19897" y="12163"/>
                    <a:pt x="17812" y="13743"/>
                  </a:cubicBezTo>
                  <a:cubicBezTo>
                    <a:pt x="16244" y="14931"/>
                    <a:pt x="12913" y="16092"/>
                    <a:pt x="10190" y="14957"/>
                  </a:cubicBezTo>
                  <a:cubicBezTo>
                    <a:pt x="9585" y="14704"/>
                    <a:pt x="9318" y="14397"/>
                    <a:pt x="8719" y="13902"/>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609" name="Shape 34243"/>
            <p:cNvSpPr/>
            <p:nvPr/>
          </p:nvSpPr>
          <p:spPr>
            <a:xfrm>
              <a:off x="621400" y="1229578"/>
              <a:ext cx="159315" cy="130294"/>
            </a:xfrm>
            <a:custGeom>
              <a:avLst/>
              <a:gdLst/>
              <a:ahLst/>
              <a:cxnLst>
                <a:cxn ang="0">
                  <a:pos x="wd2" y="hd2"/>
                </a:cxn>
                <a:cxn ang="5400000">
                  <a:pos x="wd2" y="hd2"/>
                </a:cxn>
                <a:cxn ang="10800000">
                  <a:pos x="wd2" y="hd2"/>
                </a:cxn>
                <a:cxn ang="16200000">
                  <a:pos x="wd2" y="hd2"/>
                </a:cxn>
              </a:cxnLst>
              <a:rect l="0" t="0" r="r" b="b"/>
              <a:pathLst>
                <a:path w="21600" h="21600" extrusionOk="0">
                  <a:moveTo>
                    <a:pt x="8648" y="5409"/>
                  </a:moveTo>
                  <a:cubicBezTo>
                    <a:pt x="8423" y="3519"/>
                    <a:pt x="7212" y="1948"/>
                    <a:pt x="5946" y="1906"/>
                  </a:cubicBezTo>
                  <a:lnTo>
                    <a:pt x="5894" y="1906"/>
                  </a:lnTo>
                  <a:cubicBezTo>
                    <a:pt x="5447" y="1906"/>
                    <a:pt x="5049" y="2111"/>
                    <a:pt x="4743" y="2498"/>
                  </a:cubicBezTo>
                  <a:cubicBezTo>
                    <a:pt x="4271" y="3097"/>
                    <a:pt x="4073" y="4045"/>
                    <a:pt x="4198" y="5100"/>
                  </a:cubicBezTo>
                  <a:cubicBezTo>
                    <a:pt x="4418" y="6988"/>
                    <a:pt x="5656" y="8619"/>
                    <a:pt x="6897" y="8662"/>
                  </a:cubicBezTo>
                  <a:lnTo>
                    <a:pt x="6916" y="8662"/>
                  </a:lnTo>
                  <a:cubicBezTo>
                    <a:pt x="7385" y="8662"/>
                    <a:pt x="7778" y="8457"/>
                    <a:pt x="8085" y="8070"/>
                  </a:cubicBezTo>
                  <a:cubicBezTo>
                    <a:pt x="8561" y="7463"/>
                    <a:pt x="8773" y="6468"/>
                    <a:pt x="8648" y="5409"/>
                  </a:cubicBezTo>
                  <a:cubicBezTo>
                    <a:pt x="8648" y="5409"/>
                    <a:pt x="8648" y="5409"/>
                    <a:pt x="8648" y="5409"/>
                  </a:cubicBezTo>
                  <a:close/>
                  <a:moveTo>
                    <a:pt x="2967" y="16668"/>
                  </a:moveTo>
                  <a:cubicBezTo>
                    <a:pt x="2967" y="18299"/>
                    <a:pt x="4433" y="19576"/>
                    <a:pt x="6303" y="19576"/>
                  </a:cubicBezTo>
                  <a:cubicBezTo>
                    <a:pt x="8773" y="19576"/>
                    <a:pt x="10022" y="18631"/>
                    <a:pt x="10022" y="16763"/>
                  </a:cubicBezTo>
                  <a:cubicBezTo>
                    <a:pt x="10022" y="16587"/>
                    <a:pt x="10003" y="16402"/>
                    <a:pt x="9965" y="16220"/>
                  </a:cubicBezTo>
                  <a:cubicBezTo>
                    <a:pt x="9800" y="15495"/>
                    <a:pt x="9201" y="15043"/>
                    <a:pt x="8298" y="14355"/>
                  </a:cubicBezTo>
                  <a:cubicBezTo>
                    <a:pt x="8173" y="14263"/>
                    <a:pt x="8044" y="14164"/>
                    <a:pt x="7911" y="14063"/>
                  </a:cubicBezTo>
                  <a:cubicBezTo>
                    <a:pt x="7520" y="13931"/>
                    <a:pt x="7106" y="13857"/>
                    <a:pt x="6683" y="13855"/>
                  </a:cubicBezTo>
                  <a:lnTo>
                    <a:pt x="6629" y="13852"/>
                  </a:lnTo>
                  <a:cubicBezTo>
                    <a:pt x="4680" y="13852"/>
                    <a:pt x="2967" y="15167"/>
                    <a:pt x="2967" y="16668"/>
                  </a:cubicBezTo>
                  <a:cubicBezTo>
                    <a:pt x="2967" y="16668"/>
                    <a:pt x="2967" y="16668"/>
                    <a:pt x="2967" y="16668"/>
                  </a:cubicBezTo>
                  <a:close/>
                  <a:moveTo>
                    <a:pt x="12670" y="907"/>
                  </a:moveTo>
                  <a:lnTo>
                    <a:pt x="11388" y="1940"/>
                  </a:lnTo>
                  <a:cubicBezTo>
                    <a:pt x="11312" y="2002"/>
                    <a:pt x="11218" y="2035"/>
                    <a:pt x="11123" y="2035"/>
                  </a:cubicBezTo>
                  <a:lnTo>
                    <a:pt x="10665" y="2035"/>
                  </a:lnTo>
                  <a:cubicBezTo>
                    <a:pt x="11255" y="2824"/>
                    <a:pt x="11605" y="3949"/>
                    <a:pt x="11605" y="5219"/>
                  </a:cubicBezTo>
                  <a:cubicBezTo>
                    <a:pt x="11605" y="6615"/>
                    <a:pt x="10968" y="7937"/>
                    <a:pt x="9814" y="8945"/>
                  </a:cubicBezTo>
                  <a:cubicBezTo>
                    <a:pt x="8922" y="9717"/>
                    <a:pt x="8887" y="9931"/>
                    <a:pt x="8887" y="10374"/>
                  </a:cubicBezTo>
                  <a:cubicBezTo>
                    <a:pt x="8897" y="10617"/>
                    <a:pt x="9521" y="11409"/>
                    <a:pt x="10204" y="11949"/>
                  </a:cubicBezTo>
                  <a:cubicBezTo>
                    <a:pt x="11803" y="13208"/>
                    <a:pt x="12396" y="14441"/>
                    <a:pt x="12396" y="16503"/>
                  </a:cubicBezTo>
                  <a:cubicBezTo>
                    <a:pt x="12396" y="18652"/>
                    <a:pt x="10930" y="20513"/>
                    <a:pt x="8659" y="21248"/>
                  </a:cubicBezTo>
                  <a:cubicBezTo>
                    <a:pt x="7930" y="21482"/>
                    <a:pt x="7141" y="21600"/>
                    <a:pt x="6315" y="21600"/>
                  </a:cubicBezTo>
                  <a:cubicBezTo>
                    <a:pt x="5396" y="21600"/>
                    <a:pt x="4510" y="21482"/>
                    <a:pt x="3686" y="21251"/>
                  </a:cubicBezTo>
                  <a:cubicBezTo>
                    <a:pt x="2090" y="20802"/>
                    <a:pt x="908" y="19953"/>
                    <a:pt x="358" y="18858"/>
                  </a:cubicBezTo>
                  <a:cubicBezTo>
                    <a:pt x="122" y="18382"/>
                    <a:pt x="0" y="17877"/>
                    <a:pt x="0" y="17354"/>
                  </a:cubicBezTo>
                  <a:cubicBezTo>
                    <a:pt x="0" y="16815"/>
                    <a:pt x="117" y="16269"/>
                    <a:pt x="344" y="15728"/>
                  </a:cubicBezTo>
                  <a:cubicBezTo>
                    <a:pt x="1219" y="13652"/>
                    <a:pt x="3526" y="12256"/>
                    <a:pt x="6079" y="12256"/>
                  </a:cubicBezTo>
                  <a:cubicBezTo>
                    <a:pt x="6106" y="12256"/>
                    <a:pt x="6130" y="12256"/>
                    <a:pt x="6152" y="12256"/>
                  </a:cubicBezTo>
                  <a:cubicBezTo>
                    <a:pt x="5946" y="11848"/>
                    <a:pt x="5843" y="11429"/>
                    <a:pt x="5843" y="10984"/>
                  </a:cubicBezTo>
                  <a:cubicBezTo>
                    <a:pt x="5843" y="10764"/>
                    <a:pt x="5870" y="10538"/>
                    <a:pt x="5924" y="10311"/>
                  </a:cubicBezTo>
                  <a:cubicBezTo>
                    <a:pt x="3244" y="10243"/>
                    <a:pt x="1238" y="8057"/>
                    <a:pt x="1238" y="5179"/>
                  </a:cubicBezTo>
                  <a:cubicBezTo>
                    <a:pt x="1238" y="3144"/>
                    <a:pt x="2699" y="1162"/>
                    <a:pt x="4786" y="362"/>
                  </a:cubicBezTo>
                  <a:cubicBezTo>
                    <a:pt x="5412" y="121"/>
                    <a:pt x="6049" y="0"/>
                    <a:pt x="6675" y="0"/>
                  </a:cubicBezTo>
                  <a:lnTo>
                    <a:pt x="12404" y="0"/>
                  </a:lnTo>
                  <a:cubicBezTo>
                    <a:pt x="12599" y="0"/>
                    <a:pt x="12772" y="139"/>
                    <a:pt x="12833" y="347"/>
                  </a:cubicBezTo>
                  <a:cubicBezTo>
                    <a:pt x="12895" y="553"/>
                    <a:pt x="12827" y="781"/>
                    <a:pt x="12670" y="907"/>
                  </a:cubicBezTo>
                  <a:cubicBezTo>
                    <a:pt x="12670" y="907"/>
                    <a:pt x="12670" y="907"/>
                    <a:pt x="12670" y="907"/>
                  </a:cubicBezTo>
                  <a:close/>
                  <a:moveTo>
                    <a:pt x="21151" y="10807"/>
                  </a:moveTo>
                  <a:lnTo>
                    <a:pt x="17892" y="10807"/>
                  </a:lnTo>
                  <a:lnTo>
                    <a:pt x="17892" y="14433"/>
                  </a:lnTo>
                  <a:cubicBezTo>
                    <a:pt x="17892" y="14711"/>
                    <a:pt x="17691" y="14934"/>
                    <a:pt x="17443" y="14934"/>
                  </a:cubicBezTo>
                  <a:lnTo>
                    <a:pt x="16515" y="14934"/>
                  </a:lnTo>
                  <a:cubicBezTo>
                    <a:pt x="16266" y="14934"/>
                    <a:pt x="16063" y="14711"/>
                    <a:pt x="16063" y="14433"/>
                  </a:cubicBezTo>
                  <a:lnTo>
                    <a:pt x="16063" y="10807"/>
                  </a:lnTo>
                  <a:lnTo>
                    <a:pt x="12808" y="10807"/>
                  </a:lnTo>
                  <a:cubicBezTo>
                    <a:pt x="12559" y="10807"/>
                    <a:pt x="12355" y="10582"/>
                    <a:pt x="12355" y="10305"/>
                  </a:cubicBezTo>
                  <a:lnTo>
                    <a:pt x="12355" y="9273"/>
                  </a:lnTo>
                  <a:cubicBezTo>
                    <a:pt x="12355" y="8994"/>
                    <a:pt x="12559" y="8769"/>
                    <a:pt x="12808" y="8769"/>
                  </a:cubicBezTo>
                  <a:lnTo>
                    <a:pt x="16063" y="8769"/>
                  </a:lnTo>
                  <a:lnTo>
                    <a:pt x="16063" y="5144"/>
                  </a:lnTo>
                  <a:cubicBezTo>
                    <a:pt x="16063" y="4869"/>
                    <a:pt x="16266" y="4643"/>
                    <a:pt x="16515" y="4643"/>
                  </a:cubicBezTo>
                  <a:lnTo>
                    <a:pt x="17443" y="4643"/>
                  </a:lnTo>
                  <a:cubicBezTo>
                    <a:pt x="17691" y="4643"/>
                    <a:pt x="17892" y="4869"/>
                    <a:pt x="17892" y="5144"/>
                  </a:cubicBezTo>
                  <a:lnTo>
                    <a:pt x="17892" y="8769"/>
                  </a:lnTo>
                  <a:lnTo>
                    <a:pt x="21151" y="8769"/>
                  </a:lnTo>
                  <a:cubicBezTo>
                    <a:pt x="21396" y="8769"/>
                    <a:pt x="21600" y="8994"/>
                    <a:pt x="21600" y="9273"/>
                  </a:cubicBezTo>
                  <a:lnTo>
                    <a:pt x="21600" y="10305"/>
                  </a:lnTo>
                  <a:cubicBezTo>
                    <a:pt x="21600" y="10582"/>
                    <a:pt x="21396" y="10807"/>
                    <a:pt x="21151" y="10807"/>
                  </a:cubicBezTo>
                  <a:cubicBezTo>
                    <a:pt x="21151" y="10807"/>
                    <a:pt x="21151" y="10807"/>
                    <a:pt x="21151" y="10807"/>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610" name="Shape 34244"/>
            <p:cNvSpPr/>
            <p:nvPr/>
          </p:nvSpPr>
          <p:spPr>
            <a:xfrm>
              <a:off x="2455279" y="1372618"/>
              <a:ext cx="148050" cy="121080"/>
            </a:xfrm>
            <a:custGeom>
              <a:avLst/>
              <a:gdLst/>
              <a:ahLst/>
              <a:cxnLst>
                <a:cxn ang="0">
                  <a:pos x="wd2" y="hd2"/>
                </a:cxn>
                <a:cxn ang="5400000">
                  <a:pos x="wd2" y="hd2"/>
                </a:cxn>
                <a:cxn ang="10800000">
                  <a:pos x="wd2" y="hd2"/>
                </a:cxn>
                <a:cxn ang="16200000">
                  <a:pos x="wd2" y="hd2"/>
                </a:cxn>
              </a:cxnLst>
              <a:rect l="0" t="0" r="r" b="b"/>
              <a:pathLst>
                <a:path w="21600" h="21600" extrusionOk="0">
                  <a:moveTo>
                    <a:pt x="8648" y="5409"/>
                  </a:moveTo>
                  <a:cubicBezTo>
                    <a:pt x="8423" y="3519"/>
                    <a:pt x="7212" y="1948"/>
                    <a:pt x="5946" y="1906"/>
                  </a:cubicBezTo>
                  <a:lnTo>
                    <a:pt x="5894" y="1906"/>
                  </a:lnTo>
                  <a:cubicBezTo>
                    <a:pt x="5447" y="1906"/>
                    <a:pt x="5049" y="2111"/>
                    <a:pt x="4743" y="2498"/>
                  </a:cubicBezTo>
                  <a:cubicBezTo>
                    <a:pt x="4271" y="3097"/>
                    <a:pt x="4073" y="4045"/>
                    <a:pt x="4198" y="5100"/>
                  </a:cubicBezTo>
                  <a:cubicBezTo>
                    <a:pt x="4418" y="6988"/>
                    <a:pt x="5656" y="8619"/>
                    <a:pt x="6897" y="8662"/>
                  </a:cubicBezTo>
                  <a:lnTo>
                    <a:pt x="6916" y="8662"/>
                  </a:lnTo>
                  <a:cubicBezTo>
                    <a:pt x="7385" y="8662"/>
                    <a:pt x="7778" y="8457"/>
                    <a:pt x="8085" y="8070"/>
                  </a:cubicBezTo>
                  <a:cubicBezTo>
                    <a:pt x="8561" y="7463"/>
                    <a:pt x="8773" y="6468"/>
                    <a:pt x="8648" y="5409"/>
                  </a:cubicBezTo>
                  <a:cubicBezTo>
                    <a:pt x="8648" y="5409"/>
                    <a:pt x="8648" y="5409"/>
                    <a:pt x="8648" y="5409"/>
                  </a:cubicBezTo>
                  <a:close/>
                  <a:moveTo>
                    <a:pt x="2967" y="16668"/>
                  </a:moveTo>
                  <a:cubicBezTo>
                    <a:pt x="2967" y="18299"/>
                    <a:pt x="4433" y="19576"/>
                    <a:pt x="6303" y="19576"/>
                  </a:cubicBezTo>
                  <a:cubicBezTo>
                    <a:pt x="8773" y="19576"/>
                    <a:pt x="10022" y="18631"/>
                    <a:pt x="10022" y="16763"/>
                  </a:cubicBezTo>
                  <a:cubicBezTo>
                    <a:pt x="10022" y="16587"/>
                    <a:pt x="10003" y="16402"/>
                    <a:pt x="9965" y="16220"/>
                  </a:cubicBezTo>
                  <a:cubicBezTo>
                    <a:pt x="9800" y="15495"/>
                    <a:pt x="9201" y="15043"/>
                    <a:pt x="8298" y="14355"/>
                  </a:cubicBezTo>
                  <a:cubicBezTo>
                    <a:pt x="8173" y="14263"/>
                    <a:pt x="8044" y="14164"/>
                    <a:pt x="7911" y="14063"/>
                  </a:cubicBezTo>
                  <a:cubicBezTo>
                    <a:pt x="7520" y="13931"/>
                    <a:pt x="7106" y="13857"/>
                    <a:pt x="6683" y="13855"/>
                  </a:cubicBezTo>
                  <a:lnTo>
                    <a:pt x="6629" y="13852"/>
                  </a:lnTo>
                  <a:cubicBezTo>
                    <a:pt x="4680" y="13852"/>
                    <a:pt x="2967" y="15167"/>
                    <a:pt x="2967" y="16668"/>
                  </a:cubicBezTo>
                  <a:cubicBezTo>
                    <a:pt x="2967" y="16668"/>
                    <a:pt x="2967" y="16668"/>
                    <a:pt x="2967" y="16668"/>
                  </a:cubicBezTo>
                  <a:close/>
                  <a:moveTo>
                    <a:pt x="12670" y="907"/>
                  </a:moveTo>
                  <a:lnTo>
                    <a:pt x="11388" y="1940"/>
                  </a:lnTo>
                  <a:cubicBezTo>
                    <a:pt x="11312" y="2002"/>
                    <a:pt x="11218" y="2035"/>
                    <a:pt x="11123" y="2035"/>
                  </a:cubicBezTo>
                  <a:lnTo>
                    <a:pt x="10665" y="2035"/>
                  </a:lnTo>
                  <a:cubicBezTo>
                    <a:pt x="11255" y="2824"/>
                    <a:pt x="11605" y="3949"/>
                    <a:pt x="11605" y="5219"/>
                  </a:cubicBezTo>
                  <a:cubicBezTo>
                    <a:pt x="11605" y="6615"/>
                    <a:pt x="10968" y="7937"/>
                    <a:pt x="9814" y="8945"/>
                  </a:cubicBezTo>
                  <a:cubicBezTo>
                    <a:pt x="8922" y="9717"/>
                    <a:pt x="8887" y="9931"/>
                    <a:pt x="8887" y="10374"/>
                  </a:cubicBezTo>
                  <a:cubicBezTo>
                    <a:pt x="8897" y="10617"/>
                    <a:pt x="9521" y="11409"/>
                    <a:pt x="10204" y="11949"/>
                  </a:cubicBezTo>
                  <a:cubicBezTo>
                    <a:pt x="11803" y="13208"/>
                    <a:pt x="12396" y="14441"/>
                    <a:pt x="12396" y="16503"/>
                  </a:cubicBezTo>
                  <a:cubicBezTo>
                    <a:pt x="12396" y="18652"/>
                    <a:pt x="10930" y="20513"/>
                    <a:pt x="8659" y="21248"/>
                  </a:cubicBezTo>
                  <a:cubicBezTo>
                    <a:pt x="7930" y="21482"/>
                    <a:pt x="7141" y="21600"/>
                    <a:pt x="6315" y="21600"/>
                  </a:cubicBezTo>
                  <a:cubicBezTo>
                    <a:pt x="5396" y="21600"/>
                    <a:pt x="4510" y="21482"/>
                    <a:pt x="3686" y="21251"/>
                  </a:cubicBezTo>
                  <a:cubicBezTo>
                    <a:pt x="2090" y="20802"/>
                    <a:pt x="908" y="19953"/>
                    <a:pt x="358" y="18858"/>
                  </a:cubicBezTo>
                  <a:cubicBezTo>
                    <a:pt x="122" y="18382"/>
                    <a:pt x="0" y="17877"/>
                    <a:pt x="0" y="17354"/>
                  </a:cubicBezTo>
                  <a:cubicBezTo>
                    <a:pt x="0" y="16815"/>
                    <a:pt x="117" y="16269"/>
                    <a:pt x="344" y="15728"/>
                  </a:cubicBezTo>
                  <a:cubicBezTo>
                    <a:pt x="1219" y="13652"/>
                    <a:pt x="3526" y="12256"/>
                    <a:pt x="6079" y="12256"/>
                  </a:cubicBezTo>
                  <a:cubicBezTo>
                    <a:pt x="6106" y="12256"/>
                    <a:pt x="6130" y="12256"/>
                    <a:pt x="6152" y="12256"/>
                  </a:cubicBezTo>
                  <a:cubicBezTo>
                    <a:pt x="5946" y="11848"/>
                    <a:pt x="5843" y="11429"/>
                    <a:pt x="5843" y="10984"/>
                  </a:cubicBezTo>
                  <a:cubicBezTo>
                    <a:pt x="5843" y="10764"/>
                    <a:pt x="5870" y="10538"/>
                    <a:pt x="5924" y="10311"/>
                  </a:cubicBezTo>
                  <a:cubicBezTo>
                    <a:pt x="3244" y="10243"/>
                    <a:pt x="1238" y="8057"/>
                    <a:pt x="1238" y="5179"/>
                  </a:cubicBezTo>
                  <a:cubicBezTo>
                    <a:pt x="1238" y="3144"/>
                    <a:pt x="2699" y="1162"/>
                    <a:pt x="4786" y="362"/>
                  </a:cubicBezTo>
                  <a:cubicBezTo>
                    <a:pt x="5412" y="121"/>
                    <a:pt x="6049" y="0"/>
                    <a:pt x="6675" y="0"/>
                  </a:cubicBezTo>
                  <a:lnTo>
                    <a:pt x="12404" y="0"/>
                  </a:lnTo>
                  <a:cubicBezTo>
                    <a:pt x="12599" y="0"/>
                    <a:pt x="12772" y="139"/>
                    <a:pt x="12833" y="347"/>
                  </a:cubicBezTo>
                  <a:cubicBezTo>
                    <a:pt x="12895" y="553"/>
                    <a:pt x="12827" y="781"/>
                    <a:pt x="12670" y="907"/>
                  </a:cubicBezTo>
                  <a:cubicBezTo>
                    <a:pt x="12670" y="907"/>
                    <a:pt x="12670" y="907"/>
                    <a:pt x="12670" y="907"/>
                  </a:cubicBezTo>
                  <a:close/>
                  <a:moveTo>
                    <a:pt x="21151" y="10807"/>
                  </a:moveTo>
                  <a:lnTo>
                    <a:pt x="17892" y="10807"/>
                  </a:lnTo>
                  <a:lnTo>
                    <a:pt x="17892" y="14433"/>
                  </a:lnTo>
                  <a:cubicBezTo>
                    <a:pt x="17892" y="14711"/>
                    <a:pt x="17691" y="14934"/>
                    <a:pt x="17443" y="14934"/>
                  </a:cubicBezTo>
                  <a:lnTo>
                    <a:pt x="16515" y="14934"/>
                  </a:lnTo>
                  <a:cubicBezTo>
                    <a:pt x="16266" y="14934"/>
                    <a:pt x="16063" y="14711"/>
                    <a:pt x="16063" y="14433"/>
                  </a:cubicBezTo>
                  <a:lnTo>
                    <a:pt x="16063" y="10807"/>
                  </a:lnTo>
                  <a:lnTo>
                    <a:pt x="12808" y="10807"/>
                  </a:lnTo>
                  <a:cubicBezTo>
                    <a:pt x="12559" y="10807"/>
                    <a:pt x="12355" y="10582"/>
                    <a:pt x="12355" y="10305"/>
                  </a:cubicBezTo>
                  <a:lnTo>
                    <a:pt x="12355" y="9273"/>
                  </a:lnTo>
                  <a:cubicBezTo>
                    <a:pt x="12355" y="8994"/>
                    <a:pt x="12559" y="8769"/>
                    <a:pt x="12808" y="8769"/>
                  </a:cubicBezTo>
                  <a:lnTo>
                    <a:pt x="16063" y="8769"/>
                  </a:lnTo>
                  <a:lnTo>
                    <a:pt x="16063" y="5144"/>
                  </a:lnTo>
                  <a:cubicBezTo>
                    <a:pt x="16063" y="4869"/>
                    <a:pt x="16266" y="4643"/>
                    <a:pt x="16515" y="4643"/>
                  </a:cubicBezTo>
                  <a:lnTo>
                    <a:pt x="17443" y="4643"/>
                  </a:lnTo>
                  <a:cubicBezTo>
                    <a:pt x="17691" y="4643"/>
                    <a:pt x="17892" y="4869"/>
                    <a:pt x="17892" y="5144"/>
                  </a:cubicBezTo>
                  <a:lnTo>
                    <a:pt x="17892" y="8769"/>
                  </a:lnTo>
                  <a:lnTo>
                    <a:pt x="21151" y="8769"/>
                  </a:lnTo>
                  <a:cubicBezTo>
                    <a:pt x="21396" y="8769"/>
                    <a:pt x="21600" y="8994"/>
                    <a:pt x="21600" y="9273"/>
                  </a:cubicBezTo>
                  <a:lnTo>
                    <a:pt x="21600" y="10305"/>
                  </a:lnTo>
                  <a:cubicBezTo>
                    <a:pt x="21600" y="10582"/>
                    <a:pt x="21396" y="10807"/>
                    <a:pt x="21151" y="10807"/>
                  </a:cubicBezTo>
                  <a:cubicBezTo>
                    <a:pt x="21151" y="10807"/>
                    <a:pt x="21151" y="10807"/>
                    <a:pt x="21151" y="10807"/>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611" name="Shape 34245"/>
            <p:cNvSpPr/>
            <p:nvPr/>
          </p:nvSpPr>
          <p:spPr>
            <a:xfrm>
              <a:off x="1554495" y="2613929"/>
              <a:ext cx="113327" cy="92684"/>
            </a:xfrm>
            <a:custGeom>
              <a:avLst/>
              <a:gdLst/>
              <a:ahLst/>
              <a:cxnLst>
                <a:cxn ang="0">
                  <a:pos x="wd2" y="hd2"/>
                </a:cxn>
                <a:cxn ang="5400000">
                  <a:pos x="wd2" y="hd2"/>
                </a:cxn>
                <a:cxn ang="10800000">
                  <a:pos x="wd2" y="hd2"/>
                </a:cxn>
                <a:cxn ang="16200000">
                  <a:pos x="wd2" y="hd2"/>
                </a:cxn>
              </a:cxnLst>
              <a:rect l="0" t="0" r="r" b="b"/>
              <a:pathLst>
                <a:path w="21600" h="21600" extrusionOk="0">
                  <a:moveTo>
                    <a:pt x="8648" y="5409"/>
                  </a:moveTo>
                  <a:cubicBezTo>
                    <a:pt x="8423" y="3519"/>
                    <a:pt x="7212" y="1948"/>
                    <a:pt x="5946" y="1906"/>
                  </a:cubicBezTo>
                  <a:lnTo>
                    <a:pt x="5894" y="1906"/>
                  </a:lnTo>
                  <a:cubicBezTo>
                    <a:pt x="5447" y="1906"/>
                    <a:pt x="5049" y="2111"/>
                    <a:pt x="4743" y="2498"/>
                  </a:cubicBezTo>
                  <a:cubicBezTo>
                    <a:pt x="4271" y="3097"/>
                    <a:pt x="4073" y="4045"/>
                    <a:pt x="4198" y="5100"/>
                  </a:cubicBezTo>
                  <a:cubicBezTo>
                    <a:pt x="4418" y="6988"/>
                    <a:pt x="5656" y="8619"/>
                    <a:pt x="6897" y="8662"/>
                  </a:cubicBezTo>
                  <a:lnTo>
                    <a:pt x="6916" y="8662"/>
                  </a:lnTo>
                  <a:cubicBezTo>
                    <a:pt x="7385" y="8662"/>
                    <a:pt x="7778" y="8457"/>
                    <a:pt x="8085" y="8070"/>
                  </a:cubicBezTo>
                  <a:cubicBezTo>
                    <a:pt x="8561" y="7463"/>
                    <a:pt x="8773" y="6468"/>
                    <a:pt x="8648" y="5409"/>
                  </a:cubicBezTo>
                  <a:cubicBezTo>
                    <a:pt x="8648" y="5409"/>
                    <a:pt x="8648" y="5409"/>
                    <a:pt x="8648" y="5409"/>
                  </a:cubicBezTo>
                  <a:close/>
                  <a:moveTo>
                    <a:pt x="2967" y="16668"/>
                  </a:moveTo>
                  <a:cubicBezTo>
                    <a:pt x="2967" y="18299"/>
                    <a:pt x="4433" y="19576"/>
                    <a:pt x="6303" y="19576"/>
                  </a:cubicBezTo>
                  <a:cubicBezTo>
                    <a:pt x="8773" y="19576"/>
                    <a:pt x="10022" y="18631"/>
                    <a:pt x="10022" y="16763"/>
                  </a:cubicBezTo>
                  <a:cubicBezTo>
                    <a:pt x="10022" y="16587"/>
                    <a:pt x="10003" y="16402"/>
                    <a:pt x="9965" y="16220"/>
                  </a:cubicBezTo>
                  <a:cubicBezTo>
                    <a:pt x="9800" y="15495"/>
                    <a:pt x="9201" y="15043"/>
                    <a:pt x="8298" y="14355"/>
                  </a:cubicBezTo>
                  <a:cubicBezTo>
                    <a:pt x="8173" y="14263"/>
                    <a:pt x="8044" y="14164"/>
                    <a:pt x="7911" y="14063"/>
                  </a:cubicBezTo>
                  <a:cubicBezTo>
                    <a:pt x="7520" y="13931"/>
                    <a:pt x="7106" y="13857"/>
                    <a:pt x="6683" y="13855"/>
                  </a:cubicBezTo>
                  <a:lnTo>
                    <a:pt x="6629" y="13852"/>
                  </a:lnTo>
                  <a:cubicBezTo>
                    <a:pt x="4680" y="13852"/>
                    <a:pt x="2967" y="15167"/>
                    <a:pt x="2967" y="16668"/>
                  </a:cubicBezTo>
                  <a:cubicBezTo>
                    <a:pt x="2967" y="16668"/>
                    <a:pt x="2967" y="16668"/>
                    <a:pt x="2967" y="16668"/>
                  </a:cubicBezTo>
                  <a:close/>
                  <a:moveTo>
                    <a:pt x="12670" y="907"/>
                  </a:moveTo>
                  <a:lnTo>
                    <a:pt x="11388" y="1940"/>
                  </a:lnTo>
                  <a:cubicBezTo>
                    <a:pt x="11312" y="2002"/>
                    <a:pt x="11218" y="2035"/>
                    <a:pt x="11123" y="2035"/>
                  </a:cubicBezTo>
                  <a:lnTo>
                    <a:pt x="10665" y="2035"/>
                  </a:lnTo>
                  <a:cubicBezTo>
                    <a:pt x="11255" y="2824"/>
                    <a:pt x="11605" y="3949"/>
                    <a:pt x="11605" y="5219"/>
                  </a:cubicBezTo>
                  <a:cubicBezTo>
                    <a:pt x="11605" y="6615"/>
                    <a:pt x="10968" y="7937"/>
                    <a:pt x="9814" y="8945"/>
                  </a:cubicBezTo>
                  <a:cubicBezTo>
                    <a:pt x="8922" y="9717"/>
                    <a:pt x="8887" y="9931"/>
                    <a:pt x="8887" y="10374"/>
                  </a:cubicBezTo>
                  <a:cubicBezTo>
                    <a:pt x="8897" y="10617"/>
                    <a:pt x="9521" y="11409"/>
                    <a:pt x="10204" y="11949"/>
                  </a:cubicBezTo>
                  <a:cubicBezTo>
                    <a:pt x="11803" y="13208"/>
                    <a:pt x="12396" y="14441"/>
                    <a:pt x="12396" y="16503"/>
                  </a:cubicBezTo>
                  <a:cubicBezTo>
                    <a:pt x="12396" y="18652"/>
                    <a:pt x="10930" y="20513"/>
                    <a:pt x="8659" y="21248"/>
                  </a:cubicBezTo>
                  <a:cubicBezTo>
                    <a:pt x="7930" y="21482"/>
                    <a:pt x="7141" y="21600"/>
                    <a:pt x="6315" y="21600"/>
                  </a:cubicBezTo>
                  <a:cubicBezTo>
                    <a:pt x="5396" y="21600"/>
                    <a:pt x="4510" y="21482"/>
                    <a:pt x="3686" y="21251"/>
                  </a:cubicBezTo>
                  <a:cubicBezTo>
                    <a:pt x="2090" y="20802"/>
                    <a:pt x="908" y="19953"/>
                    <a:pt x="358" y="18858"/>
                  </a:cubicBezTo>
                  <a:cubicBezTo>
                    <a:pt x="122" y="18382"/>
                    <a:pt x="0" y="17877"/>
                    <a:pt x="0" y="17354"/>
                  </a:cubicBezTo>
                  <a:cubicBezTo>
                    <a:pt x="0" y="16815"/>
                    <a:pt x="117" y="16269"/>
                    <a:pt x="344" y="15728"/>
                  </a:cubicBezTo>
                  <a:cubicBezTo>
                    <a:pt x="1219" y="13652"/>
                    <a:pt x="3526" y="12256"/>
                    <a:pt x="6079" y="12256"/>
                  </a:cubicBezTo>
                  <a:cubicBezTo>
                    <a:pt x="6106" y="12256"/>
                    <a:pt x="6130" y="12256"/>
                    <a:pt x="6152" y="12256"/>
                  </a:cubicBezTo>
                  <a:cubicBezTo>
                    <a:pt x="5946" y="11848"/>
                    <a:pt x="5843" y="11429"/>
                    <a:pt x="5843" y="10984"/>
                  </a:cubicBezTo>
                  <a:cubicBezTo>
                    <a:pt x="5843" y="10764"/>
                    <a:pt x="5870" y="10538"/>
                    <a:pt x="5924" y="10311"/>
                  </a:cubicBezTo>
                  <a:cubicBezTo>
                    <a:pt x="3244" y="10243"/>
                    <a:pt x="1238" y="8057"/>
                    <a:pt x="1238" y="5179"/>
                  </a:cubicBezTo>
                  <a:cubicBezTo>
                    <a:pt x="1238" y="3144"/>
                    <a:pt x="2699" y="1162"/>
                    <a:pt x="4786" y="362"/>
                  </a:cubicBezTo>
                  <a:cubicBezTo>
                    <a:pt x="5412" y="121"/>
                    <a:pt x="6049" y="0"/>
                    <a:pt x="6675" y="0"/>
                  </a:cubicBezTo>
                  <a:lnTo>
                    <a:pt x="12404" y="0"/>
                  </a:lnTo>
                  <a:cubicBezTo>
                    <a:pt x="12599" y="0"/>
                    <a:pt x="12772" y="139"/>
                    <a:pt x="12833" y="347"/>
                  </a:cubicBezTo>
                  <a:cubicBezTo>
                    <a:pt x="12895" y="553"/>
                    <a:pt x="12827" y="781"/>
                    <a:pt x="12670" y="907"/>
                  </a:cubicBezTo>
                  <a:cubicBezTo>
                    <a:pt x="12670" y="907"/>
                    <a:pt x="12670" y="907"/>
                    <a:pt x="12670" y="907"/>
                  </a:cubicBezTo>
                  <a:close/>
                  <a:moveTo>
                    <a:pt x="21151" y="10807"/>
                  </a:moveTo>
                  <a:lnTo>
                    <a:pt x="17892" y="10807"/>
                  </a:lnTo>
                  <a:lnTo>
                    <a:pt x="17892" y="14433"/>
                  </a:lnTo>
                  <a:cubicBezTo>
                    <a:pt x="17892" y="14711"/>
                    <a:pt x="17691" y="14934"/>
                    <a:pt x="17443" y="14934"/>
                  </a:cubicBezTo>
                  <a:lnTo>
                    <a:pt x="16515" y="14934"/>
                  </a:lnTo>
                  <a:cubicBezTo>
                    <a:pt x="16266" y="14934"/>
                    <a:pt x="16063" y="14711"/>
                    <a:pt x="16063" y="14433"/>
                  </a:cubicBezTo>
                  <a:lnTo>
                    <a:pt x="16063" y="10807"/>
                  </a:lnTo>
                  <a:lnTo>
                    <a:pt x="12808" y="10807"/>
                  </a:lnTo>
                  <a:cubicBezTo>
                    <a:pt x="12559" y="10807"/>
                    <a:pt x="12355" y="10582"/>
                    <a:pt x="12355" y="10305"/>
                  </a:cubicBezTo>
                  <a:lnTo>
                    <a:pt x="12355" y="9273"/>
                  </a:lnTo>
                  <a:cubicBezTo>
                    <a:pt x="12355" y="8994"/>
                    <a:pt x="12559" y="8769"/>
                    <a:pt x="12808" y="8769"/>
                  </a:cubicBezTo>
                  <a:lnTo>
                    <a:pt x="16063" y="8769"/>
                  </a:lnTo>
                  <a:lnTo>
                    <a:pt x="16063" y="5144"/>
                  </a:lnTo>
                  <a:cubicBezTo>
                    <a:pt x="16063" y="4869"/>
                    <a:pt x="16266" y="4643"/>
                    <a:pt x="16515" y="4643"/>
                  </a:cubicBezTo>
                  <a:lnTo>
                    <a:pt x="17443" y="4643"/>
                  </a:lnTo>
                  <a:cubicBezTo>
                    <a:pt x="17691" y="4643"/>
                    <a:pt x="17892" y="4869"/>
                    <a:pt x="17892" y="5144"/>
                  </a:cubicBezTo>
                  <a:lnTo>
                    <a:pt x="17892" y="8769"/>
                  </a:lnTo>
                  <a:lnTo>
                    <a:pt x="21151" y="8769"/>
                  </a:lnTo>
                  <a:cubicBezTo>
                    <a:pt x="21396" y="8769"/>
                    <a:pt x="21600" y="8994"/>
                    <a:pt x="21600" y="9273"/>
                  </a:cubicBezTo>
                  <a:lnTo>
                    <a:pt x="21600" y="10305"/>
                  </a:lnTo>
                  <a:cubicBezTo>
                    <a:pt x="21600" y="10582"/>
                    <a:pt x="21396" y="10807"/>
                    <a:pt x="21151" y="10807"/>
                  </a:cubicBezTo>
                  <a:cubicBezTo>
                    <a:pt x="21151" y="10807"/>
                    <a:pt x="21151" y="10807"/>
                    <a:pt x="21151" y="10807"/>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612" name="Shape 34246"/>
            <p:cNvSpPr/>
            <p:nvPr/>
          </p:nvSpPr>
          <p:spPr>
            <a:xfrm>
              <a:off x="1326116" y="1952971"/>
              <a:ext cx="113327" cy="92683"/>
            </a:xfrm>
            <a:custGeom>
              <a:avLst/>
              <a:gdLst/>
              <a:ahLst/>
              <a:cxnLst>
                <a:cxn ang="0">
                  <a:pos x="wd2" y="hd2"/>
                </a:cxn>
                <a:cxn ang="5400000">
                  <a:pos x="wd2" y="hd2"/>
                </a:cxn>
                <a:cxn ang="10800000">
                  <a:pos x="wd2" y="hd2"/>
                </a:cxn>
                <a:cxn ang="16200000">
                  <a:pos x="wd2" y="hd2"/>
                </a:cxn>
              </a:cxnLst>
              <a:rect l="0" t="0" r="r" b="b"/>
              <a:pathLst>
                <a:path w="21600" h="21600" extrusionOk="0">
                  <a:moveTo>
                    <a:pt x="8648" y="5409"/>
                  </a:moveTo>
                  <a:cubicBezTo>
                    <a:pt x="8423" y="3519"/>
                    <a:pt x="7212" y="1948"/>
                    <a:pt x="5946" y="1906"/>
                  </a:cubicBezTo>
                  <a:lnTo>
                    <a:pt x="5894" y="1906"/>
                  </a:lnTo>
                  <a:cubicBezTo>
                    <a:pt x="5447" y="1906"/>
                    <a:pt x="5049" y="2111"/>
                    <a:pt x="4743" y="2498"/>
                  </a:cubicBezTo>
                  <a:cubicBezTo>
                    <a:pt x="4271" y="3097"/>
                    <a:pt x="4073" y="4045"/>
                    <a:pt x="4198" y="5100"/>
                  </a:cubicBezTo>
                  <a:cubicBezTo>
                    <a:pt x="4418" y="6988"/>
                    <a:pt x="5656" y="8619"/>
                    <a:pt x="6897" y="8662"/>
                  </a:cubicBezTo>
                  <a:lnTo>
                    <a:pt x="6916" y="8662"/>
                  </a:lnTo>
                  <a:cubicBezTo>
                    <a:pt x="7385" y="8662"/>
                    <a:pt x="7778" y="8457"/>
                    <a:pt x="8085" y="8070"/>
                  </a:cubicBezTo>
                  <a:cubicBezTo>
                    <a:pt x="8561" y="7463"/>
                    <a:pt x="8773" y="6468"/>
                    <a:pt x="8648" y="5409"/>
                  </a:cubicBezTo>
                  <a:cubicBezTo>
                    <a:pt x="8648" y="5409"/>
                    <a:pt x="8648" y="5409"/>
                    <a:pt x="8648" y="5409"/>
                  </a:cubicBezTo>
                  <a:close/>
                  <a:moveTo>
                    <a:pt x="2967" y="16668"/>
                  </a:moveTo>
                  <a:cubicBezTo>
                    <a:pt x="2967" y="18299"/>
                    <a:pt x="4433" y="19576"/>
                    <a:pt x="6303" y="19576"/>
                  </a:cubicBezTo>
                  <a:cubicBezTo>
                    <a:pt x="8773" y="19576"/>
                    <a:pt x="10022" y="18631"/>
                    <a:pt x="10022" y="16763"/>
                  </a:cubicBezTo>
                  <a:cubicBezTo>
                    <a:pt x="10022" y="16587"/>
                    <a:pt x="10003" y="16402"/>
                    <a:pt x="9965" y="16220"/>
                  </a:cubicBezTo>
                  <a:cubicBezTo>
                    <a:pt x="9800" y="15495"/>
                    <a:pt x="9201" y="15043"/>
                    <a:pt x="8298" y="14355"/>
                  </a:cubicBezTo>
                  <a:cubicBezTo>
                    <a:pt x="8173" y="14263"/>
                    <a:pt x="8044" y="14164"/>
                    <a:pt x="7911" y="14063"/>
                  </a:cubicBezTo>
                  <a:cubicBezTo>
                    <a:pt x="7520" y="13931"/>
                    <a:pt x="7106" y="13857"/>
                    <a:pt x="6683" y="13855"/>
                  </a:cubicBezTo>
                  <a:lnTo>
                    <a:pt x="6629" y="13852"/>
                  </a:lnTo>
                  <a:cubicBezTo>
                    <a:pt x="4680" y="13852"/>
                    <a:pt x="2967" y="15167"/>
                    <a:pt x="2967" y="16668"/>
                  </a:cubicBezTo>
                  <a:cubicBezTo>
                    <a:pt x="2967" y="16668"/>
                    <a:pt x="2967" y="16668"/>
                    <a:pt x="2967" y="16668"/>
                  </a:cubicBezTo>
                  <a:close/>
                  <a:moveTo>
                    <a:pt x="12670" y="907"/>
                  </a:moveTo>
                  <a:lnTo>
                    <a:pt x="11388" y="1940"/>
                  </a:lnTo>
                  <a:cubicBezTo>
                    <a:pt x="11312" y="2002"/>
                    <a:pt x="11218" y="2035"/>
                    <a:pt x="11123" y="2035"/>
                  </a:cubicBezTo>
                  <a:lnTo>
                    <a:pt x="10665" y="2035"/>
                  </a:lnTo>
                  <a:cubicBezTo>
                    <a:pt x="11255" y="2824"/>
                    <a:pt x="11605" y="3949"/>
                    <a:pt x="11605" y="5219"/>
                  </a:cubicBezTo>
                  <a:cubicBezTo>
                    <a:pt x="11605" y="6615"/>
                    <a:pt x="10968" y="7937"/>
                    <a:pt x="9814" y="8945"/>
                  </a:cubicBezTo>
                  <a:cubicBezTo>
                    <a:pt x="8922" y="9717"/>
                    <a:pt x="8887" y="9931"/>
                    <a:pt x="8887" y="10374"/>
                  </a:cubicBezTo>
                  <a:cubicBezTo>
                    <a:pt x="8897" y="10617"/>
                    <a:pt x="9521" y="11409"/>
                    <a:pt x="10204" y="11949"/>
                  </a:cubicBezTo>
                  <a:cubicBezTo>
                    <a:pt x="11803" y="13208"/>
                    <a:pt x="12396" y="14441"/>
                    <a:pt x="12396" y="16503"/>
                  </a:cubicBezTo>
                  <a:cubicBezTo>
                    <a:pt x="12396" y="18652"/>
                    <a:pt x="10930" y="20513"/>
                    <a:pt x="8659" y="21248"/>
                  </a:cubicBezTo>
                  <a:cubicBezTo>
                    <a:pt x="7930" y="21482"/>
                    <a:pt x="7141" y="21600"/>
                    <a:pt x="6315" y="21600"/>
                  </a:cubicBezTo>
                  <a:cubicBezTo>
                    <a:pt x="5396" y="21600"/>
                    <a:pt x="4510" y="21482"/>
                    <a:pt x="3686" y="21251"/>
                  </a:cubicBezTo>
                  <a:cubicBezTo>
                    <a:pt x="2090" y="20802"/>
                    <a:pt x="908" y="19953"/>
                    <a:pt x="358" y="18858"/>
                  </a:cubicBezTo>
                  <a:cubicBezTo>
                    <a:pt x="122" y="18382"/>
                    <a:pt x="0" y="17877"/>
                    <a:pt x="0" y="17354"/>
                  </a:cubicBezTo>
                  <a:cubicBezTo>
                    <a:pt x="0" y="16815"/>
                    <a:pt x="117" y="16269"/>
                    <a:pt x="344" y="15728"/>
                  </a:cubicBezTo>
                  <a:cubicBezTo>
                    <a:pt x="1219" y="13652"/>
                    <a:pt x="3526" y="12256"/>
                    <a:pt x="6079" y="12256"/>
                  </a:cubicBezTo>
                  <a:cubicBezTo>
                    <a:pt x="6106" y="12256"/>
                    <a:pt x="6130" y="12256"/>
                    <a:pt x="6152" y="12256"/>
                  </a:cubicBezTo>
                  <a:cubicBezTo>
                    <a:pt x="5946" y="11848"/>
                    <a:pt x="5843" y="11429"/>
                    <a:pt x="5843" y="10984"/>
                  </a:cubicBezTo>
                  <a:cubicBezTo>
                    <a:pt x="5843" y="10764"/>
                    <a:pt x="5870" y="10538"/>
                    <a:pt x="5924" y="10311"/>
                  </a:cubicBezTo>
                  <a:cubicBezTo>
                    <a:pt x="3244" y="10243"/>
                    <a:pt x="1238" y="8057"/>
                    <a:pt x="1238" y="5179"/>
                  </a:cubicBezTo>
                  <a:cubicBezTo>
                    <a:pt x="1238" y="3144"/>
                    <a:pt x="2699" y="1162"/>
                    <a:pt x="4786" y="362"/>
                  </a:cubicBezTo>
                  <a:cubicBezTo>
                    <a:pt x="5412" y="121"/>
                    <a:pt x="6049" y="0"/>
                    <a:pt x="6675" y="0"/>
                  </a:cubicBezTo>
                  <a:lnTo>
                    <a:pt x="12404" y="0"/>
                  </a:lnTo>
                  <a:cubicBezTo>
                    <a:pt x="12599" y="0"/>
                    <a:pt x="12772" y="139"/>
                    <a:pt x="12833" y="347"/>
                  </a:cubicBezTo>
                  <a:cubicBezTo>
                    <a:pt x="12895" y="553"/>
                    <a:pt x="12827" y="781"/>
                    <a:pt x="12670" y="907"/>
                  </a:cubicBezTo>
                  <a:cubicBezTo>
                    <a:pt x="12670" y="907"/>
                    <a:pt x="12670" y="907"/>
                    <a:pt x="12670" y="907"/>
                  </a:cubicBezTo>
                  <a:close/>
                  <a:moveTo>
                    <a:pt x="21151" y="10807"/>
                  </a:moveTo>
                  <a:lnTo>
                    <a:pt x="17892" y="10807"/>
                  </a:lnTo>
                  <a:lnTo>
                    <a:pt x="17892" y="14433"/>
                  </a:lnTo>
                  <a:cubicBezTo>
                    <a:pt x="17892" y="14711"/>
                    <a:pt x="17691" y="14934"/>
                    <a:pt x="17443" y="14934"/>
                  </a:cubicBezTo>
                  <a:lnTo>
                    <a:pt x="16515" y="14934"/>
                  </a:lnTo>
                  <a:cubicBezTo>
                    <a:pt x="16266" y="14934"/>
                    <a:pt x="16063" y="14711"/>
                    <a:pt x="16063" y="14433"/>
                  </a:cubicBezTo>
                  <a:lnTo>
                    <a:pt x="16063" y="10807"/>
                  </a:lnTo>
                  <a:lnTo>
                    <a:pt x="12808" y="10807"/>
                  </a:lnTo>
                  <a:cubicBezTo>
                    <a:pt x="12559" y="10807"/>
                    <a:pt x="12355" y="10582"/>
                    <a:pt x="12355" y="10305"/>
                  </a:cubicBezTo>
                  <a:lnTo>
                    <a:pt x="12355" y="9273"/>
                  </a:lnTo>
                  <a:cubicBezTo>
                    <a:pt x="12355" y="8994"/>
                    <a:pt x="12559" y="8769"/>
                    <a:pt x="12808" y="8769"/>
                  </a:cubicBezTo>
                  <a:lnTo>
                    <a:pt x="16063" y="8769"/>
                  </a:lnTo>
                  <a:lnTo>
                    <a:pt x="16063" y="5144"/>
                  </a:lnTo>
                  <a:cubicBezTo>
                    <a:pt x="16063" y="4869"/>
                    <a:pt x="16266" y="4643"/>
                    <a:pt x="16515" y="4643"/>
                  </a:cubicBezTo>
                  <a:lnTo>
                    <a:pt x="17443" y="4643"/>
                  </a:lnTo>
                  <a:cubicBezTo>
                    <a:pt x="17691" y="4643"/>
                    <a:pt x="17892" y="4869"/>
                    <a:pt x="17892" y="5144"/>
                  </a:cubicBezTo>
                  <a:lnTo>
                    <a:pt x="17892" y="8769"/>
                  </a:lnTo>
                  <a:lnTo>
                    <a:pt x="21151" y="8769"/>
                  </a:lnTo>
                  <a:cubicBezTo>
                    <a:pt x="21396" y="8769"/>
                    <a:pt x="21600" y="8994"/>
                    <a:pt x="21600" y="9273"/>
                  </a:cubicBezTo>
                  <a:lnTo>
                    <a:pt x="21600" y="10305"/>
                  </a:lnTo>
                  <a:cubicBezTo>
                    <a:pt x="21600" y="10582"/>
                    <a:pt x="21396" y="10807"/>
                    <a:pt x="21151" y="10807"/>
                  </a:cubicBezTo>
                  <a:cubicBezTo>
                    <a:pt x="21151" y="10807"/>
                    <a:pt x="21151" y="10807"/>
                    <a:pt x="21151" y="10807"/>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613" name="Shape 34247"/>
            <p:cNvSpPr/>
            <p:nvPr/>
          </p:nvSpPr>
          <p:spPr>
            <a:xfrm>
              <a:off x="862115" y="3451800"/>
              <a:ext cx="153213" cy="133675"/>
            </a:xfrm>
            <a:custGeom>
              <a:avLst/>
              <a:gdLst/>
              <a:ahLst/>
              <a:cxnLst>
                <a:cxn ang="0">
                  <a:pos x="wd2" y="hd2"/>
                </a:cxn>
                <a:cxn ang="5400000">
                  <a:pos x="wd2" y="hd2"/>
                </a:cxn>
                <a:cxn ang="10800000">
                  <a:pos x="wd2" y="hd2"/>
                </a:cxn>
                <a:cxn ang="16200000">
                  <a:pos x="wd2" y="hd2"/>
                </a:cxn>
              </a:cxnLst>
              <a:rect l="0" t="0" r="r" b="b"/>
              <a:pathLst>
                <a:path w="21600" h="21600" extrusionOk="0">
                  <a:moveTo>
                    <a:pt x="10800" y="14657"/>
                  </a:moveTo>
                  <a:cubicBezTo>
                    <a:pt x="8670" y="14657"/>
                    <a:pt x="6943" y="12930"/>
                    <a:pt x="6943" y="10800"/>
                  </a:cubicBezTo>
                  <a:cubicBezTo>
                    <a:pt x="6943" y="8670"/>
                    <a:pt x="8670" y="6943"/>
                    <a:pt x="10800" y="6943"/>
                  </a:cubicBezTo>
                  <a:cubicBezTo>
                    <a:pt x="12930" y="6943"/>
                    <a:pt x="14657" y="8670"/>
                    <a:pt x="14657" y="10800"/>
                  </a:cubicBezTo>
                  <a:cubicBezTo>
                    <a:pt x="14657" y="12930"/>
                    <a:pt x="12930" y="14657"/>
                    <a:pt x="10800" y="14657"/>
                  </a:cubicBezTo>
                  <a:close/>
                  <a:moveTo>
                    <a:pt x="20016" y="9930"/>
                  </a:moveTo>
                  <a:cubicBezTo>
                    <a:pt x="21001" y="9522"/>
                    <a:pt x="21600" y="9257"/>
                    <a:pt x="21600" y="9257"/>
                  </a:cubicBezTo>
                  <a:lnTo>
                    <a:pt x="20829" y="6171"/>
                  </a:lnTo>
                  <a:cubicBezTo>
                    <a:pt x="20829" y="6171"/>
                    <a:pt x="20119" y="6283"/>
                    <a:pt x="18990" y="6492"/>
                  </a:cubicBezTo>
                  <a:cubicBezTo>
                    <a:pt x="18430" y="5424"/>
                    <a:pt x="17677" y="4501"/>
                    <a:pt x="16789" y="3749"/>
                  </a:cubicBezTo>
                  <a:cubicBezTo>
                    <a:pt x="17377" y="2418"/>
                    <a:pt x="17743" y="1543"/>
                    <a:pt x="17743" y="1543"/>
                  </a:cubicBezTo>
                  <a:lnTo>
                    <a:pt x="14657" y="0"/>
                  </a:lnTo>
                  <a:cubicBezTo>
                    <a:pt x="14657" y="0"/>
                    <a:pt x="14156" y="750"/>
                    <a:pt x="13405" y="1922"/>
                  </a:cubicBezTo>
                  <a:cubicBezTo>
                    <a:pt x="12297" y="1595"/>
                    <a:pt x="11120" y="1470"/>
                    <a:pt x="9929" y="1584"/>
                  </a:cubicBezTo>
                  <a:cubicBezTo>
                    <a:pt x="9522" y="599"/>
                    <a:pt x="9257" y="0"/>
                    <a:pt x="9257" y="0"/>
                  </a:cubicBezTo>
                  <a:lnTo>
                    <a:pt x="6171" y="771"/>
                  </a:lnTo>
                  <a:cubicBezTo>
                    <a:pt x="6171" y="771"/>
                    <a:pt x="6283" y="1481"/>
                    <a:pt x="6492" y="2610"/>
                  </a:cubicBezTo>
                  <a:cubicBezTo>
                    <a:pt x="5420" y="3172"/>
                    <a:pt x="4494" y="3929"/>
                    <a:pt x="3740" y="4821"/>
                  </a:cubicBezTo>
                  <a:cubicBezTo>
                    <a:pt x="2414" y="4227"/>
                    <a:pt x="1543" y="3857"/>
                    <a:pt x="1543" y="3857"/>
                  </a:cubicBezTo>
                  <a:lnTo>
                    <a:pt x="0" y="6943"/>
                  </a:lnTo>
                  <a:cubicBezTo>
                    <a:pt x="0" y="6943"/>
                    <a:pt x="748" y="7450"/>
                    <a:pt x="1919" y="8207"/>
                  </a:cubicBezTo>
                  <a:cubicBezTo>
                    <a:pt x="1595" y="9313"/>
                    <a:pt x="1471" y="10485"/>
                    <a:pt x="1584" y="11672"/>
                  </a:cubicBezTo>
                  <a:cubicBezTo>
                    <a:pt x="599" y="12078"/>
                    <a:pt x="0" y="12343"/>
                    <a:pt x="0" y="12343"/>
                  </a:cubicBezTo>
                  <a:lnTo>
                    <a:pt x="771" y="15429"/>
                  </a:lnTo>
                  <a:cubicBezTo>
                    <a:pt x="771" y="15429"/>
                    <a:pt x="1480" y="15317"/>
                    <a:pt x="2609" y="15107"/>
                  </a:cubicBezTo>
                  <a:cubicBezTo>
                    <a:pt x="3172" y="16179"/>
                    <a:pt x="3928" y="17106"/>
                    <a:pt x="4820" y="17860"/>
                  </a:cubicBezTo>
                  <a:cubicBezTo>
                    <a:pt x="4227" y="19186"/>
                    <a:pt x="3857" y="20057"/>
                    <a:pt x="3857" y="20057"/>
                  </a:cubicBezTo>
                  <a:lnTo>
                    <a:pt x="6943" y="21600"/>
                  </a:lnTo>
                  <a:cubicBezTo>
                    <a:pt x="6943" y="21600"/>
                    <a:pt x="7449" y="20852"/>
                    <a:pt x="8206" y="19681"/>
                  </a:cubicBezTo>
                  <a:cubicBezTo>
                    <a:pt x="9312" y="20005"/>
                    <a:pt x="10485" y="20129"/>
                    <a:pt x="11672" y="20016"/>
                  </a:cubicBezTo>
                  <a:cubicBezTo>
                    <a:pt x="12078" y="21001"/>
                    <a:pt x="12343" y="21600"/>
                    <a:pt x="12343" y="21600"/>
                  </a:cubicBezTo>
                  <a:lnTo>
                    <a:pt x="15429" y="20829"/>
                  </a:lnTo>
                  <a:cubicBezTo>
                    <a:pt x="15429" y="20829"/>
                    <a:pt x="15317" y="20120"/>
                    <a:pt x="15107" y="18991"/>
                  </a:cubicBezTo>
                  <a:cubicBezTo>
                    <a:pt x="16176" y="18431"/>
                    <a:pt x="17099" y="17676"/>
                    <a:pt x="17852" y="16788"/>
                  </a:cubicBezTo>
                  <a:cubicBezTo>
                    <a:pt x="19183" y="17377"/>
                    <a:pt x="20057" y="17743"/>
                    <a:pt x="20057" y="17743"/>
                  </a:cubicBezTo>
                  <a:lnTo>
                    <a:pt x="21600" y="14657"/>
                  </a:lnTo>
                  <a:cubicBezTo>
                    <a:pt x="21600" y="14657"/>
                    <a:pt x="20851" y="14156"/>
                    <a:pt x="19678" y="13405"/>
                  </a:cubicBezTo>
                  <a:cubicBezTo>
                    <a:pt x="20005" y="12296"/>
                    <a:pt x="20130" y="11120"/>
                    <a:pt x="20016" y="9930"/>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614" name="Shape 34248"/>
            <p:cNvSpPr/>
            <p:nvPr/>
          </p:nvSpPr>
          <p:spPr>
            <a:xfrm>
              <a:off x="1057612" y="3230156"/>
              <a:ext cx="113327" cy="92683"/>
            </a:xfrm>
            <a:custGeom>
              <a:avLst/>
              <a:gdLst/>
              <a:ahLst/>
              <a:cxnLst>
                <a:cxn ang="0">
                  <a:pos x="wd2" y="hd2"/>
                </a:cxn>
                <a:cxn ang="5400000">
                  <a:pos x="wd2" y="hd2"/>
                </a:cxn>
                <a:cxn ang="10800000">
                  <a:pos x="wd2" y="hd2"/>
                </a:cxn>
                <a:cxn ang="16200000">
                  <a:pos x="wd2" y="hd2"/>
                </a:cxn>
              </a:cxnLst>
              <a:rect l="0" t="0" r="r" b="b"/>
              <a:pathLst>
                <a:path w="21600" h="21600" extrusionOk="0">
                  <a:moveTo>
                    <a:pt x="8648" y="5409"/>
                  </a:moveTo>
                  <a:cubicBezTo>
                    <a:pt x="8423" y="3519"/>
                    <a:pt x="7212" y="1948"/>
                    <a:pt x="5946" y="1906"/>
                  </a:cubicBezTo>
                  <a:lnTo>
                    <a:pt x="5894" y="1906"/>
                  </a:lnTo>
                  <a:cubicBezTo>
                    <a:pt x="5447" y="1906"/>
                    <a:pt x="5049" y="2111"/>
                    <a:pt x="4743" y="2498"/>
                  </a:cubicBezTo>
                  <a:cubicBezTo>
                    <a:pt x="4271" y="3097"/>
                    <a:pt x="4073" y="4045"/>
                    <a:pt x="4198" y="5100"/>
                  </a:cubicBezTo>
                  <a:cubicBezTo>
                    <a:pt x="4418" y="6988"/>
                    <a:pt x="5656" y="8619"/>
                    <a:pt x="6897" y="8662"/>
                  </a:cubicBezTo>
                  <a:lnTo>
                    <a:pt x="6916" y="8662"/>
                  </a:lnTo>
                  <a:cubicBezTo>
                    <a:pt x="7385" y="8662"/>
                    <a:pt x="7778" y="8457"/>
                    <a:pt x="8085" y="8070"/>
                  </a:cubicBezTo>
                  <a:cubicBezTo>
                    <a:pt x="8561" y="7463"/>
                    <a:pt x="8773" y="6468"/>
                    <a:pt x="8648" y="5409"/>
                  </a:cubicBezTo>
                  <a:cubicBezTo>
                    <a:pt x="8648" y="5409"/>
                    <a:pt x="8648" y="5409"/>
                    <a:pt x="8648" y="5409"/>
                  </a:cubicBezTo>
                  <a:close/>
                  <a:moveTo>
                    <a:pt x="2967" y="16668"/>
                  </a:moveTo>
                  <a:cubicBezTo>
                    <a:pt x="2967" y="18299"/>
                    <a:pt x="4433" y="19576"/>
                    <a:pt x="6303" y="19576"/>
                  </a:cubicBezTo>
                  <a:cubicBezTo>
                    <a:pt x="8773" y="19576"/>
                    <a:pt x="10022" y="18631"/>
                    <a:pt x="10022" y="16763"/>
                  </a:cubicBezTo>
                  <a:cubicBezTo>
                    <a:pt x="10022" y="16587"/>
                    <a:pt x="10003" y="16402"/>
                    <a:pt x="9965" y="16220"/>
                  </a:cubicBezTo>
                  <a:cubicBezTo>
                    <a:pt x="9800" y="15495"/>
                    <a:pt x="9201" y="15043"/>
                    <a:pt x="8298" y="14355"/>
                  </a:cubicBezTo>
                  <a:cubicBezTo>
                    <a:pt x="8173" y="14263"/>
                    <a:pt x="8044" y="14164"/>
                    <a:pt x="7911" y="14063"/>
                  </a:cubicBezTo>
                  <a:cubicBezTo>
                    <a:pt x="7520" y="13931"/>
                    <a:pt x="7106" y="13857"/>
                    <a:pt x="6683" y="13855"/>
                  </a:cubicBezTo>
                  <a:lnTo>
                    <a:pt x="6629" y="13852"/>
                  </a:lnTo>
                  <a:cubicBezTo>
                    <a:pt x="4680" y="13852"/>
                    <a:pt x="2967" y="15167"/>
                    <a:pt x="2967" y="16668"/>
                  </a:cubicBezTo>
                  <a:cubicBezTo>
                    <a:pt x="2967" y="16668"/>
                    <a:pt x="2967" y="16668"/>
                    <a:pt x="2967" y="16668"/>
                  </a:cubicBezTo>
                  <a:close/>
                  <a:moveTo>
                    <a:pt x="12670" y="907"/>
                  </a:moveTo>
                  <a:lnTo>
                    <a:pt x="11388" y="1940"/>
                  </a:lnTo>
                  <a:cubicBezTo>
                    <a:pt x="11312" y="2002"/>
                    <a:pt x="11218" y="2035"/>
                    <a:pt x="11123" y="2035"/>
                  </a:cubicBezTo>
                  <a:lnTo>
                    <a:pt x="10665" y="2035"/>
                  </a:lnTo>
                  <a:cubicBezTo>
                    <a:pt x="11255" y="2824"/>
                    <a:pt x="11605" y="3949"/>
                    <a:pt x="11605" y="5219"/>
                  </a:cubicBezTo>
                  <a:cubicBezTo>
                    <a:pt x="11605" y="6615"/>
                    <a:pt x="10968" y="7937"/>
                    <a:pt x="9814" y="8945"/>
                  </a:cubicBezTo>
                  <a:cubicBezTo>
                    <a:pt x="8922" y="9717"/>
                    <a:pt x="8887" y="9931"/>
                    <a:pt x="8887" y="10374"/>
                  </a:cubicBezTo>
                  <a:cubicBezTo>
                    <a:pt x="8897" y="10617"/>
                    <a:pt x="9521" y="11409"/>
                    <a:pt x="10204" y="11949"/>
                  </a:cubicBezTo>
                  <a:cubicBezTo>
                    <a:pt x="11803" y="13208"/>
                    <a:pt x="12396" y="14441"/>
                    <a:pt x="12396" y="16503"/>
                  </a:cubicBezTo>
                  <a:cubicBezTo>
                    <a:pt x="12396" y="18652"/>
                    <a:pt x="10930" y="20513"/>
                    <a:pt x="8659" y="21248"/>
                  </a:cubicBezTo>
                  <a:cubicBezTo>
                    <a:pt x="7930" y="21482"/>
                    <a:pt x="7141" y="21600"/>
                    <a:pt x="6315" y="21600"/>
                  </a:cubicBezTo>
                  <a:cubicBezTo>
                    <a:pt x="5396" y="21600"/>
                    <a:pt x="4510" y="21482"/>
                    <a:pt x="3686" y="21251"/>
                  </a:cubicBezTo>
                  <a:cubicBezTo>
                    <a:pt x="2090" y="20802"/>
                    <a:pt x="908" y="19953"/>
                    <a:pt x="358" y="18858"/>
                  </a:cubicBezTo>
                  <a:cubicBezTo>
                    <a:pt x="122" y="18382"/>
                    <a:pt x="0" y="17877"/>
                    <a:pt x="0" y="17354"/>
                  </a:cubicBezTo>
                  <a:cubicBezTo>
                    <a:pt x="0" y="16815"/>
                    <a:pt x="117" y="16269"/>
                    <a:pt x="344" y="15728"/>
                  </a:cubicBezTo>
                  <a:cubicBezTo>
                    <a:pt x="1219" y="13652"/>
                    <a:pt x="3526" y="12256"/>
                    <a:pt x="6079" y="12256"/>
                  </a:cubicBezTo>
                  <a:cubicBezTo>
                    <a:pt x="6106" y="12256"/>
                    <a:pt x="6130" y="12256"/>
                    <a:pt x="6152" y="12256"/>
                  </a:cubicBezTo>
                  <a:cubicBezTo>
                    <a:pt x="5946" y="11848"/>
                    <a:pt x="5843" y="11429"/>
                    <a:pt x="5843" y="10984"/>
                  </a:cubicBezTo>
                  <a:cubicBezTo>
                    <a:pt x="5843" y="10764"/>
                    <a:pt x="5870" y="10538"/>
                    <a:pt x="5924" y="10311"/>
                  </a:cubicBezTo>
                  <a:cubicBezTo>
                    <a:pt x="3244" y="10243"/>
                    <a:pt x="1238" y="8057"/>
                    <a:pt x="1238" y="5179"/>
                  </a:cubicBezTo>
                  <a:cubicBezTo>
                    <a:pt x="1238" y="3144"/>
                    <a:pt x="2699" y="1162"/>
                    <a:pt x="4786" y="362"/>
                  </a:cubicBezTo>
                  <a:cubicBezTo>
                    <a:pt x="5412" y="121"/>
                    <a:pt x="6049" y="0"/>
                    <a:pt x="6675" y="0"/>
                  </a:cubicBezTo>
                  <a:lnTo>
                    <a:pt x="12404" y="0"/>
                  </a:lnTo>
                  <a:cubicBezTo>
                    <a:pt x="12599" y="0"/>
                    <a:pt x="12772" y="139"/>
                    <a:pt x="12833" y="347"/>
                  </a:cubicBezTo>
                  <a:cubicBezTo>
                    <a:pt x="12895" y="553"/>
                    <a:pt x="12827" y="781"/>
                    <a:pt x="12670" y="907"/>
                  </a:cubicBezTo>
                  <a:cubicBezTo>
                    <a:pt x="12670" y="907"/>
                    <a:pt x="12670" y="907"/>
                    <a:pt x="12670" y="907"/>
                  </a:cubicBezTo>
                  <a:close/>
                  <a:moveTo>
                    <a:pt x="21151" y="10807"/>
                  </a:moveTo>
                  <a:lnTo>
                    <a:pt x="17892" y="10807"/>
                  </a:lnTo>
                  <a:lnTo>
                    <a:pt x="17892" y="14433"/>
                  </a:lnTo>
                  <a:cubicBezTo>
                    <a:pt x="17892" y="14711"/>
                    <a:pt x="17691" y="14934"/>
                    <a:pt x="17443" y="14934"/>
                  </a:cubicBezTo>
                  <a:lnTo>
                    <a:pt x="16515" y="14934"/>
                  </a:lnTo>
                  <a:cubicBezTo>
                    <a:pt x="16266" y="14934"/>
                    <a:pt x="16063" y="14711"/>
                    <a:pt x="16063" y="14433"/>
                  </a:cubicBezTo>
                  <a:lnTo>
                    <a:pt x="16063" y="10807"/>
                  </a:lnTo>
                  <a:lnTo>
                    <a:pt x="12808" y="10807"/>
                  </a:lnTo>
                  <a:cubicBezTo>
                    <a:pt x="12559" y="10807"/>
                    <a:pt x="12355" y="10582"/>
                    <a:pt x="12355" y="10305"/>
                  </a:cubicBezTo>
                  <a:lnTo>
                    <a:pt x="12355" y="9273"/>
                  </a:lnTo>
                  <a:cubicBezTo>
                    <a:pt x="12355" y="8994"/>
                    <a:pt x="12559" y="8769"/>
                    <a:pt x="12808" y="8769"/>
                  </a:cubicBezTo>
                  <a:lnTo>
                    <a:pt x="16063" y="8769"/>
                  </a:lnTo>
                  <a:lnTo>
                    <a:pt x="16063" y="5144"/>
                  </a:lnTo>
                  <a:cubicBezTo>
                    <a:pt x="16063" y="4869"/>
                    <a:pt x="16266" y="4643"/>
                    <a:pt x="16515" y="4643"/>
                  </a:cubicBezTo>
                  <a:lnTo>
                    <a:pt x="17443" y="4643"/>
                  </a:lnTo>
                  <a:cubicBezTo>
                    <a:pt x="17691" y="4643"/>
                    <a:pt x="17892" y="4869"/>
                    <a:pt x="17892" y="5144"/>
                  </a:cubicBezTo>
                  <a:lnTo>
                    <a:pt x="17892" y="8769"/>
                  </a:lnTo>
                  <a:lnTo>
                    <a:pt x="21151" y="8769"/>
                  </a:lnTo>
                  <a:cubicBezTo>
                    <a:pt x="21396" y="8769"/>
                    <a:pt x="21600" y="8994"/>
                    <a:pt x="21600" y="9273"/>
                  </a:cubicBezTo>
                  <a:lnTo>
                    <a:pt x="21600" y="10305"/>
                  </a:lnTo>
                  <a:cubicBezTo>
                    <a:pt x="21600" y="10582"/>
                    <a:pt x="21396" y="10807"/>
                    <a:pt x="21151" y="10807"/>
                  </a:cubicBezTo>
                  <a:cubicBezTo>
                    <a:pt x="21151" y="10807"/>
                    <a:pt x="21151" y="10807"/>
                    <a:pt x="21151" y="10807"/>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615" name="Shape 34249"/>
            <p:cNvSpPr/>
            <p:nvPr/>
          </p:nvSpPr>
          <p:spPr>
            <a:xfrm>
              <a:off x="1019520" y="3339493"/>
              <a:ext cx="154949" cy="181889"/>
            </a:xfrm>
            <a:custGeom>
              <a:avLst/>
              <a:gdLst/>
              <a:ahLst/>
              <a:cxnLst>
                <a:cxn ang="0">
                  <a:pos x="wd2" y="hd2"/>
                </a:cxn>
                <a:cxn ang="5400000">
                  <a:pos x="wd2" y="hd2"/>
                </a:cxn>
                <a:cxn ang="10800000">
                  <a:pos x="wd2" y="hd2"/>
                </a:cxn>
                <a:cxn ang="16200000">
                  <a:pos x="wd2" y="hd2"/>
                </a:cxn>
              </a:cxnLst>
              <a:rect l="0" t="0" r="r" b="b"/>
              <a:pathLst>
                <a:path w="21600" h="21600" extrusionOk="0">
                  <a:moveTo>
                    <a:pt x="0" y="1289"/>
                  </a:moveTo>
                  <a:lnTo>
                    <a:pt x="7526" y="11318"/>
                  </a:lnTo>
                  <a:lnTo>
                    <a:pt x="10639" y="10027"/>
                  </a:lnTo>
                  <a:lnTo>
                    <a:pt x="6735" y="4831"/>
                  </a:lnTo>
                  <a:cubicBezTo>
                    <a:pt x="7186" y="4822"/>
                    <a:pt x="7638" y="4734"/>
                    <a:pt x="8042" y="4542"/>
                  </a:cubicBezTo>
                  <a:cubicBezTo>
                    <a:pt x="8843" y="4160"/>
                    <a:pt x="9286" y="3488"/>
                    <a:pt x="9338" y="2779"/>
                  </a:cubicBezTo>
                  <a:cubicBezTo>
                    <a:pt x="9343" y="2717"/>
                    <a:pt x="9344" y="2654"/>
                    <a:pt x="9343" y="2591"/>
                  </a:cubicBezTo>
                  <a:cubicBezTo>
                    <a:pt x="10859" y="2532"/>
                    <a:pt x="12290" y="2713"/>
                    <a:pt x="13557" y="3159"/>
                  </a:cubicBezTo>
                  <a:cubicBezTo>
                    <a:pt x="15647" y="3894"/>
                    <a:pt x="17171" y="5277"/>
                    <a:pt x="17964" y="7158"/>
                  </a:cubicBezTo>
                  <a:cubicBezTo>
                    <a:pt x="19200" y="10089"/>
                    <a:pt x="17878" y="13269"/>
                    <a:pt x="14770" y="15143"/>
                  </a:cubicBezTo>
                  <a:lnTo>
                    <a:pt x="13545" y="13629"/>
                  </a:lnTo>
                  <a:lnTo>
                    <a:pt x="15711" y="12662"/>
                  </a:lnTo>
                  <a:lnTo>
                    <a:pt x="15100" y="11906"/>
                  </a:lnTo>
                  <a:lnTo>
                    <a:pt x="7202" y="15433"/>
                  </a:lnTo>
                  <a:lnTo>
                    <a:pt x="7813" y="16189"/>
                  </a:lnTo>
                  <a:lnTo>
                    <a:pt x="9983" y="15220"/>
                  </a:lnTo>
                  <a:lnTo>
                    <a:pt x="11972" y="17680"/>
                  </a:lnTo>
                  <a:lnTo>
                    <a:pt x="7432" y="19708"/>
                  </a:lnTo>
                  <a:lnTo>
                    <a:pt x="8961" y="21600"/>
                  </a:lnTo>
                  <a:lnTo>
                    <a:pt x="21600" y="15956"/>
                  </a:lnTo>
                  <a:lnTo>
                    <a:pt x="20070" y="14064"/>
                  </a:lnTo>
                  <a:lnTo>
                    <a:pt x="16905" y="15477"/>
                  </a:lnTo>
                  <a:cubicBezTo>
                    <a:pt x="19819" y="13226"/>
                    <a:pt x="20973" y="9873"/>
                    <a:pt x="19662" y="6762"/>
                  </a:cubicBezTo>
                  <a:cubicBezTo>
                    <a:pt x="18716" y="4520"/>
                    <a:pt x="16868" y="2861"/>
                    <a:pt x="14317" y="1964"/>
                  </a:cubicBezTo>
                  <a:cubicBezTo>
                    <a:pt x="12625" y="1368"/>
                    <a:pt x="10722" y="1151"/>
                    <a:pt x="8713" y="1295"/>
                  </a:cubicBezTo>
                  <a:cubicBezTo>
                    <a:pt x="7813" y="536"/>
                    <a:pt x="6285" y="336"/>
                    <a:pt x="5078" y="875"/>
                  </a:cubicBezTo>
                  <a:cubicBezTo>
                    <a:pt x="4725" y="1032"/>
                    <a:pt x="4440" y="1236"/>
                    <a:pt x="4217" y="1471"/>
                  </a:cubicBezTo>
                  <a:lnTo>
                    <a:pt x="3109" y="0"/>
                  </a:lnTo>
                  <a:lnTo>
                    <a:pt x="0" y="1289"/>
                  </a:lnTo>
                  <a:close/>
                  <a:moveTo>
                    <a:pt x="5994" y="2008"/>
                  </a:moveTo>
                  <a:cubicBezTo>
                    <a:pt x="6453" y="1798"/>
                    <a:pt x="7049" y="1856"/>
                    <a:pt x="7404" y="2156"/>
                  </a:cubicBezTo>
                  <a:cubicBezTo>
                    <a:pt x="7771" y="2467"/>
                    <a:pt x="7762" y="2932"/>
                    <a:pt x="7387" y="3235"/>
                  </a:cubicBezTo>
                  <a:cubicBezTo>
                    <a:pt x="7313" y="3300"/>
                    <a:pt x="7226" y="3359"/>
                    <a:pt x="7123" y="3405"/>
                  </a:cubicBezTo>
                  <a:cubicBezTo>
                    <a:pt x="6605" y="3637"/>
                    <a:pt x="5928" y="3511"/>
                    <a:pt x="5619" y="3126"/>
                  </a:cubicBezTo>
                  <a:cubicBezTo>
                    <a:pt x="5309" y="2742"/>
                    <a:pt x="5480" y="2244"/>
                    <a:pt x="5994" y="2008"/>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616" name="Shape 34250"/>
            <p:cNvSpPr/>
            <p:nvPr/>
          </p:nvSpPr>
          <p:spPr>
            <a:xfrm>
              <a:off x="1180286" y="3527274"/>
              <a:ext cx="92963" cy="104661"/>
            </a:xfrm>
            <a:custGeom>
              <a:avLst/>
              <a:gdLst/>
              <a:ahLst/>
              <a:cxnLst>
                <a:cxn ang="0">
                  <a:pos x="wd2" y="hd2"/>
                </a:cxn>
                <a:cxn ang="5400000">
                  <a:pos x="wd2" y="hd2"/>
                </a:cxn>
                <a:cxn ang="10800000">
                  <a:pos x="wd2" y="hd2"/>
                </a:cxn>
                <a:cxn ang="16200000">
                  <a:pos x="wd2" y="hd2"/>
                </a:cxn>
              </a:cxnLst>
              <a:rect l="0" t="0" r="r" b="b"/>
              <a:pathLst>
                <a:path w="20935" h="21287" extrusionOk="0">
                  <a:moveTo>
                    <a:pt x="8719" y="13902"/>
                  </a:moveTo>
                  <a:cubicBezTo>
                    <a:pt x="8086" y="16090"/>
                    <a:pt x="7465" y="18199"/>
                    <a:pt x="6111" y="19862"/>
                  </a:cubicBezTo>
                  <a:cubicBezTo>
                    <a:pt x="5699" y="20370"/>
                    <a:pt x="5281" y="21012"/>
                    <a:pt x="4573" y="21287"/>
                  </a:cubicBezTo>
                  <a:cubicBezTo>
                    <a:pt x="3525" y="17039"/>
                    <a:pt x="5712" y="13464"/>
                    <a:pt x="6579" y="9893"/>
                  </a:cubicBezTo>
                  <a:cubicBezTo>
                    <a:pt x="5475" y="8121"/>
                    <a:pt x="6162" y="5116"/>
                    <a:pt x="8519" y="4777"/>
                  </a:cubicBezTo>
                  <a:cubicBezTo>
                    <a:pt x="11938" y="4282"/>
                    <a:pt x="11037" y="7536"/>
                    <a:pt x="10457" y="9049"/>
                  </a:cubicBezTo>
                  <a:cubicBezTo>
                    <a:pt x="10139" y="9877"/>
                    <a:pt x="9566" y="10671"/>
                    <a:pt x="9654" y="11581"/>
                  </a:cubicBezTo>
                  <a:cubicBezTo>
                    <a:pt x="9843" y="13499"/>
                    <a:pt x="12902" y="13622"/>
                    <a:pt x="14467" y="12636"/>
                  </a:cubicBezTo>
                  <a:cubicBezTo>
                    <a:pt x="16713" y="11223"/>
                    <a:pt x="17361" y="8494"/>
                    <a:pt x="17144" y="6253"/>
                  </a:cubicBezTo>
                  <a:cubicBezTo>
                    <a:pt x="16810" y="2840"/>
                    <a:pt x="11909" y="1143"/>
                    <a:pt x="7583" y="2508"/>
                  </a:cubicBezTo>
                  <a:cubicBezTo>
                    <a:pt x="5355" y="3211"/>
                    <a:pt x="3329" y="4827"/>
                    <a:pt x="3035" y="7202"/>
                  </a:cubicBezTo>
                  <a:cubicBezTo>
                    <a:pt x="2881" y="8453"/>
                    <a:pt x="3214" y="9451"/>
                    <a:pt x="3838" y="10156"/>
                  </a:cubicBezTo>
                  <a:cubicBezTo>
                    <a:pt x="3933" y="10263"/>
                    <a:pt x="4258" y="10453"/>
                    <a:pt x="4305" y="10738"/>
                  </a:cubicBezTo>
                  <a:cubicBezTo>
                    <a:pt x="4403" y="11316"/>
                    <a:pt x="3968" y="11940"/>
                    <a:pt x="3570" y="12371"/>
                  </a:cubicBezTo>
                  <a:cubicBezTo>
                    <a:pt x="1354" y="11867"/>
                    <a:pt x="210" y="10298"/>
                    <a:pt x="26" y="8311"/>
                  </a:cubicBezTo>
                  <a:cubicBezTo>
                    <a:pt x="-390" y="3790"/>
                    <a:pt x="4313" y="350"/>
                    <a:pt x="9854" y="29"/>
                  </a:cubicBezTo>
                  <a:cubicBezTo>
                    <a:pt x="15764" y="-313"/>
                    <a:pt x="20453" y="2380"/>
                    <a:pt x="20886" y="6306"/>
                  </a:cubicBezTo>
                  <a:cubicBezTo>
                    <a:pt x="21210" y="9225"/>
                    <a:pt x="19897" y="12163"/>
                    <a:pt x="17812" y="13743"/>
                  </a:cubicBezTo>
                  <a:cubicBezTo>
                    <a:pt x="16244" y="14931"/>
                    <a:pt x="12913" y="16092"/>
                    <a:pt x="10190" y="14957"/>
                  </a:cubicBezTo>
                  <a:cubicBezTo>
                    <a:pt x="9585" y="14704"/>
                    <a:pt x="9318" y="14397"/>
                    <a:pt x="8719" y="13902"/>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617" name="Shape 34251"/>
            <p:cNvSpPr/>
            <p:nvPr/>
          </p:nvSpPr>
          <p:spPr>
            <a:xfrm>
              <a:off x="978374" y="3559325"/>
              <a:ext cx="103091" cy="10393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307" y="15970"/>
                  </a:lnTo>
                  <a:lnTo>
                    <a:pt x="6112" y="19464"/>
                  </a:lnTo>
                  <a:cubicBezTo>
                    <a:pt x="6112" y="19464"/>
                    <a:pt x="0" y="21600"/>
                    <a:pt x="0" y="21600"/>
                  </a:cubicBezTo>
                  <a:close/>
                  <a:moveTo>
                    <a:pt x="6773" y="18782"/>
                  </a:moveTo>
                  <a:lnTo>
                    <a:pt x="1968" y="15288"/>
                  </a:lnTo>
                  <a:lnTo>
                    <a:pt x="13737" y="3150"/>
                  </a:lnTo>
                  <a:lnTo>
                    <a:pt x="18545" y="6642"/>
                  </a:lnTo>
                  <a:cubicBezTo>
                    <a:pt x="18545" y="6642"/>
                    <a:pt x="6773" y="18782"/>
                    <a:pt x="6773" y="18782"/>
                  </a:cubicBezTo>
                  <a:close/>
                  <a:moveTo>
                    <a:pt x="19218" y="5946"/>
                  </a:moveTo>
                  <a:lnTo>
                    <a:pt x="14411" y="2455"/>
                  </a:lnTo>
                  <a:lnTo>
                    <a:pt x="16792" y="0"/>
                  </a:lnTo>
                  <a:lnTo>
                    <a:pt x="21600" y="3492"/>
                  </a:lnTo>
                  <a:cubicBezTo>
                    <a:pt x="21600" y="3492"/>
                    <a:pt x="19218" y="5946"/>
                    <a:pt x="19218" y="5946"/>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618" name="Shape 34252"/>
            <p:cNvSpPr/>
            <p:nvPr/>
          </p:nvSpPr>
          <p:spPr>
            <a:xfrm>
              <a:off x="1190632" y="3769806"/>
              <a:ext cx="150651" cy="90365"/>
            </a:xfrm>
            <a:custGeom>
              <a:avLst/>
              <a:gdLst/>
              <a:ahLst/>
              <a:cxnLst>
                <a:cxn ang="0">
                  <a:pos x="wd2" y="hd2"/>
                </a:cxn>
                <a:cxn ang="5400000">
                  <a:pos x="wd2" y="hd2"/>
                </a:cxn>
                <a:cxn ang="10800000">
                  <a:pos x="wd2" y="hd2"/>
                </a:cxn>
                <a:cxn ang="16200000">
                  <a:pos x="wd2" y="hd2"/>
                </a:cxn>
              </a:cxnLst>
              <a:rect l="0" t="0" r="r" b="b"/>
              <a:pathLst>
                <a:path w="21600" h="21600" extrusionOk="0">
                  <a:moveTo>
                    <a:pt x="14829" y="10800"/>
                  </a:moveTo>
                  <a:lnTo>
                    <a:pt x="14850" y="5891"/>
                  </a:lnTo>
                  <a:lnTo>
                    <a:pt x="18865" y="5891"/>
                  </a:lnTo>
                  <a:lnTo>
                    <a:pt x="20250" y="10800"/>
                  </a:lnTo>
                  <a:lnTo>
                    <a:pt x="14829" y="10800"/>
                  </a:lnTo>
                  <a:close/>
                  <a:moveTo>
                    <a:pt x="20250" y="5564"/>
                  </a:moveTo>
                  <a:cubicBezTo>
                    <a:pt x="19879" y="3856"/>
                    <a:pt x="18900" y="3919"/>
                    <a:pt x="18900" y="3919"/>
                  </a:cubicBezTo>
                  <a:lnTo>
                    <a:pt x="13495" y="3919"/>
                  </a:lnTo>
                  <a:lnTo>
                    <a:pt x="13495" y="18655"/>
                  </a:lnTo>
                  <a:lnTo>
                    <a:pt x="15525" y="18655"/>
                  </a:lnTo>
                  <a:cubicBezTo>
                    <a:pt x="15527" y="14736"/>
                    <a:pt x="16734" y="14727"/>
                    <a:pt x="18225" y="14728"/>
                  </a:cubicBezTo>
                  <a:cubicBezTo>
                    <a:pt x="19716" y="14728"/>
                    <a:pt x="20918" y="14757"/>
                    <a:pt x="20924" y="18655"/>
                  </a:cubicBezTo>
                  <a:lnTo>
                    <a:pt x="21600" y="18655"/>
                  </a:lnTo>
                  <a:lnTo>
                    <a:pt x="21600" y="10817"/>
                  </a:lnTo>
                  <a:cubicBezTo>
                    <a:pt x="21600" y="10817"/>
                    <a:pt x="20621" y="7272"/>
                    <a:pt x="20250" y="5564"/>
                  </a:cubicBezTo>
                  <a:close/>
                  <a:moveTo>
                    <a:pt x="12690" y="1964"/>
                  </a:moveTo>
                  <a:lnTo>
                    <a:pt x="12690" y="18655"/>
                  </a:lnTo>
                  <a:lnTo>
                    <a:pt x="6750" y="18655"/>
                  </a:lnTo>
                  <a:cubicBezTo>
                    <a:pt x="6750" y="14728"/>
                    <a:pt x="5541" y="14728"/>
                    <a:pt x="4050" y="14728"/>
                  </a:cubicBezTo>
                  <a:cubicBezTo>
                    <a:pt x="2559" y="14728"/>
                    <a:pt x="1350" y="14728"/>
                    <a:pt x="1350" y="18655"/>
                  </a:cubicBezTo>
                  <a:lnTo>
                    <a:pt x="0" y="18655"/>
                  </a:lnTo>
                  <a:lnTo>
                    <a:pt x="0" y="1964"/>
                  </a:lnTo>
                  <a:cubicBezTo>
                    <a:pt x="0" y="1421"/>
                    <a:pt x="151" y="931"/>
                    <a:pt x="395" y="575"/>
                  </a:cubicBezTo>
                  <a:cubicBezTo>
                    <a:pt x="640" y="220"/>
                    <a:pt x="977" y="0"/>
                    <a:pt x="1350" y="0"/>
                  </a:cubicBezTo>
                  <a:lnTo>
                    <a:pt x="11340" y="0"/>
                  </a:lnTo>
                  <a:cubicBezTo>
                    <a:pt x="11713" y="0"/>
                    <a:pt x="12050" y="220"/>
                    <a:pt x="12295" y="575"/>
                  </a:cubicBezTo>
                  <a:cubicBezTo>
                    <a:pt x="12539" y="931"/>
                    <a:pt x="12690" y="1421"/>
                    <a:pt x="12690" y="1964"/>
                  </a:cubicBezTo>
                  <a:close/>
                  <a:moveTo>
                    <a:pt x="4050" y="19636"/>
                  </a:moveTo>
                  <a:cubicBezTo>
                    <a:pt x="3677" y="19636"/>
                    <a:pt x="3375" y="19197"/>
                    <a:pt x="3375" y="18655"/>
                  </a:cubicBezTo>
                  <a:cubicBezTo>
                    <a:pt x="3375" y="18112"/>
                    <a:pt x="3677" y="17673"/>
                    <a:pt x="4050" y="17673"/>
                  </a:cubicBezTo>
                  <a:cubicBezTo>
                    <a:pt x="4423" y="17673"/>
                    <a:pt x="4725" y="18112"/>
                    <a:pt x="4725" y="18655"/>
                  </a:cubicBezTo>
                  <a:cubicBezTo>
                    <a:pt x="4725" y="19197"/>
                    <a:pt x="4423" y="19636"/>
                    <a:pt x="4050" y="19636"/>
                  </a:cubicBezTo>
                  <a:close/>
                  <a:moveTo>
                    <a:pt x="4050" y="15709"/>
                  </a:moveTo>
                  <a:cubicBezTo>
                    <a:pt x="2932" y="15709"/>
                    <a:pt x="2025" y="17028"/>
                    <a:pt x="2025" y="18655"/>
                  </a:cubicBezTo>
                  <a:cubicBezTo>
                    <a:pt x="2025" y="20281"/>
                    <a:pt x="2932" y="21600"/>
                    <a:pt x="4050" y="21600"/>
                  </a:cubicBezTo>
                  <a:cubicBezTo>
                    <a:pt x="5168" y="21600"/>
                    <a:pt x="6075" y="20281"/>
                    <a:pt x="6075" y="18655"/>
                  </a:cubicBezTo>
                  <a:cubicBezTo>
                    <a:pt x="6075" y="17028"/>
                    <a:pt x="5168" y="15709"/>
                    <a:pt x="4050" y="15709"/>
                  </a:cubicBezTo>
                  <a:close/>
                  <a:moveTo>
                    <a:pt x="18225" y="19636"/>
                  </a:moveTo>
                  <a:cubicBezTo>
                    <a:pt x="17852" y="19636"/>
                    <a:pt x="17550" y="19197"/>
                    <a:pt x="17550" y="18655"/>
                  </a:cubicBezTo>
                  <a:cubicBezTo>
                    <a:pt x="17550" y="18112"/>
                    <a:pt x="17852" y="17673"/>
                    <a:pt x="18225" y="17673"/>
                  </a:cubicBezTo>
                  <a:cubicBezTo>
                    <a:pt x="18598" y="17673"/>
                    <a:pt x="18900" y="18112"/>
                    <a:pt x="18900" y="18655"/>
                  </a:cubicBezTo>
                  <a:cubicBezTo>
                    <a:pt x="18900" y="19197"/>
                    <a:pt x="18598" y="19636"/>
                    <a:pt x="18225" y="19636"/>
                  </a:cubicBezTo>
                  <a:close/>
                  <a:moveTo>
                    <a:pt x="18225" y="15709"/>
                  </a:moveTo>
                  <a:cubicBezTo>
                    <a:pt x="17107" y="15709"/>
                    <a:pt x="16200" y="17028"/>
                    <a:pt x="16200" y="18655"/>
                  </a:cubicBezTo>
                  <a:cubicBezTo>
                    <a:pt x="16200" y="20281"/>
                    <a:pt x="17107" y="21600"/>
                    <a:pt x="18225" y="21600"/>
                  </a:cubicBezTo>
                  <a:cubicBezTo>
                    <a:pt x="19343" y="21600"/>
                    <a:pt x="20250" y="20281"/>
                    <a:pt x="20250" y="18655"/>
                  </a:cubicBezTo>
                  <a:cubicBezTo>
                    <a:pt x="20250" y="17028"/>
                    <a:pt x="19343" y="15709"/>
                    <a:pt x="18225" y="15709"/>
                  </a:cubicBezTo>
                  <a:close/>
                </a:path>
              </a:pathLst>
            </a:custGeom>
            <a:solidFill>
              <a:srgbClr val="D9D9D9"/>
            </a:solidFill>
            <a:ln w="12700" cap="flat">
              <a:noFill/>
              <a:miter lim="400000"/>
            </a:ln>
            <a:effectLst/>
          </p:spPr>
          <p:txBody>
            <a:bodyPr wrap="square" lIns="45719" tIns="45719" rIns="45719" bIns="45719" numCol="1" anchor="b">
              <a:noAutofit/>
            </a:bodyPr>
            <a:lstStyle/>
            <a:p>
              <a:pPr>
                <a:defRPr>
                  <a:latin typeface="Lato Light"/>
                  <a:ea typeface="Lato Light"/>
                  <a:cs typeface="Lato Light"/>
                  <a:sym typeface="Lato Light"/>
                </a:defRPr>
              </a:pPr>
              <a:endParaRPr/>
            </a:p>
          </p:txBody>
        </p:sp>
        <p:sp>
          <p:nvSpPr>
            <p:cNvPr id="619" name="Shape 34253"/>
            <p:cNvSpPr/>
            <p:nvPr/>
          </p:nvSpPr>
          <p:spPr>
            <a:xfrm rot="1920000">
              <a:off x="1514449" y="3709751"/>
              <a:ext cx="195733" cy="47429"/>
            </a:xfrm>
            <a:custGeom>
              <a:avLst/>
              <a:gdLst/>
              <a:ahLst/>
              <a:cxnLst>
                <a:cxn ang="0">
                  <a:pos x="wd2" y="hd2"/>
                </a:cxn>
                <a:cxn ang="5400000">
                  <a:pos x="wd2" y="hd2"/>
                </a:cxn>
                <a:cxn ang="10800000">
                  <a:pos x="wd2" y="hd2"/>
                </a:cxn>
                <a:cxn ang="16200000">
                  <a:pos x="wd2" y="hd2"/>
                </a:cxn>
              </a:cxnLst>
              <a:rect l="0" t="0" r="r" b="b"/>
              <a:pathLst>
                <a:path w="21600" h="21600" extrusionOk="0">
                  <a:moveTo>
                    <a:pt x="21600" y="14936"/>
                  </a:moveTo>
                  <a:lnTo>
                    <a:pt x="17631" y="5428"/>
                  </a:lnTo>
                  <a:lnTo>
                    <a:pt x="17241" y="21600"/>
                  </a:lnTo>
                  <a:cubicBezTo>
                    <a:pt x="17241" y="21600"/>
                    <a:pt x="21600" y="14936"/>
                    <a:pt x="21600" y="14936"/>
                  </a:cubicBezTo>
                  <a:close/>
                  <a:moveTo>
                    <a:pt x="16506" y="21368"/>
                  </a:moveTo>
                  <a:lnTo>
                    <a:pt x="16896" y="5196"/>
                  </a:lnTo>
                  <a:lnTo>
                    <a:pt x="3794" y="1071"/>
                  </a:lnTo>
                  <a:lnTo>
                    <a:pt x="3401" y="17243"/>
                  </a:lnTo>
                  <a:cubicBezTo>
                    <a:pt x="3401" y="17243"/>
                    <a:pt x="16506" y="21368"/>
                    <a:pt x="16506" y="21368"/>
                  </a:cubicBezTo>
                  <a:close/>
                  <a:moveTo>
                    <a:pt x="2651" y="17004"/>
                  </a:moveTo>
                  <a:lnTo>
                    <a:pt x="3043" y="832"/>
                  </a:lnTo>
                  <a:lnTo>
                    <a:pt x="393" y="0"/>
                  </a:lnTo>
                  <a:lnTo>
                    <a:pt x="0" y="16172"/>
                  </a:lnTo>
                  <a:cubicBezTo>
                    <a:pt x="0" y="16172"/>
                    <a:pt x="2651" y="17004"/>
                    <a:pt x="2651" y="17004"/>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620" name="Shape 34254"/>
            <p:cNvSpPr/>
            <p:nvPr/>
          </p:nvSpPr>
          <p:spPr>
            <a:xfrm>
              <a:off x="697141" y="949204"/>
              <a:ext cx="259631" cy="202454"/>
            </a:xfrm>
            <a:custGeom>
              <a:avLst/>
              <a:gdLst/>
              <a:ahLst/>
              <a:cxnLst>
                <a:cxn ang="0">
                  <a:pos x="wd2" y="hd2"/>
                </a:cxn>
                <a:cxn ang="5400000">
                  <a:pos x="wd2" y="hd2"/>
                </a:cxn>
                <a:cxn ang="10800000">
                  <a:pos x="wd2" y="hd2"/>
                </a:cxn>
                <a:cxn ang="16200000">
                  <a:pos x="wd2" y="hd2"/>
                </a:cxn>
              </a:cxnLst>
              <a:rect l="0" t="0" r="r" b="b"/>
              <a:pathLst>
                <a:path w="21600" h="21484" extrusionOk="0">
                  <a:moveTo>
                    <a:pt x="19415" y="16649"/>
                  </a:moveTo>
                  <a:cubicBezTo>
                    <a:pt x="20161" y="16995"/>
                    <a:pt x="20794" y="17015"/>
                    <a:pt x="20797" y="18016"/>
                  </a:cubicBezTo>
                  <a:lnTo>
                    <a:pt x="21600" y="21484"/>
                  </a:lnTo>
                  <a:lnTo>
                    <a:pt x="0" y="21484"/>
                  </a:lnTo>
                  <a:cubicBezTo>
                    <a:pt x="91" y="20771"/>
                    <a:pt x="349" y="19060"/>
                    <a:pt x="573" y="18136"/>
                  </a:cubicBezTo>
                  <a:cubicBezTo>
                    <a:pt x="679" y="17700"/>
                    <a:pt x="1212" y="16975"/>
                    <a:pt x="2036" y="16624"/>
                  </a:cubicBezTo>
                  <a:cubicBezTo>
                    <a:pt x="4050" y="15766"/>
                    <a:pt x="6877" y="14370"/>
                    <a:pt x="7251" y="13724"/>
                  </a:cubicBezTo>
                  <a:cubicBezTo>
                    <a:pt x="7484" y="13323"/>
                    <a:pt x="7579" y="13743"/>
                    <a:pt x="7681" y="13421"/>
                  </a:cubicBezTo>
                  <a:cubicBezTo>
                    <a:pt x="7916" y="12679"/>
                    <a:pt x="7968" y="11587"/>
                    <a:pt x="7968" y="11587"/>
                  </a:cubicBezTo>
                  <a:cubicBezTo>
                    <a:pt x="7848" y="11494"/>
                    <a:pt x="7572" y="10786"/>
                    <a:pt x="7434" y="10117"/>
                  </a:cubicBezTo>
                  <a:cubicBezTo>
                    <a:pt x="7387" y="9891"/>
                    <a:pt x="7082" y="9884"/>
                    <a:pt x="6846" y="8995"/>
                  </a:cubicBezTo>
                  <a:cubicBezTo>
                    <a:pt x="6653" y="8263"/>
                    <a:pt x="6425" y="7272"/>
                    <a:pt x="6518" y="6932"/>
                  </a:cubicBezTo>
                  <a:cubicBezTo>
                    <a:pt x="6566" y="6758"/>
                    <a:pt x="6695" y="6822"/>
                    <a:pt x="6716" y="6831"/>
                  </a:cubicBezTo>
                  <a:cubicBezTo>
                    <a:pt x="6697" y="6706"/>
                    <a:pt x="6673" y="6705"/>
                    <a:pt x="6649" y="6531"/>
                  </a:cubicBezTo>
                  <a:cubicBezTo>
                    <a:pt x="6603" y="6199"/>
                    <a:pt x="6428" y="5653"/>
                    <a:pt x="6414" y="5330"/>
                  </a:cubicBezTo>
                  <a:cubicBezTo>
                    <a:pt x="6302" y="2941"/>
                    <a:pt x="6814" y="1517"/>
                    <a:pt x="7802" y="834"/>
                  </a:cubicBezTo>
                  <a:cubicBezTo>
                    <a:pt x="8064" y="653"/>
                    <a:pt x="9136" y="145"/>
                    <a:pt x="9462" y="64"/>
                  </a:cubicBezTo>
                  <a:cubicBezTo>
                    <a:pt x="10187" y="-116"/>
                    <a:pt x="11659" y="109"/>
                    <a:pt x="12338" y="443"/>
                  </a:cubicBezTo>
                  <a:cubicBezTo>
                    <a:pt x="14203" y="1346"/>
                    <a:pt x="14766" y="2285"/>
                    <a:pt x="14624" y="5330"/>
                  </a:cubicBezTo>
                  <a:cubicBezTo>
                    <a:pt x="14599" y="5877"/>
                    <a:pt x="14486" y="6618"/>
                    <a:pt x="14433" y="6945"/>
                  </a:cubicBezTo>
                  <a:cubicBezTo>
                    <a:pt x="14521" y="6860"/>
                    <a:pt x="14606" y="6807"/>
                    <a:pt x="14679" y="6813"/>
                  </a:cubicBezTo>
                  <a:cubicBezTo>
                    <a:pt x="14982" y="6833"/>
                    <a:pt x="14696" y="8105"/>
                    <a:pt x="14460" y="8995"/>
                  </a:cubicBezTo>
                  <a:cubicBezTo>
                    <a:pt x="14225" y="9884"/>
                    <a:pt x="13904" y="9888"/>
                    <a:pt x="13872" y="10117"/>
                  </a:cubicBezTo>
                  <a:cubicBezTo>
                    <a:pt x="13761" y="10901"/>
                    <a:pt x="13490" y="11361"/>
                    <a:pt x="13347" y="11576"/>
                  </a:cubicBezTo>
                  <a:cubicBezTo>
                    <a:pt x="13347" y="11576"/>
                    <a:pt x="13436" y="12775"/>
                    <a:pt x="13704" y="13449"/>
                  </a:cubicBezTo>
                  <a:cubicBezTo>
                    <a:pt x="13812" y="13730"/>
                    <a:pt x="13931" y="13430"/>
                    <a:pt x="14102" y="13742"/>
                  </a:cubicBezTo>
                  <a:cubicBezTo>
                    <a:pt x="14018" y="13588"/>
                    <a:pt x="14272" y="14339"/>
                    <a:pt x="15405" y="14858"/>
                  </a:cubicBezTo>
                  <a:cubicBezTo>
                    <a:pt x="17512" y="15825"/>
                    <a:pt x="18500" y="16226"/>
                    <a:pt x="19415" y="16649"/>
                  </a:cubicBezTo>
                  <a:close/>
                </a:path>
              </a:pathLst>
            </a:custGeom>
            <a:solidFill>
              <a:schemeClr val="accent1"/>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621" name="Shape 34255"/>
            <p:cNvSpPr/>
            <p:nvPr/>
          </p:nvSpPr>
          <p:spPr>
            <a:xfrm>
              <a:off x="490020" y="829681"/>
              <a:ext cx="214278" cy="170848"/>
            </a:xfrm>
            <a:custGeom>
              <a:avLst/>
              <a:gdLst/>
              <a:ahLst/>
              <a:cxnLst>
                <a:cxn ang="0">
                  <a:pos x="wd2" y="hd2"/>
                </a:cxn>
                <a:cxn ang="5400000">
                  <a:pos x="wd2" y="hd2"/>
                </a:cxn>
                <a:cxn ang="10800000">
                  <a:pos x="wd2" y="hd2"/>
                </a:cxn>
                <a:cxn ang="16200000">
                  <a:pos x="wd2" y="hd2"/>
                </a:cxn>
              </a:cxnLst>
              <a:rect l="0" t="0" r="r" b="b"/>
              <a:pathLst>
                <a:path w="20409" h="20717" extrusionOk="0">
                  <a:moveTo>
                    <a:pt x="19071" y="18146"/>
                  </a:moveTo>
                  <a:cubicBezTo>
                    <a:pt x="20183" y="16314"/>
                    <a:pt x="19749" y="13820"/>
                    <a:pt x="18102" y="12586"/>
                  </a:cubicBezTo>
                  <a:cubicBezTo>
                    <a:pt x="17662" y="12256"/>
                    <a:pt x="17178" y="12053"/>
                    <a:pt x="16685" y="11962"/>
                  </a:cubicBezTo>
                  <a:lnTo>
                    <a:pt x="16672" y="15889"/>
                  </a:lnTo>
                  <a:cubicBezTo>
                    <a:pt x="16671" y="16166"/>
                    <a:pt x="16469" y="16390"/>
                    <a:pt x="16220" y="16389"/>
                  </a:cubicBezTo>
                  <a:cubicBezTo>
                    <a:pt x="15971" y="16388"/>
                    <a:pt x="15770" y="16164"/>
                    <a:pt x="15771" y="15887"/>
                  </a:cubicBezTo>
                  <a:lnTo>
                    <a:pt x="15784" y="11921"/>
                  </a:lnTo>
                  <a:cubicBezTo>
                    <a:pt x="14735" y="12022"/>
                    <a:pt x="13732" y="12627"/>
                    <a:pt x="13098" y="13672"/>
                  </a:cubicBezTo>
                  <a:cubicBezTo>
                    <a:pt x="11985" y="15504"/>
                    <a:pt x="12420" y="17998"/>
                    <a:pt x="14067" y="19232"/>
                  </a:cubicBezTo>
                  <a:cubicBezTo>
                    <a:pt x="15713" y="20465"/>
                    <a:pt x="17958" y="19979"/>
                    <a:pt x="19071" y="18146"/>
                  </a:cubicBezTo>
                  <a:close/>
                  <a:moveTo>
                    <a:pt x="16740" y="7857"/>
                  </a:moveTo>
                  <a:lnTo>
                    <a:pt x="15291" y="6772"/>
                  </a:lnTo>
                  <a:cubicBezTo>
                    <a:pt x="15127" y="6649"/>
                    <a:pt x="15015" y="6369"/>
                    <a:pt x="15043" y="6151"/>
                  </a:cubicBezTo>
                  <a:lnTo>
                    <a:pt x="15275" y="4322"/>
                  </a:lnTo>
                  <a:lnTo>
                    <a:pt x="11975" y="5321"/>
                  </a:lnTo>
                  <a:cubicBezTo>
                    <a:pt x="11975" y="5321"/>
                    <a:pt x="12203" y="5706"/>
                    <a:pt x="12483" y="6179"/>
                  </a:cubicBezTo>
                  <a:lnTo>
                    <a:pt x="16109" y="8895"/>
                  </a:lnTo>
                  <a:cubicBezTo>
                    <a:pt x="16109" y="8895"/>
                    <a:pt x="16740" y="7857"/>
                    <a:pt x="16740" y="7857"/>
                  </a:cubicBezTo>
                  <a:close/>
                  <a:moveTo>
                    <a:pt x="15093" y="9342"/>
                  </a:moveTo>
                  <a:lnTo>
                    <a:pt x="13604" y="8227"/>
                  </a:lnTo>
                  <a:cubicBezTo>
                    <a:pt x="13647" y="8494"/>
                    <a:pt x="13599" y="8776"/>
                    <a:pt x="13458" y="9008"/>
                  </a:cubicBezTo>
                  <a:lnTo>
                    <a:pt x="13459" y="9008"/>
                  </a:lnTo>
                  <a:cubicBezTo>
                    <a:pt x="13459" y="9008"/>
                    <a:pt x="13042" y="9692"/>
                    <a:pt x="12523" y="10542"/>
                  </a:cubicBezTo>
                  <a:cubicBezTo>
                    <a:pt x="12523" y="10542"/>
                    <a:pt x="15093" y="9342"/>
                    <a:pt x="15093" y="9342"/>
                  </a:cubicBezTo>
                  <a:close/>
                  <a:moveTo>
                    <a:pt x="11619" y="8259"/>
                  </a:moveTo>
                  <a:cubicBezTo>
                    <a:pt x="11619" y="8259"/>
                    <a:pt x="10321" y="6315"/>
                    <a:pt x="9704" y="5383"/>
                  </a:cubicBezTo>
                  <a:lnTo>
                    <a:pt x="8507" y="5869"/>
                  </a:lnTo>
                  <a:cubicBezTo>
                    <a:pt x="8769" y="6978"/>
                    <a:pt x="8675" y="8186"/>
                    <a:pt x="8184" y="9262"/>
                  </a:cubicBezTo>
                  <a:lnTo>
                    <a:pt x="10126" y="10718"/>
                  </a:lnTo>
                  <a:cubicBezTo>
                    <a:pt x="10126" y="10718"/>
                    <a:pt x="11619" y="8259"/>
                    <a:pt x="11619" y="8259"/>
                  </a:cubicBezTo>
                  <a:close/>
                  <a:moveTo>
                    <a:pt x="7096" y="9656"/>
                  </a:moveTo>
                  <a:lnTo>
                    <a:pt x="4125" y="7430"/>
                  </a:lnTo>
                  <a:cubicBezTo>
                    <a:pt x="3919" y="7275"/>
                    <a:pt x="3865" y="6964"/>
                    <a:pt x="4004" y="6735"/>
                  </a:cubicBezTo>
                  <a:cubicBezTo>
                    <a:pt x="4067" y="6631"/>
                    <a:pt x="4159" y="6564"/>
                    <a:pt x="4260" y="6533"/>
                  </a:cubicBezTo>
                  <a:lnTo>
                    <a:pt x="4259" y="6531"/>
                  </a:lnTo>
                  <a:lnTo>
                    <a:pt x="7505" y="5212"/>
                  </a:lnTo>
                  <a:cubicBezTo>
                    <a:pt x="7238" y="4652"/>
                    <a:pt x="6848" y="4155"/>
                    <a:pt x="6343" y="3777"/>
                  </a:cubicBezTo>
                  <a:cubicBezTo>
                    <a:pt x="4697" y="2543"/>
                    <a:pt x="2452" y="3030"/>
                    <a:pt x="1339" y="4862"/>
                  </a:cubicBezTo>
                  <a:cubicBezTo>
                    <a:pt x="227" y="6694"/>
                    <a:pt x="661" y="9188"/>
                    <a:pt x="2308" y="10422"/>
                  </a:cubicBezTo>
                  <a:cubicBezTo>
                    <a:pt x="3854" y="11580"/>
                    <a:pt x="5928" y="11221"/>
                    <a:pt x="7096" y="9656"/>
                  </a:cubicBezTo>
                  <a:close/>
                  <a:moveTo>
                    <a:pt x="5362" y="7148"/>
                  </a:moveTo>
                  <a:lnTo>
                    <a:pt x="7578" y="8808"/>
                  </a:lnTo>
                  <a:cubicBezTo>
                    <a:pt x="7940" y="7960"/>
                    <a:pt x="8013" y="7021"/>
                    <a:pt x="7822" y="6148"/>
                  </a:cubicBezTo>
                  <a:cubicBezTo>
                    <a:pt x="7822" y="6148"/>
                    <a:pt x="5362" y="7148"/>
                    <a:pt x="5362" y="7148"/>
                  </a:cubicBezTo>
                  <a:close/>
                  <a:moveTo>
                    <a:pt x="19668" y="18594"/>
                  </a:moveTo>
                  <a:cubicBezTo>
                    <a:pt x="18331" y="20796"/>
                    <a:pt x="15642" y="21379"/>
                    <a:pt x="13663" y="19896"/>
                  </a:cubicBezTo>
                  <a:cubicBezTo>
                    <a:pt x="11684" y="18413"/>
                    <a:pt x="11164" y="15426"/>
                    <a:pt x="12501" y="13224"/>
                  </a:cubicBezTo>
                  <a:cubicBezTo>
                    <a:pt x="13276" y="11948"/>
                    <a:pt x="14505" y="11216"/>
                    <a:pt x="15787" y="11115"/>
                  </a:cubicBezTo>
                  <a:lnTo>
                    <a:pt x="15791" y="10101"/>
                  </a:lnTo>
                  <a:lnTo>
                    <a:pt x="11595" y="12059"/>
                  </a:lnTo>
                  <a:cubicBezTo>
                    <a:pt x="11028" y="12983"/>
                    <a:pt x="10547" y="13764"/>
                    <a:pt x="10524" y="13787"/>
                  </a:cubicBezTo>
                  <a:cubicBezTo>
                    <a:pt x="10135" y="14180"/>
                    <a:pt x="9533" y="14149"/>
                    <a:pt x="9180" y="13717"/>
                  </a:cubicBezTo>
                  <a:cubicBezTo>
                    <a:pt x="8879" y="13349"/>
                    <a:pt x="8857" y="12810"/>
                    <a:pt x="9097" y="12415"/>
                  </a:cubicBezTo>
                  <a:lnTo>
                    <a:pt x="9096" y="12414"/>
                  </a:lnTo>
                  <a:lnTo>
                    <a:pt x="9622" y="11548"/>
                  </a:lnTo>
                  <a:lnTo>
                    <a:pt x="7695" y="10105"/>
                  </a:lnTo>
                  <a:cubicBezTo>
                    <a:pt x="6301" y="12039"/>
                    <a:pt x="3783" y="12494"/>
                    <a:pt x="1904" y="11086"/>
                  </a:cubicBezTo>
                  <a:cubicBezTo>
                    <a:pt x="-75" y="9603"/>
                    <a:pt x="-595" y="6616"/>
                    <a:pt x="742" y="4414"/>
                  </a:cubicBezTo>
                  <a:cubicBezTo>
                    <a:pt x="2079" y="2212"/>
                    <a:pt x="4768" y="1629"/>
                    <a:pt x="6747" y="3112"/>
                  </a:cubicBezTo>
                  <a:cubicBezTo>
                    <a:pt x="7383" y="3589"/>
                    <a:pt x="7868" y="4222"/>
                    <a:pt x="8189" y="4933"/>
                  </a:cubicBezTo>
                  <a:lnTo>
                    <a:pt x="9242" y="4506"/>
                  </a:lnTo>
                  <a:cubicBezTo>
                    <a:pt x="9107" y="3945"/>
                    <a:pt x="9252" y="3323"/>
                    <a:pt x="9665" y="2905"/>
                  </a:cubicBezTo>
                  <a:cubicBezTo>
                    <a:pt x="9859" y="2709"/>
                    <a:pt x="10089" y="2584"/>
                    <a:pt x="10328" y="2526"/>
                  </a:cubicBezTo>
                  <a:lnTo>
                    <a:pt x="10328" y="2525"/>
                  </a:lnTo>
                  <a:lnTo>
                    <a:pt x="15055" y="1211"/>
                  </a:lnTo>
                  <a:cubicBezTo>
                    <a:pt x="15587" y="1000"/>
                    <a:pt x="16204" y="1148"/>
                    <a:pt x="16607" y="1641"/>
                  </a:cubicBezTo>
                  <a:cubicBezTo>
                    <a:pt x="16925" y="2031"/>
                    <a:pt x="17037" y="2548"/>
                    <a:pt x="16952" y="3028"/>
                  </a:cubicBezTo>
                  <a:lnTo>
                    <a:pt x="16953" y="3029"/>
                  </a:lnTo>
                  <a:lnTo>
                    <a:pt x="16496" y="5740"/>
                  </a:lnTo>
                  <a:lnTo>
                    <a:pt x="18231" y="7041"/>
                  </a:lnTo>
                  <a:cubicBezTo>
                    <a:pt x="18561" y="7288"/>
                    <a:pt x="18648" y="7786"/>
                    <a:pt x="18425" y="8153"/>
                  </a:cubicBezTo>
                  <a:cubicBezTo>
                    <a:pt x="18217" y="8496"/>
                    <a:pt x="17812" y="8599"/>
                    <a:pt x="17491" y="8409"/>
                  </a:cubicBezTo>
                  <a:lnTo>
                    <a:pt x="16693" y="9723"/>
                  </a:lnTo>
                  <a:lnTo>
                    <a:pt x="16688" y="11148"/>
                  </a:lnTo>
                  <a:cubicBezTo>
                    <a:pt x="17320" y="11245"/>
                    <a:pt x="17941" y="11499"/>
                    <a:pt x="18505" y="11922"/>
                  </a:cubicBezTo>
                  <a:cubicBezTo>
                    <a:pt x="20485" y="13405"/>
                    <a:pt x="21005" y="16392"/>
                    <a:pt x="19668" y="18594"/>
                  </a:cubicBezTo>
                  <a:close/>
                  <a:moveTo>
                    <a:pt x="17732" y="707"/>
                  </a:moveTo>
                  <a:cubicBezTo>
                    <a:pt x="18178" y="-27"/>
                    <a:pt x="19074" y="-221"/>
                    <a:pt x="19734" y="273"/>
                  </a:cubicBezTo>
                  <a:cubicBezTo>
                    <a:pt x="20394" y="767"/>
                    <a:pt x="20567" y="1763"/>
                    <a:pt x="20121" y="2497"/>
                  </a:cubicBezTo>
                  <a:cubicBezTo>
                    <a:pt x="19676" y="3231"/>
                    <a:pt x="18780" y="3426"/>
                    <a:pt x="18120" y="2931"/>
                  </a:cubicBezTo>
                  <a:cubicBezTo>
                    <a:pt x="17460" y="2437"/>
                    <a:pt x="17287" y="1441"/>
                    <a:pt x="17732" y="707"/>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622" name="Shape 34256"/>
            <p:cNvSpPr/>
            <p:nvPr/>
          </p:nvSpPr>
          <p:spPr>
            <a:xfrm>
              <a:off x="927983" y="917655"/>
              <a:ext cx="148059" cy="112374"/>
            </a:xfrm>
            <a:custGeom>
              <a:avLst/>
              <a:gdLst/>
              <a:ahLst/>
              <a:cxnLst>
                <a:cxn ang="0">
                  <a:pos x="wd2" y="hd2"/>
                </a:cxn>
                <a:cxn ang="5400000">
                  <a:pos x="wd2" y="hd2"/>
                </a:cxn>
                <a:cxn ang="10800000">
                  <a:pos x="wd2" y="hd2"/>
                </a:cxn>
                <a:cxn ang="16200000">
                  <a:pos x="wd2" y="hd2"/>
                </a:cxn>
              </a:cxnLst>
              <a:rect l="0" t="0" r="r" b="b"/>
              <a:pathLst>
                <a:path w="21557" h="21600" extrusionOk="0">
                  <a:moveTo>
                    <a:pt x="0" y="307"/>
                  </a:moveTo>
                  <a:lnTo>
                    <a:pt x="120" y="8229"/>
                  </a:lnTo>
                  <a:cubicBezTo>
                    <a:pt x="120" y="8229"/>
                    <a:pt x="1074" y="9367"/>
                    <a:pt x="2052" y="8590"/>
                  </a:cubicBezTo>
                  <a:cubicBezTo>
                    <a:pt x="3133" y="7728"/>
                    <a:pt x="5865" y="7659"/>
                    <a:pt x="5855" y="10716"/>
                  </a:cubicBezTo>
                  <a:cubicBezTo>
                    <a:pt x="5845" y="13772"/>
                    <a:pt x="3624" y="13944"/>
                    <a:pt x="2389" y="13251"/>
                  </a:cubicBezTo>
                  <a:cubicBezTo>
                    <a:pt x="1272" y="12623"/>
                    <a:pt x="199" y="13432"/>
                    <a:pt x="199" y="13432"/>
                  </a:cubicBezTo>
                  <a:lnTo>
                    <a:pt x="323" y="21600"/>
                  </a:lnTo>
                  <a:lnTo>
                    <a:pt x="6451" y="21477"/>
                  </a:lnTo>
                  <a:cubicBezTo>
                    <a:pt x="6451" y="21477"/>
                    <a:pt x="6986" y="20514"/>
                    <a:pt x="6421" y="19495"/>
                  </a:cubicBezTo>
                  <a:cubicBezTo>
                    <a:pt x="5733" y="18260"/>
                    <a:pt x="5615" y="15424"/>
                    <a:pt x="8509" y="15365"/>
                  </a:cubicBezTo>
                  <a:cubicBezTo>
                    <a:pt x="11403" y="15307"/>
                    <a:pt x="11419" y="18067"/>
                    <a:pt x="10615" y="19535"/>
                  </a:cubicBezTo>
                  <a:cubicBezTo>
                    <a:pt x="10013" y="20636"/>
                    <a:pt x="10643" y="21392"/>
                    <a:pt x="10643" y="21392"/>
                  </a:cubicBezTo>
                  <a:lnTo>
                    <a:pt x="15804" y="21289"/>
                  </a:lnTo>
                  <a:cubicBezTo>
                    <a:pt x="15804" y="21289"/>
                    <a:pt x="15557" y="15444"/>
                    <a:pt x="15758" y="13903"/>
                  </a:cubicBezTo>
                  <a:cubicBezTo>
                    <a:pt x="15974" y="12251"/>
                    <a:pt x="17639" y="13349"/>
                    <a:pt x="17948" y="13520"/>
                  </a:cubicBezTo>
                  <a:cubicBezTo>
                    <a:pt x="19729" y="14509"/>
                    <a:pt x="21600" y="13423"/>
                    <a:pt x="21556" y="10521"/>
                  </a:cubicBezTo>
                  <a:cubicBezTo>
                    <a:pt x="21512" y="7619"/>
                    <a:pt x="18822" y="6942"/>
                    <a:pt x="17537" y="8101"/>
                  </a:cubicBezTo>
                  <a:cubicBezTo>
                    <a:pt x="16582" y="8962"/>
                    <a:pt x="15790" y="9114"/>
                    <a:pt x="15630" y="8309"/>
                  </a:cubicBezTo>
                  <a:cubicBezTo>
                    <a:pt x="15257" y="6427"/>
                    <a:pt x="15266" y="0"/>
                    <a:pt x="15266" y="0"/>
                  </a:cubicBezTo>
                  <a:lnTo>
                    <a:pt x="10428" y="97"/>
                  </a:lnTo>
                  <a:cubicBezTo>
                    <a:pt x="10428" y="97"/>
                    <a:pt x="9511" y="1388"/>
                    <a:pt x="10249" y="2454"/>
                  </a:cubicBezTo>
                  <a:cubicBezTo>
                    <a:pt x="11360" y="4059"/>
                    <a:pt x="10780" y="6532"/>
                    <a:pt x="8483" y="6578"/>
                  </a:cubicBezTo>
                  <a:cubicBezTo>
                    <a:pt x="6187" y="6624"/>
                    <a:pt x="5468" y="4417"/>
                    <a:pt x="6490" y="2673"/>
                  </a:cubicBezTo>
                  <a:cubicBezTo>
                    <a:pt x="7062" y="1695"/>
                    <a:pt x="6320" y="191"/>
                    <a:pt x="6320" y="191"/>
                  </a:cubicBezTo>
                  <a:cubicBezTo>
                    <a:pt x="6320" y="191"/>
                    <a:pt x="0" y="307"/>
                    <a:pt x="0" y="307"/>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623" name="Shape 34257"/>
            <p:cNvSpPr/>
            <p:nvPr/>
          </p:nvSpPr>
          <p:spPr>
            <a:xfrm>
              <a:off x="750571" y="796814"/>
              <a:ext cx="146080" cy="112375"/>
            </a:xfrm>
            <a:custGeom>
              <a:avLst/>
              <a:gdLst/>
              <a:ahLst/>
              <a:cxnLst>
                <a:cxn ang="0">
                  <a:pos x="wd2" y="hd2"/>
                </a:cxn>
                <a:cxn ang="5400000">
                  <a:pos x="wd2" y="hd2"/>
                </a:cxn>
                <a:cxn ang="10800000">
                  <a:pos x="wd2" y="hd2"/>
                </a:cxn>
                <a:cxn ang="16200000">
                  <a:pos x="wd2" y="hd2"/>
                </a:cxn>
              </a:cxnLst>
              <a:rect l="0" t="0" r="r" b="b"/>
              <a:pathLst>
                <a:path w="21466" h="21448" extrusionOk="0">
                  <a:moveTo>
                    <a:pt x="1162" y="1839"/>
                  </a:moveTo>
                  <a:cubicBezTo>
                    <a:pt x="454" y="1924"/>
                    <a:pt x="-67" y="2640"/>
                    <a:pt x="7" y="3442"/>
                  </a:cubicBezTo>
                  <a:lnTo>
                    <a:pt x="1557" y="20144"/>
                  </a:lnTo>
                  <a:cubicBezTo>
                    <a:pt x="1631" y="20947"/>
                    <a:pt x="2272" y="21524"/>
                    <a:pt x="2980" y="21440"/>
                  </a:cubicBezTo>
                  <a:lnTo>
                    <a:pt x="19632" y="19456"/>
                  </a:lnTo>
                  <a:cubicBezTo>
                    <a:pt x="20339" y="19372"/>
                    <a:pt x="20850" y="18657"/>
                    <a:pt x="20776" y="17855"/>
                  </a:cubicBezTo>
                  <a:lnTo>
                    <a:pt x="20372" y="13497"/>
                  </a:lnTo>
                  <a:lnTo>
                    <a:pt x="15892" y="14031"/>
                  </a:lnTo>
                  <a:cubicBezTo>
                    <a:pt x="15184" y="14115"/>
                    <a:pt x="14553" y="13536"/>
                    <a:pt x="14479" y="12734"/>
                  </a:cubicBezTo>
                  <a:lnTo>
                    <a:pt x="14209" y="9825"/>
                  </a:lnTo>
                  <a:cubicBezTo>
                    <a:pt x="14135" y="9023"/>
                    <a:pt x="14646" y="8308"/>
                    <a:pt x="15353" y="8224"/>
                  </a:cubicBezTo>
                  <a:lnTo>
                    <a:pt x="19833" y="7690"/>
                  </a:lnTo>
                  <a:lnTo>
                    <a:pt x="19497" y="4062"/>
                  </a:lnTo>
                  <a:cubicBezTo>
                    <a:pt x="19422" y="3260"/>
                    <a:pt x="18790" y="2669"/>
                    <a:pt x="18083" y="2754"/>
                  </a:cubicBezTo>
                  <a:lnTo>
                    <a:pt x="17948" y="1305"/>
                  </a:lnTo>
                  <a:cubicBezTo>
                    <a:pt x="17874" y="503"/>
                    <a:pt x="17243" y="-76"/>
                    <a:pt x="16535" y="8"/>
                  </a:cubicBezTo>
                  <a:lnTo>
                    <a:pt x="1162" y="1839"/>
                  </a:lnTo>
                  <a:close/>
                  <a:moveTo>
                    <a:pt x="1930" y="3213"/>
                  </a:moveTo>
                  <a:lnTo>
                    <a:pt x="15381" y="1611"/>
                  </a:lnTo>
                  <a:cubicBezTo>
                    <a:pt x="15381" y="1611"/>
                    <a:pt x="16670" y="1454"/>
                    <a:pt x="16804" y="2906"/>
                  </a:cubicBezTo>
                  <a:lnTo>
                    <a:pt x="2065" y="4661"/>
                  </a:lnTo>
                  <a:cubicBezTo>
                    <a:pt x="1711" y="4704"/>
                    <a:pt x="1401" y="4420"/>
                    <a:pt x="1364" y="4018"/>
                  </a:cubicBezTo>
                  <a:cubicBezTo>
                    <a:pt x="1327" y="3618"/>
                    <a:pt x="1577" y="3255"/>
                    <a:pt x="1930" y="3213"/>
                  </a:cubicBezTo>
                  <a:close/>
                  <a:moveTo>
                    <a:pt x="16055" y="8878"/>
                  </a:moveTo>
                  <a:cubicBezTo>
                    <a:pt x="15347" y="8963"/>
                    <a:pt x="14836" y="9677"/>
                    <a:pt x="14911" y="10479"/>
                  </a:cubicBezTo>
                  <a:lnTo>
                    <a:pt x="15045" y="11928"/>
                  </a:lnTo>
                  <a:cubicBezTo>
                    <a:pt x="15120" y="12730"/>
                    <a:pt x="15751" y="13309"/>
                    <a:pt x="16458" y="13225"/>
                  </a:cubicBezTo>
                  <a:lnTo>
                    <a:pt x="20304" y="12767"/>
                  </a:lnTo>
                  <a:cubicBezTo>
                    <a:pt x="21012" y="12682"/>
                    <a:pt x="21533" y="11966"/>
                    <a:pt x="21459" y="11164"/>
                  </a:cubicBezTo>
                  <a:lnTo>
                    <a:pt x="21324" y="9716"/>
                  </a:lnTo>
                  <a:cubicBezTo>
                    <a:pt x="21250" y="8913"/>
                    <a:pt x="20608" y="8336"/>
                    <a:pt x="19901" y="8420"/>
                  </a:cubicBezTo>
                  <a:lnTo>
                    <a:pt x="16055" y="8878"/>
                  </a:lnTo>
                  <a:close/>
                  <a:moveTo>
                    <a:pt x="16834" y="10250"/>
                  </a:moveTo>
                  <a:cubicBezTo>
                    <a:pt x="17188" y="10208"/>
                    <a:pt x="17508" y="10491"/>
                    <a:pt x="17545" y="10892"/>
                  </a:cubicBezTo>
                  <a:cubicBezTo>
                    <a:pt x="17582" y="11293"/>
                    <a:pt x="17322" y="11657"/>
                    <a:pt x="16968" y="11699"/>
                  </a:cubicBezTo>
                  <a:cubicBezTo>
                    <a:pt x="16614" y="11741"/>
                    <a:pt x="16293" y="11447"/>
                    <a:pt x="16256" y="11046"/>
                  </a:cubicBezTo>
                  <a:cubicBezTo>
                    <a:pt x="16219" y="10644"/>
                    <a:pt x="16480" y="10293"/>
                    <a:pt x="16834" y="10250"/>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624" name="Shape 34258"/>
            <p:cNvSpPr/>
            <p:nvPr/>
          </p:nvSpPr>
          <p:spPr>
            <a:xfrm>
              <a:off x="2024445" y="1991309"/>
              <a:ext cx="157140" cy="122533"/>
            </a:xfrm>
            <a:custGeom>
              <a:avLst/>
              <a:gdLst/>
              <a:ahLst/>
              <a:cxnLst>
                <a:cxn ang="0">
                  <a:pos x="wd2" y="hd2"/>
                </a:cxn>
                <a:cxn ang="5400000">
                  <a:pos x="wd2" y="hd2"/>
                </a:cxn>
                <a:cxn ang="10800000">
                  <a:pos x="wd2" y="hd2"/>
                </a:cxn>
                <a:cxn ang="16200000">
                  <a:pos x="wd2" y="hd2"/>
                </a:cxn>
              </a:cxnLst>
              <a:rect l="0" t="0" r="r" b="b"/>
              <a:pathLst>
                <a:path w="21600" h="21484" extrusionOk="0">
                  <a:moveTo>
                    <a:pt x="19415" y="16649"/>
                  </a:moveTo>
                  <a:cubicBezTo>
                    <a:pt x="20161" y="16995"/>
                    <a:pt x="20794" y="17015"/>
                    <a:pt x="20797" y="18016"/>
                  </a:cubicBezTo>
                  <a:lnTo>
                    <a:pt x="21600" y="21484"/>
                  </a:lnTo>
                  <a:lnTo>
                    <a:pt x="0" y="21484"/>
                  </a:lnTo>
                  <a:cubicBezTo>
                    <a:pt x="91" y="20771"/>
                    <a:pt x="349" y="19060"/>
                    <a:pt x="573" y="18136"/>
                  </a:cubicBezTo>
                  <a:cubicBezTo>
                    <a:pt x="679" y="17700"/>
                    <a:pt x="1212" y="16975"/>
                    <a:pt x="2036" y="16624"/>
                  </a:cubicBezTo>
                  <a:cubicBezTo>
                    <a:pt x="4050" y="15766"/>
                    <a:pt x="6877" y="14370"/>
                    <a:pt x="7251" y="13724"/>
                  </a:cubicBezTo>
                  <a:cubicBezTo>
                    <a:pt x="7484" y="13323"/>
                    <a:pt x="7579" y="13743"/>
                    <a:pt x="7681" y="13421"/>
                  </a:cubicBezTo>
                  <a:cubicBezTo>
                    <a:pt x="7916" y="12679"/>
                    <a:pt x="7968" y="11587"/>
                    <a:pt x="7968" y="11587"/>
                  </a:cubicBezTo>
                  <a:cubicBezTo>
                    <a:pt x="7848" y="11494"/>
                    <a:pt x="7572" y="10786"/>
                    <a:pt x="7434" y="10117"/>
                  </a:cubicBezTo>
                  <a:cubicBezTo>
                    <a:pt x="7387" y="9891"/>
                    <a:pt x="7082" y="9884"/>
                    <a:pt x="6846" y="8995"/>
                  </a:cubicBezTo>
                  <a:cubicBezTo>
                    <a:pt x="6653" y="8263"/>
                    <a:pt x="6425" y="7272"/>
                    <a:pt x="6518" y="6932"/>
                  </a:cubicBezTo>
                  <a:cubicBezTo>
                    <a:pt x="6566" y="6758"/>
                    <a:pt x="6695" y="6822"/>
                    <a:pt x="6716" y="6831"/>
                  </a:cubicBezTo>
                  <a:cubicBezTo>
                    <a:pt x="6697" y="6706"/>
                    <a:pt x="6673" y="6705"/>
                    <a:pt x="6649" y="6531"/>
                  </a:cubicBezTo>
                  <a:cubicBezTo>
                    <a:pt x="6603" y="6199"/>
                    <a:pt x="6428" y="5653"/>
                    <a:pt x="6414" y="5330"/>
                  </a:cubicBezTo>
                  <a:cubicBezTo>
                    <a:pt x="6302" y="2941"/>
                    <a:pt x="6814" y="1517"/>
                    <a:pt x="7802" y="834"/>
                  </a:cubicBezTo>
                  <a:cubicBezTo>
                    <a:pt x="8064" y="653"/>
                    <a:pt x="9136" y="145"/>
                    <a:pt x="9462" y="64"/>
                  </a:cubicBezTo>
                  <a:cubicBezTo>
                    <a:pt x="10187" y="-116"/>
                    <a:pt x="11659" y="109"/>
                    <a:pt x="12338" y="443"/>
                  </a:cubicBezTo>
                  <a:cubicBezTo>
                    <a:pt x="14203" y="1346"/>
                    <a:pt x="14766" y="2285"/>
                    <a:pt x="14624" y="5330"/>
                  </a:cubicBezTo>
                  <a:cubicBezTo>
                    <a:pt x="14599" y="5877"/>
                    <a:pt x="14486" y="6618"/>
                    <a:pt x="14433" y="6945"/>
                  </a:cubicBezTo>
                  <a:cubicBezTo>
                    <a:pt x="14521" y="6860"/>
                    <a:pt x="14606" y="6807"/>
                    <a:pt x="14679" y="6813"/>
                  </a:cubicBezTo>
                  <a:cubicBezTo>
                    <a:pt x="14982" y="6833"/>
                    <a:pt x="14696" y="8105"/>
                    <a:pt x="14460" y="8995"/>
                  </a:cubicBezTo>
                  <a:cubicBezTo>
                    <a:pt x="14225" y="9884"/>
                    <a:pt x="13904" y="9888"/>
                    <a:pt x="13872" y="10117"/>
                  </a:cubicBezTo>
                  <a:cubicBezTo>
                    <a:pt x="13761" y="10901"/>
                    <a:pt x="13490" y="11361"/>
                    <a:pt x="13347" y="11576"/>
                  </a:cubicBezTo>
                  <a:cubicBezTo>
                    <a:pt x="13347" y="11576"/>
                    <a:pt x="13436" y="12775"/>
                    <a:pt x="13704" y="13449"/>
                  </a:cubicBezTo>
                  <a:cubicBezTo>
                    <a:pt x="13812" y="13730"/>
                    <a:pt x="13931" y="13430"/>
                    <a:pt x="14102" y="13742"/>
                  </a:cubicBezTo>
                  <a:cubicBezTo>
                    <a:pt x="14018" y="13588"/>
                    <a:pt x="14272" y="14339"/>
                    <a:pt x="15405" y="14858"/>
                  </a:cubicBezTo>
                  <a:cubicBezTo>
                    <a:pt x="17512" y="15825"/>
                    <a:pt x="18500" y="16226"/>
                    <a:pt x="19415" y="16649"/>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625" name="Shape 34259"/>
            <p:cNvSpPr/>
            <p:nvPr/>
          </p:nvSpPr>
          <p:spPr>
            <a:xfrm>
              <a:off x="1472160" y="1534068"/>
              <a:ext cx="167389" cy="130524"/>
            </a:xfrm>
            <a:custGeom>
              <a:avLst/>
              <a:gdLst/>
              <a:ahLst/>
              <a:cxnLst>
                <a:cxn ang="0">
                  <a:pos x="wd2" y="hd2"/>
                </a:cxn>
                <a:cxn ang="5400000">
                  <a:pos x="wd2" y="hd2"/>
                </a:cxn>
                <a:cxn ang="10800000">
                  <a:pos x="wd2" y="hd2"/>
                </a:cxn>
                <a:cxn ang="16200000">
                  <a:pos x="wd2" y="hd2"/>
                </a:cxn>
              </a:cxnLst>
              <a:rect l="0" t="0" r="r" b="b"/>
              <a:pathLst>
                <a:path w="21600" h="21484" extrusionOk="0">
                  <a:moveTo>
                    <a:pt x="19415" y="16649"/>
                  </a:moveTo>
                  <a:cubicBezTo>
                    <a:pt x="20161" y="16995"/>
                    <a:pt x="20794" y="17015"/>
                    <a:pt x="20797" y="18016"/>
                  </a:cubicBezTo>
                  <a:lnTo>
                    <a:pt x="21600" y="21484"/>
                  </a:lnTo>
                  <a:lnTo>
                    <a:pt x="0" y="21484"/>
                  </a:lnTo>
                  <a:cubicBezTo>
                    <a:pt x="91" y="20771"/>
                    <a:pt x="349" y="19060"/>
                    <a:pt x="573" y="18136"/>
                  </a:cubicBezTo>
                  <a:cubicBezTo>
                    <a:pt x="679" y="17700"/>
                    <a:pt x="1212" y="16975"/>
                    <a:pt x="2036" y="16624"/>
                  </a:cubicBezTo>
                  <a:cubicBezTo>
                    <a:pt x="4050" y="15766"/>
                    <a:pt x="6877" y="14370"/>
                    <a:pt x="7251" y="13724"/>
                  </a:cubicBezTo>
                  <a:cubicBezTo>
                    <a:pt x="7484" y="13323"/>
                    <a:pt x="7579" y="13743"/>
                    <a:pt x="7681" y="13421"/>
                  </a:cubicBezTo>
                  <a:cubicBezTo>
                    <a:pt x="7916" y="12679"/>
                    <a:pt x="7968" y="11587"/>
                    <a:pt x="7968" y="11587"/>
                  </a:cubicBezTo>
                  <a:cubicBezTo>
                    <a:pt x="7848" y="11494"/>
                    <a:pt x="7572" y="10786"/>
                    <a:pt x="7434" y="10117"/>
                  </a:cubicBezTo>
                  <a:cubicBezTo>
                    <a:pt x="7387" y="9891"/>
                    <a:pt x="7082" y="9884"/>
                    <a:pt x="6846" y="8995"/>
                  </a:cubicBezTo>
                  <a:cubicBezTo>
                    <a:pt x="6653" y="8263"/>
                    <a:pt x="6425" y="7272"/>
                    <a:pt x="6518" y="6932"/>
                  </a:cubicBezTo>
                  <a:cubicBezTo>
                    <a:pt x="6566" y="6758"/>
                    <a:pt x="6695" y="6822"/>
                    <a:pt x="6716" y="6831"/>
                  </a:cubicBezTo>
                  <a:cubicBezTo>
                    <a:pt x="6697" y="6706"/>
                    <a:pt x="6673" y="6705"/>
                    <a:pt x="6649" y="6531"/>
                  </a:cubicBezTo>
                  <a:cubicBezTo>
                    <a:pt x="6603" y="6199"/>
                    <a:pt x="6428" y="5653"/>
                    <a:pt x="6414" y="5330"/>
                  </a:cubicBezTo>
                  <a:cubicBezTo>
                    <a:pt x="6302" y="2941"/>
                    <a:pt x="6814" y="1517"/>
                    <a:pt x="7802" y="834"/>
                  </a:cubicBezTo>
                  <a:cubicBezTo>
                    <a:pt x="8064" y="653"/>
                    <a:pt x="9136" y="145"/>
                    <a:pt x="9462" y="64"/>
                  </a:cubicBezTo>
                  <a:cubicBezTo>
                    <a:pt x="10187" y="-116"/>
                    <a:pt x="11659" y="109"/>
                    <a:pt x="12338" y="443"/>
                  </a:cubicBezTo>
                  <a:cubicBezTo>
                    <a:pt x="14203" y="1346"/>
                    <a:pt x="14766" y="2285"/>
                    <a:pt x="14624" y="5330"/>
                  </a:cubicBezTo>
                  <a:cubicBezTo>
                    <a:pt x="14599" y="5877"/>
                    <a:pt x="14486" y="6618"/>
                    <a:pt x="14433" y="6945"/>
                  </a:cubicBezTo>
                  <a:cubicBezTo>
                    <a:pt x="14521" y="6860"/>
                    <a:pt x="14606" y="6807"/>
                    <a:pt x="14679" y="6813"/>
                  </a:cubicBezTo>
                  <a:cubicBezTo>
                    <a:pt x="14982" y="6833"/>
                    <a:pt x="14696" y="8105"/>
                    <a:pt x="14460" y="8995"/>
                  </a:cubicBezTo>
                  <a:cubicBezTo>
                    <a:pt x="14225" y="9884"/>
                    <a:pt x="13904" y="9888"/>
                    <a:pt x="13872" y="10117"/>
                  </a:cubicBezTo>
                  <a:cubicBezTo>
                    <a:pt x="13761" y="10901"/>
                    <a:pt x="13490" y="11361"/>
                    <a:pt x="13347" y="11576"/>
                  </a:cubicBezTo>
                  <a:cubicBezTo>
                    <a:pt x="13347" y="11576"/>
                    <a:pt x="13436" y="12775"/>
                    <a:pt x="13704" y="13449"/>
                  </a:cubicBezTo>
                  <a:cubicBezTo>
                    <a:pt x="13812" y="13730"/>
                    <a:pt x="13931" y="13430"/>
                    <a:pt x="14102" y="13742"/>
                  </a:cubicBezTo>
                  <a:cubicBezTo>
                    <a:pt x="14018" y="13588"/>
                    <a:pt x="14272" y="14339"/>
                    <a:pt x="15405" y="14858"/>
                  </a:cubicBezTo>
                  <a:cubicBezTo>
                    <a:pt x="17512" y="15825"/>
                    <a:pt x="18500" y="16226"/>
                    <a:pt x="19415" y="16649"/>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626" name="Shape 34260"/>
            <p:cNvSpPr/>
            <p:nvPr/>
          </p:nvSpPr>
          <p:spPr>
            <a:xfrm>
              <a:off x="921622" y="3090430"/>
              <a:ext cx="118858" cy="92682"/>
            </a:xfrm>
            <a:custGeom>
              <a:avLst/>
              <a:gdLst/>
              <a:ahLst/>
              <a:cxnLst>
                <a:cxn ang="0">
                  <a:pos x="wd2" y="hd2"/>
                </a:cxn>
                <a:cxn ang="5400000">
                  <a:pos x="wd2" y="hd2"/>
                </a:cxn>
                <a:cxn ang="10800000">
                  <a:pos x="wd2" y="hd2"/>
                </a:cxn>
                <a:cxn ang="16200000">
                  <a:pos x="wd2" y="hd2"/>
                </a:cxn>
              </a:cxnLst>
              <a:rect l="0" t="0" r="r" b="b"/>
              <a:pathLst>
                <a:path w="21600" h="21484" extrusionOk="0">
                  <a:moveTo>
                    <a:pt x="19415" y="16649"/>
                  </a:moveTo>
                  <a:cubicBezTo>
                    <a:pt x="20161" y="16995"/>
                    <a:pt x="20794" y="17015"/>
                    <a:pt x="20797" y="18016"/>
                  </a:cubicBezTo>
                  <a:lnTo>
                    <a:pt x="21600" y="21484"/>
                  </a:lnTo>
                  <a:lnTo>
                    <a:pt x="0" y="21484"/>
                  </a:lnTo>
                  <a:cubicBezTo>
                    <a:pt x="91" y="20771"/>
                    <a:pt x="349" y="19060"/>
                    <a:pt x="573" y="18136"/>
                  </a:cubicBezTo>
                  <a:cubicBezTo>
                    <a:pt x="679" y="17700"/>
                    <a:pt x="1212" y="16975"/>
                    <a:pt x="2036" y="16624"/>
                  </a:cubicBezTo>
                  <a:cubicBezTo>
                    <a:pt x="4050" y="15766"/>
                    <a:pt x="6877" y="14370"/>
                    <a:pt x="7251" y="13724"/>
                  </a:cubicBezTo>
                  <a:cubicBezTo>
                    <a:pt x="7484" y="13323"/>
                    <a:pt x="7579" y="13743"/>
                    <a:pt x="7681" y="13421"/>
                  </a:cubicBezTo>
                  <a:cubicBezTo>
                    <a:pt x="7916" y="12679"/>
                    <a:pt x="7968" y="11587"/>
                    <a:pt x="7968" y="11587"/>
                  </a:cubicBezTo>
                  <a:cubicBezTo>
                    <a:pt x="7848" y="11494"/>
                    <a:pt x="7572" y="10786"/>
                    <a:pt x="7434" y="10117"/>
                  </a:cubicBezTo>
                  <a:cubicBezTo>
                    <a:pt x="7387" y="9891"/>
                    <a:pt x="7082" y="9884"/>
                    <a:pt x="6846" y="8995"/>
                  </a:cubicBezTo>
                  <a:cubicBezTo>
                    <a:pt x="6653" y="8263"/>
                    <a:pt x="6425" y="7272"/>
                    <a:pt x="6518" y="6932"/>
                  </a:cubicBezTo>
                  <a:cubicBezTo>
                    <a:pt x="6566" y="6758"/>
                    <a:pt x="6695" y="6822"/>
                    <a:pt x="6716" y="6831"/>
                  </a:cubicBezTo>
                  <a:cubicBezTo>
                    <a:pt x="6697" y="6706"/>
                    <a:pt x="6673" y="6705"/>
                    <a:pt x="6649" y="6531"/>
                  </a:cubicBezTo>
                  <a:cubicBezTo>
                    <a:pt x="6603" y="6199"/>
                    <a:pt x="6428" y="5653"/>
                    <a:pt x="6414" y="5330"/>
                  </a:cubicBezTo>
                  <a:cubicBezTo>
                    <a:pt x="6302" y="2941"/>
                    <a:pt x="6814" y="1517"/>
                    <a:pt x="7802" y="834"/>
                  </a:cubicBezTo>
                  <a:cubicBezTo>
                    <a:pt x="8064" y="653"/>
                    <a:pt x="9136" y="145"/>
                    <a:pt x="9462" y="64"/>
                  </a:cubicBezTo>
                  <a:cubicBezTo>
                    <a:pt x="10187" y="-116"/>
                    <a:pt x="11659" y="109"/>
                    <a:pt x="12338" y="443"/>
                  </a:cubicBezTo>
                  <a:cubicBezTo>
                    <a:pt x="14203" y="1346"/>
                    <a:pt x="14766" y="2285"/>
                    <a:pt x="14624" y="5330"/>
                  </a:cubicBezTo>
                  <a:cubicBezTo>
                    <a:pt x="14599" y="5877"/>
                    <a:pt x="14486" y="6618"/>
                    <a:pt x="14433" y="6945"/>
                  </a:cubicBezTo>
                  <a:cubicBezTo>
                    <a:pt x="14521" y="6860"/>
                    <a:pt x="14606" y="6807"/>
                    <a:pt x="14679" y="6813"/>
                  </a:cubicBezTo>
                  <a:cubicBezTo>
                    <a:pt x="14982" y="6833"/>
                    <a:pt x="14696" y="8105"/>
                    <a:pt x="14460" y="8995"/>
                  </a:cubicBezTo>
                  <a:cubicBezTo>
                    <a:pt x="14225" y="9884"/>
                    <a:pt x="13904" y="9888"/>
                    <a:pt x="13872" y="10117"/>
                  </a:cubicBezTo>
                  <a:cubicBezTo>
                    <a:pt x="13761" y="10901"/>
                    <a:pt x="13490" y="11361"/>
                    <a:pt x="13347" y="11576"/>
                  </a:cubicBezTo>
                  <a:cubicBezTo>
                    <a:pt x="13347" y="11576"/>
                    <a:pt x="13436" y="12775"/>
                    <a:pt x="13704" y="13449"/>
                  </a:cubicBezTo>
                  <a:cubicBezTo>
                    <a:pt x="13812" y="13730"/>
                    <a:pt x="13931" y="13430"/>
                    <a:pt x="14102" y="13742"/>
                  </a:cubicBezTo>
                  <a:cubicBezTo>
                    <a:pt x="14018" y="13588"/>
                    <a:pt x="14272" y="14339"/>
                    <a:pt x="15405" y="14858"/>
                  </a:cubicBezTo>
                  <a:cubicBezTo>
                    <a:pt x="17512" y="15825"/>
                    <a:pt x="18500" y="16226"/>
                    <a:pt x="19415" y="16649"/>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627" name="Shape 34261"/>
            <p:cNvSpPr/>
            <p:nvPr/>
          </p:nvSpPr>
          <p:spPr>
            <a:xfrm>
              <a:off x="1713029" y="3612098"/>
              <a:ext cx="158924" cy="112673"/>
            </a:xfrm>
            <a:custGeom>
              <a:avLst/>
              <a:gdLst/>
              <a:ahLst/>
              <a:cxnLst>
                <a:cxn ang="0">
                  <a:pos x="wd2" y="hd2"/>
                </a:cxn>
                <a:cxn ang="5400000">
                  <a:pos x="wd2" y="hd2"/>
                </a:cxn>
                <a:cxn ang="10800000">
                  <a:pos x="wd2" y="hd2"/>
                </a:cxn>
                <a:cxn ang="16200000">
                  <a:pos x="wd2" y="hd2"/>
                </a:cxn>
              </a:cxnLst>
              <a:rect l="0" t="0" r="r" b="b"/>
              <a:pathLst>
                <a:path w="21600" h="21600" extrusionOk="0">
                  <a:moveTo>
                    <a:pt x="21600" y="2559"/>
                  </a:moveTo>
                  <a:cubicBezTo>
                    <a:pt x="20805" y="2994"/>
                    <a:pt x="19949" y="3285"/>
                    <a:pt x="19055" y="3417"/>
                  </a:cubicBezTo>
                  <a:cubicBezTo>
                    <a:pt x="19968" y="2742"/>
                    <a:pt x="20672" y="1676"/>
                    <a:pt x="21003" y="401"/>
                  </a:cubicBezTo>
                  <a:cubicBezTo>
                    <a:pt x="20147" y="1026"/>
                    <a:pt x="19198" y="1478"/>
                    <a:pt x="18187" y="1722"/>
                  </a:cubicBezTo>
                  <a:cubicBezTo>
                    <a:pt x="17379" y="665"/>
                    <a:pt x="16228" y="0"/>
                    <a:pt x="14953" y="0"/>
                  </a:cubicBezTo>
                  <a:cubicBezTo>
                    <a:pt x="12506" y="0"/>
                    <a:pt x="10524" y="2441"/>
                    <a:pt x="10524" y="5454"/>
                  </a:cubicBezTo>
                  <a:cubicBezTo>
                    <a:pt x="10524" y="5881"/>
                    <a:pt x="10561" y="6298"/>
                    <a:pt x="10637" y="6694"/>
                  </a:cubicBezTo>
                  <a:cubicBezTo>
                    <a:pt x="6954" y="6468"/>
                    <a:pt x="3689" y="4296"/>
                    <a:pt x="1504" y="998"/>
                  </a:cubicBezTo>
                  <a:cubicBezTo>
                    <a:pt x="1122" y="1806"/>
                    <a:pt x="903" y="2742"/>
                    <a:pt x="903" y="3739"/>
                  </a:cubicBezTo>
                  <a:cubicBezTo>
                    <a:pt x="903" y="5631"/>
                    <a:pt x="1686" y="7302"/>
                    <a:pt x="2875" y="8279"/>
                  </a:cubicBezTo>
                  <a:cubicBezTo>
                    <a:pt x="2149" y="8248"/>
                    <a:pt x="1466" y="8005"/>
                    <a:pt x="868" y="7599"/>
                  </a:cubicBezTo>
                  <a:cubicBezTo>
                    <a:pt x="868" y="7618"/>
                    <a:pt x="868" y="7641"/>
                    <a:pt x="868" y="7666"/>
                  </a:cubicBezTo>
                  <a:cubicBezTo>
                    <a:pt x="868" y="10307"/>
                    <a:pt x="2395" y="12512"/>
                    <a:pt x="4423" y="13011"/>
                  </a:cubicBezTo>
                  <a:cubicBezTo>
                    <a:pt x="4051" y="13134"/>
                    <a:pt x="3658" y="13201"/>
                    <a:pt x="3255" y="13201"/>
                  </a:cubicBezTo>
                  <a:cubicBezTo>
                    <a:pt x="2970" y="13201"/>
                    <a:pt x="2691" y="13168"/>
                    <a:pt x="2420" y="13106"/>
                  </a:cubicBezTo>
                  <a:cubicBezTo>
                    <a:pt x="2983" y="15270"/>
                    <a:pt x="4621" y="16846"/>
                    <a:pt x="6561" y="16890"/>
                  </a:cubicBezTo>
                  <a:cubicBezTo>
                    <a:pt x="5042" y="18353"/>
                    <a:pt x="3134" y="19225"/>
                    <a:pt x="1056" y="19225"/>
                  </a:cubicBezTo>
                  <a:cubicBezTo>
                    <a:pt x="700" y="19225"/>
                    <a:pt x="347" y="19197"/>
                    <a:pt x="0" y="19149"/>
                  </a:cubicBezTo>
                  <a:cubicBezTo>
                    <a:pt x="1963" y="20695"/>
                    <a:pt x="4290" y="21600"/>
                    <a:pt x="6791" y="21600"/>
                  </a:cubicBezTo>
                  <a:cubicBezTo>
                    <a:pt x="14943" y="21600"/>
                    <a:pt x="19401" y="13291"/>
                    <a:pt x="19401" y="6084"/>
                  </a:cubicBezTo>
                  <a:cubicBezTo>
                    <a:pt x="19401" y="5851"/>
                    <a:pt x="19396" y="5613"/>
                    <a:pt x="19388" y="5380"/>
                  </a:cubicBezTo>
                  <a:cubicBezTo>
                    <a:pt x="20253" y="4614"/>
                    <a:pt x="21005" y="3652"/>
                    <a:pt x="21600" y="2559"/>
                  </a:cubicBezTo>
                  <a:cubicBezTo>
                    <a:pt x="21600" y="2559"/>
                    <a:pt x="21600" y="2559"/>
                    <a:pt x="21600" y="2559"/>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628" name="Shape 34262"/>
            <p:cNvSpPr/>
            <p:nvPr/>
          </p:nvSpPr>
          <p:spPr>
            <a:xfrm>
              <a:off x="2102212" y="1144993"/>
              <a:ext cx="310471" cy="201109"/>
            </a:xfrm>
            <a:custGeom>
              <a:avLst/>
              <a:gdLst/>
              <a:ahLst/>
              <a:cxnLst>
                <a:cxn ang="0">
                  <a:pos x="wd2" y="hd2"/>
                </a:cxn>
                <a:cxn ang="5400000">
                  <a:pos x="wd2" y="hd2"/>
                </a:cxn>
                <a:cxn ang="10800000">
                  <a:pos x="wd2" y="hd2"/>
                </a:cxn>
                <a:cxn ang="16200000">
                  <a:pos x="wd2" y="hd2"/>
                </a:cxn>
              </a:cxnLst>
              <a:rect l="0" t="0" r="r" b="b"/>
              <a:pathLst>
                <a:path w="21600" h="21600" extrusionOk="0">
                  <a:moveTo>
                    <a:pt x="20085" y="8532"/>
                  </a:moveTo>
                  <a:lnTo>
                    <a:pt x="17798" y="8532"/>
                  </a:lnTo>
                  <a:lnTo>
                    <a:pt x="17798" y="12676"/>
                  </a:lnTo>
                  <a:cubicBezTo>
                    <a:pt x="17798" y="14711"/>
                    <a:pt x="16603" y="16373"/>
                    <a:pt x="15079" y="16373"/>
                  </a:cubicBezTo>
                  <a:lnTo>
                    <a:pt x="9158" y="16373"/>
                  </a:lnTo>
                  <a:lnTo>
                    <a:pt x="9158" y="17810"/>
                  </a:lnTo>
                  <a:cubicBezTo>
                    <a:pt x="9158" y="18927"/>
                    <a:pt x="9837" y="19832"/>
                    <a:pt x="10673" y="19832"/>
                  </a:cubicBezTo>
                  <a:lnTo>
                    <a:pt x="16728" y="19832"/>
                  </a:lnTo>
                  <a:lnTo>
                    <a:pt x="19181" y="21600"/>
                  </a:lnTo>
                  <a:lnTo>
                    <a:pt x="19181" y="19832"/>
                  </a:lnTo>
                  <a:lnTo>
                    <a:pt x="20085" y="19832"/>
                  </a:lnTo>
                  <a:cubicBezTo>
                    <a:pt x="20922" y="19832"/>
                    <a:pt x="21600" y="18927"/>
                    <a:pt x="21600" y="17810"/>
                  </a:cubicBezTo>
                  <a:lnTo>
                    <a:pt x="21600" y="10554"/>
                  </a:lnTo>
                  <a:cubicBezTo>
                    <a:pt x="21600" y="9438"/>
                    <a:pt x="20922" y="8532"/>
                    <a:pt x="20085" y="8532"/>
                  </a:cubicBezTo>
                  <a:close/>
                  <a:moveTo>
                    <a:pt x="6912" y="15450"/>
                  </a:moveTo>
                  <a:lnTo>
                    <a:pt x="6689" y="15450"/>
                  </a:lnTo>
                  <a:lnTo>
                    <a:pt x="2592" y="18372"/>
                  </a:lnTo>
                  <a:lnTo>
                    <a:pt x="2592" y="15450"/>
                  </a:lnTo>
                  <a:lnTo>
                    <a:pt x="2074" y="15450"/>
                  </a:lnTo>
                  <a:cubicBezTo>
                    <a:pt x="928" y="15450"/>
                    <a:pt x="0" y="14211"/>
                    <a:pt x="0" y="12683"/>
                  </a:cubicBezTo>
                  <a:lnTo>
                    <a:pt x="0" y="2767"/>
                  </a:lnTo>
                  <a:cubicBezTo>
                    <a:pt x="0" y="1239"/>
                    <a:pt x="928" y="0"/>
                    <a:pt x="2074" y="0"/>
                  </a:cubicBezTo>
                  <a:lnTo>
                    <a:pt x="15034" y="0"/>
                  </a:lnTo>
                  <a:cubicBezTo>
                    <a:pt x="16179" y="0"/>
                    <a:pt x="17107" y="1239"/>
                    <a:pt x="17107" y="2767"/>
                  </a:cubicBezTo>
                  <a:lnTo>
                    <a:pt x="17107" y="12676"/>
                  </a:lnTo>
                  <a:cubicBezTo>
                    <a:pt x="17107" y="14205"/>
                    <a:pt x="16224" y="15450"/>
                    <a:pt x="15079" y="15450"/>
                  </a:cubicBezTo>
                  <a:lnTo>
                    <a:pt x="9158" y="15450"/>
                  </a:lnTo>
                  <a:cubicBezTo>
                    <a:pt x="9158" y="15450"/>
                    <a:pt x="6912" y="15450"/>
                    <a:pt x="6912" y="15450"/>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629" name="Shape 34263"/>
            <p:cNvSpPr/>
            <p:nvPr/>
          </p:nvSpPr>
          <p:spPr>
            <a:xfrm>
              <a:off x="2287957" y="1386695"/>
              <a:ext cx="69804" cy="130527"/>
            </a:xfrm>
            <a:custGeom>
              <a:avLst/>
              <a:gdLst/>
              <a:ahLst/>
              <a:cxnLst>
                <a:cxn ang="0">
                  <a:pos x="wd2" y="hd2"/>
                </a:cxn>
                <a:cxn ang="5400000">
                  <a:pos x="wd2" y="hd2"/>
                </a:cxn>
                <a:cxn ang="10800000">
                  <a:pos x="wd2" y="hd2"/>
                </a:cxn>
                <a:cxn ang="16200000">
                  <a:pos x="wd2" y="hd2"/>
                </a:cxn>
              </a:cxnLst>
              <a:rect l="0" t="0" r="r" b="b"/>
              <a:pathLst>
                <a:path w="21600" h="21600" extrusionOk="0">
                  <a:moveTo>
                    <a:pt x="14362" y="21600"/>
                  </a:moveTo>
                  <a:lnTo>
                    <a:pt x="4786" y="21600"/>
                  </a:lnTo>
                  <a:lnTo>
                    <a:pt x="4786" y="10800"/>
                  </a:lnTo>
                  <a:lnTo>
                    <a:pt x="0" y="10800"/>
                  </a:lnTo>
                  <a:lnTo>
                    <a:pt x="0" y="7077"/>
                  </a:lnTo>
                  <a:lnTo>
                    <a:pt x="4786" y="7077"/>
                  </a:lnTo>
                  <a:lnTo>
                    <a:pt x="4786" y="4842"/>
                  </a:lnTo>
                  <a:cubicBezTo>
                    <a:pt x="4786" y="1806"/>
                    <a:pt x="7489" y="0"/>
                    <a:pt x="15162" y="0"/>
                  </a:cubicBezTo>
                  <a:lnTo>
                    <a:pt x="21552" y="0"/>
                  </a:lnTo>
                  <a:lnTo>
                    <a:pt x="21552" y="3723"/>
                  </a:lnTo>
                  <a:lnTo>
                    <a:pt x="17560" y="3723"/>
                  </a:lnTo>
                  <a:cubicBezTo>
                    <a:pt x="14572" y="3723"/>
                    <a:pt x="14372" y="4243"/>
                    <a:pt x="14372" y="5214"/>
                  </a:cubicBezTo>
                  <a:lnTo>
                    <a:pt x="14362" y="7077"/>
                  </a:lnTo>
                  <a:lnTo>
                    <a:pt x="21600" y="7077"/>
                  </a:lnTo>
                  <a:lnTo>
                    <a:pt x="20752" y="10800"/>
                  </a:lnTo>
                  <a:lnTo>
                    <a:pt x="14362" y="10800"/>
                  </a:lnTo>
                  <a:cubicBezTo>
                    <a:pt x="14362" y="10800"/>
                    <a:pt x="14362" y="21600"/>
                    <a:pt x="14362" y="21600"/>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630" name="Shape 34264"/>
            <p:cNvSpPr/>
            <p:nvPr/>
          </p:nvSpPr>
          <p:spPr>
            <a:xfrm>
              <a:off x="1139100" y="2549561"/>
              <a:ext cx="224898" cy="145679"/>
            </a:xfrm>
            <a:custGeom>
              <a:avLst/>
              <a:gdLst/>
              <a:ahLst/>
              <a:cxnLst>
                <a:cxn ang="0">
                  <a:pos x="wd2" y="hd2"/>
                </a:cxn>
                <a:cxn ang="5400000">
                  <a:pos x="wd2" y="hd2"/>
                </a:cxn>
                <a:cxn ang="10800000">
                  <a:pos x="wd2" y="hd2"/>
                </a:cxn>
                <a:cxn ang="16200000">
                  <a:pos x="wd2" y="hd2"/>
                </a:cxn>
              </a:cxnLst>
              <a:rect l="0" t="0" r="r" b="b"/>
              <a:pathLst>
                <a:path w="21600" h="21600" extrusionOk="0">
                  <a:moveTo>
                    <a:pt x="20085" y="8532"/>
                  </a:moveTo>
                  <a:lnTo>
                    <a:pt x="17798" y="8532"/>
                  </a:lnTo>
                  <a:lnTo>
                    <a:pt x="17798" y="12676"/>
                  </a:lnTo>
                  <a:cubicBezTo>
                    <a:pt x="17798" y="14711"/>
                    <a:pt x="16603" y="16373"/>
                    <a:pt x="15079" y="16373"/>
                  </a:cubicBezTo>
                  <a:lnTo>
                    <a:pt x="9158" y="16373"/>
                  </a:lnTo>
                  <a:lnTo>
                    <a:pt x="9158" y="17810"/>
                  </a:lnTo>
                  <a:cubicBezTo>
                    <a:pt x="9158" y="18927"/>
                    <a:pt x="9837" y="19832"/>
                    <a:pt x="10673" y="19832"/>
                  </a:cubicBezTo>
                  <a:lnTo>
                    <a:pt x="16728" y="19832"/>
                  </a:lnTo>
                  <a:lnTo>
                    <a:pt x="19181" y="21600"/>
                  </a:lnTo>
                  <a:lnTo>
                    <a:pt x="19181" y="19832"/>
                  </a:lnTo>
                  <a:lnTo>
                    <a:pt x="20085" y="19832"/>
                  </a:lnTo>
                  <a:cubicBezTo>
                    <a:pt x="20922" y="19832"/>
                    <a:pt x="21600" y="18927"/>
                    <a:pt x="21600" y="17810"/>
                  </a:cubicBezTo>
                  <a:lnTo>
                    <a:pt x="21600" y="10554"/>
                  </a:lnTo>
                  <a:cubicBezTo>
                    <a:pt x="21600" y="9438"/>
                    <a:pt x="20922" y="8532"/>
                    <a:pt x="20085" y="8532"/>
                  </a:cubicBezTo>
                  <a:close/>
                  <a:moveTo>
                    <a:pt x="6912" y="15450"/>
                  </a:moveTo>
                  <a:lnTo>
                    <a:pt x="6689" y="15450"/>
                  </a:lnTo>
                  <a:lnTo>
                    <a:pt x="2592" y="18372"/>
                  </a:lnTo>
                  <a:lnTo>
                    <a:pt x="2592" y="15450"/>
                  </a:lnTo>
                  <a:lnTo>
                    <a:pt x="2074" y="15450"/>
                  </a:lnTo>
                  <a:cubicBezTo>
                    <a:pt x="928" y="15450"/>
                    <a:pt x="0" y="14211"/>
                    <a:pt x="0" y="12683"/>
                  </a:cubicBezTo>
                  <a:lnTo>
                    <a:pt x="0" y="2767"/>
                  </a:lnTo>
                  <a:cubicBezTo>
                    <a:pt x="0" y="1239"/>
                    <a:pt x="928" y="0"/>
                    <a:pt x="2074" y="0"/>
                  </a:cubicBezTo>
                  <a:lnTo>
                    <a:pt x="15034" y="0"/>
                  </a:lnTo>
                  <a:cubicBezTo>
                    <a:pt x="16179" y="0"/>
                    <a:pt x="17107" y="1239"/>
                    <a:pt x="17107" y="2767"/>
                  </a:cubicBezTo>
                  <a:lnTo>
                    <a:pt x="17107" y="12676"/>
                  </a:lnTo>
                  <a:cubicBezTo>
                    <a:pt x="17107" y="14205"/>
                    <a:pt x="16224" y="15450"/>
                    <a:pt x="15079" y="15450"/>
                  </a:cubicBezTo>
                  <a:lnTo>
                    <a:pt x="9158" y="15450"/>
                  </a:lnTo>
                  <a:cubicBezTo>
                    <a:pt x="9158" y="15450"/>
                    <a:pt x="6912" y="15450"/>
                    <a:pt x="6912" y="15450"/>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631" name="Shape 34265"/>
            <p:cNvSpPr/>
            <p:nvPr/>
          </p:nvSpPr>
          <p:spPr>
            <a:xfrm>
              <a:off x="1907803" y="816751"/>
              <a:ext cx="134729" cy="87272"/>
            </a:xfrm>
            <a:custGeom>
              <a:avLst/>
              <a:gdLst/>
              <a:ahLst/>
              <a:cxnLst>
                <a:cxn ang="0">
                  <a:pos x="wd2" y="hd2"/>
                </a:cxn>
                <a:cxn ang="5400000">
                  <a:pos x="wd2" y="hd2"/>
                </a:cxn>
                <a:cxn ang="10800000">
                  <a:pos x="wd2" y="hd2"/>
                </a:cxn>
                <a:cxn ang="16200000">
                  <a:pos x="wd2" y="hd2"/>
                </a:cxn>
              </a:cxnLst>
              <a:rect l="0" t="0" r="r" b="b"/>
              <a:pathLst>
                <a:path w="21600" h="21600" extrusionOk="0">
                  <a:moveTo>
                    <a:pt x="20085" y="8532"/>
                  </a:moveTo>
                  <a:lnTo>
                    <a:pt x="17798" y="8532"/>
                  </a:lnTo>
                  <a:lnTo>
                    <a:pt x="17798" y="12676"/>
                  </a:lnTo>
                  <a:cubicBezTo>
                    <a:pt x="17798" y="14711"/>
                    <a:pt x="16603" y="16373"/>
                    <a:pt x="15079" y="16373"/>
                  </a:cubicBezTo>
                  <a:lnTo>
                    <a:pt x="9158" y="16373"/>
                  </a:lnTo>
                  <a:lnTo>
                    <a:pt x="9158" y="17810"/>
                  </a:lnTo>
                  <a:cubicBezTo>
                    <a:pt x="9158" y="18927"/>
                    <a:pt x="9837" y="19832"/>
                    <a:pt x="10673" y="19832"/>
                  </a:cubicBezTo>
                  <a:lnTo>
                    <a:pt x="16728" y="19832"/>
                  </a:lnTo>
                  <a:lnTo>
                    <a:pt x="19181" y="21600"/>
                  </a:lnTo>
                  <a:lnTo>
                    <a:pt x="19181" y="19832"/>
                  </a:lnTo>
                  <a:lnTo>
                    <a:pt x="20085" y="19832"/>
                  </a:lnTo>
                  <a:cubicBezTo>
                    <a:pt x="20922" y="19832"/>
                    <a:pt x="21600" y="18927"/>
                    <a:pt x="21600" y="17810"/>
                  </a:cubicBezTo>
                  <a:lnTo>
                    <a:pt x="21600" y="10554"/>
                  </a:lnTo>
                  <a:cubicBezTo>
                    <a:pt x="21600" y="9438"/>
                    <a:pt x="20922" y="8532"/>
                    <a:pt x="20085" y="8532"/>
                  </a:cubicBezTo>
                  <a:close/>
                  <a:moveTo>
                    <a:pt x="6912" y="15450"/>
                  </a:moveTo>
                  <a:lnTo>
                    <a:pt x="6689" y="15450"/>
                  </a:lnTo>
                  <a:lnTo>
                    <a:pt x="2592" y="18372"/>
                  </a:lnTo>
                  <a:lnTo>
                    <a:pt x="2592" y="15450"/>
                  </a:lnTo>
                  <a:lnTo>
                    <a:pt x="2074" y="15450"/>
                  </a:lnTo>
                  <a:cubicBezTo>
                    <a:pt x="928" y="15450"/>
                    <a:pt x="0" y="14211"/>
                    <a:pt x="0" y="12683"/>
                  </a:cubicBezTo>
                  <a:lnTo>
                    <a:pt x="0" y="2767"/>
                  </a:lnTo>
                  <a:cubicBezTo>
                    <a:pt x="0" y="1239"/>
                    <a:pt x="928" y="0"/>
                    <a:pt x="2074" y="0"/>
                  </a:cubicBezTo>
                  <a:lnTo>
                    <a:pt x="15034" y="0"/>
                  </a:lnTo>
                  <a:cubicBezTo>
                    <a:pt x="16179" y="0"/>
                    <a:pt x="17107" y="1239"/>
                    <a:pt x="17107" y="2767"/>
                  </a:cubicBezTo>
                  <a:lnTo>
                    <a:pt x="17107" y="12676"/>
                  </a:lnTo>
                  <a:cubicBezTo>
                    <a:pt x="17107" y="14205"/>
                    <a:pt x="16224" y="15450"/>
                    <a:pt x="15079" y="15450"/>
                  </a:cubicBezTo>
                  <a:lnTo>
                    <a:pt x="9158" y="15450"/>
                  </a:lnTo>
                  <a:cubicBezTo>
                    <a:pt x="9158" y="15450"/>
                    <a:pt x="6912" y="15450"/>
                    <a:pt x="6912" y="15450"/>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grpSp>
      <p:sp>
        <p:nvSpPr>
          <p:cNvPr id="633" name="Circle"/>
          <p:cNvSpPr/>
          <p:nvPr/>
        </p:nvSpPr>
        <p:spPr>
          <a:xfrm rot="10800000" flipH="1">
            <a:off x="6381557" y="2815372"/>
            <a:ext cx="129334" cy="129334"/>
          </a:xfrm>
          <a:prstGeom prst="diamond">
            <a:avLst/>
          </a:prstGeom>
          <a:solidFill>
            <a:srgbClr val="000000"/>
          </a:solidFill>
          <a:ln w="12700">
            <a:miter lim="400000"/>
          </a:ln>
        </p:spPr>
        <p:txBody>
          <a:bodyPr lIns="45719" rIns="45719"/>
          <a:lstStyle/>
          <a:p>
            <a:pPr>
              <a:defRPr sz="1400">
                <a:latin typeface="Calibri Light"/>
                <a:ea typeface="Calibri Light"/>
                <a:cs typeface="Calibri Light"/>
                <a:sym typeface="Calibri Light"/>
              </a:defRPr>
            </a:pPr>
            <a:endParaRPr/>
          </a:p>
        </p:txBody>
      </p:sp>
      <p:sp>
        <p:nvSpPr>
          <p:cNvPr id="634" name="TextBox 148"/>
          <p:cNvSpPr txBox="1"/>
          <p:nvPr/>
        </p:nvSpPr>
        <p:spPr>
          <a:xfrm>
            <a:off x="6677132" y="2525326"/>
            <a:ext cx="3019414" cy="7078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lvl1pPr>
              <a:defRPr sz="2000">
                <a:solidFill>
                  <a:srgbClr val="44546A"/>
                </a:solidFill>
                <a:latin typeface="Calibri Light"/>
                <a:ea typeface="Calibri Light"/>
                <a:cs typeface="Calibri Light"/>
                <a:sym typeface="Calibri Light"/>
              </a:defRPr>
            </a:lvl1pPr>
          </a:lstStyle>
          <a:p>
            <a:r>
              <a:rPr lang="de-DE" dirty="0"/>
              <a:t>Schwarzes</a:t>
            </a:r>
            <a:r>
              <a:rPr dirty="0"/>
              <a:t>-</a:t>
            </a:r>
            <a:r>
              <a:rPr lang="de-DE" dirty="0"/>
              <a:t>Loch</a:t>
            </a:r>
            <a:r>
              <a:rPr dirty="0"/>
              <a:t>-</a:t>
            </a:r>
            <a:r>
              <a:rPr dirty="0" err="1"/>
              <a:t>Aktivitäten</a:t>
            </a:r>
            <a:r>
              <a:rPr dirty="0"/>
              <a:t> </a:t>
            </a:r>
            <a:r>
              <a:rPr lang="de-DE" dirty="0"/>
              <a:t/>
            </a:r>
            <a:br>
              <a:rPr lang="de-DE" dirty="0"/>
            </a:br>
            <a:r>
              <a:rPr dirty="0" err="1"/>
              <a:t>finden</a:t>
            </a:r>
            <a:r>
              <a:rPr dirty="0"/>
              <a:t> </a:t>
            </a:r>
            <a:r>
              <a:rPr dirty="0" err="1"/>
              <a:t>statt</a:t>
            </a:r>
            <a:r>
              <a:rPr dirty="0"/>
              <a:t> und </a:t>
            </a:r>
            <a:r>
              <a:rPr dirty="0" err="1"/>
              <a:t>sind</a:t>
            </a:r>
            <a:r>
              <a:rPr dirty="0"/>
              <a:t> </a:t>
            </a:r>
            <a:r>
              <a:rPr dirty="0" err="1"/>
              <a:t>erlaubt</a:t>
            </a:r>
            <a:endParaRPr dirty="0"/>
          </a:p>
        </p:txBody>
      </p:sp>
      <p:sp>
        <p:nvSpPr>
          <p:cNvPr id="635" name="TextBox 148"/>
          <p:cNvSpPr txBox="1"/>
          <p:nvPr/>
        </p:nvSpPr>
        <p:spPr>
          <a:xfrm>
            <a:off x="6034648" y="2086030"/>
            <a:ext cx="5960776" cy="3401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lvl1pPr>
              <a:defRPr sz="2000">
                <a:solidFill>
                  <a:srgbClr val="44546A"/>
                </a:solidFill>
                <a:latin typeface="Calibri Light"/>
                <a:ea typeface="Calibri Light"/>
                <a:cs typeface="Calibri Light"/>
                <a:sym typeface="Calibri Light"/>
              </a:defRPr>
            </a:lvl1pPr>
          </a:lstStyle>
          <a:p>
            <a:r>
              <a:t>5 Häufige Fehler, wenn das Geschäft "wie gewohnt" läuft</a:t>
            </a:r>
          </a:p>
        </p:txBody>
      </p:sp>
      <p:sp>
        <p:nvSpPr>
          <p:cNvPr id="636" name="Circle"/>
          <p:cNvSpPr/>
          <p:nvPr/>
        </p:nvSpPr>
        <p:spPr>
          <a:xfrm rot="10800000" flipH="1">
            <a:off x="6381557" y="3447466"/>
            <a:ext cx="129334" cy="129334"/>
          </a:xfrm>
          <a:prstGeom prst="diamond">
            <a:avLst/>
          </a:prstGeom>
          <a:solidFill>
            <a:schemeClr val="accent4"/>
          </a:solidFill>
          <a:ln w="12700">
            <a:miter lim="400000"/>
          </a:ln>
        </p:spPr>
        <p:txBody>
          <a:bodyPr lIns="45719" rIns="45719"/>
          <a:lstStyle/>
          <a:p>
            <a:pPr>
              <a:defRPr sz="1400">
                <a:latin typeface="Calibri Light"/>
                <a:ea typeface="Calibri Light"/>
                <a:cs typeface="Calibri Light"/>
                <a:sym typeface="Calibri Light"/>
              </a:defRPr>
            </a:pPr>
            <a:endParaRPr/>
          </a:p>
        </p:txBody>
      </p:sp>
      <p:sp>
        <p:nvSpPr>
          <p:cNvPr id="637" name="TextBox 148"/>
          <p:cNvSpPr txBox="1"/>
          <p:nvPr/>
        </p:nvSpPr>
        <p:spPr>
          <a:xfrm>
            <a:off x="6677132" y="3287325"/>
            <a:ext cx="4894926" cy="7078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p>
            <a:pPr>
              <a:defRPr sz="2000">
                <a:solidFill>
                  <a:srgbClr val="44546A"/>
                </a:solidFill>
                <a:latin typeface="Calibri Light"/>
                <a:ea typeface="Calibri Light"/>
                <a:cs typeface="Calibri Light"/>
                <a:sym typeface="Calibri Light"/>
              </a:defRPr>
            </a:pPr>
            <a:r>
              <a:rPr dirty="0" err="1"/>
              <a:t>Aktivitäten</a:t>
            </a:r>
            <a:r>
              <a:rPr dirty="0"/>
              <a:t> </a:t>
            </a:r>
            <a:r>
              <a:rPr dirty="0" err="1"/>
              <a:t>unter</a:t>
            </a:r>
            <a:r>
              <a:rPr dirty="0"/>
              <a:t> </a:t>
            </a:r>
            <a:r>
              <a:rPr dirty="0" err="1">
                <a:solidFill>
                  <a:schemeClr val="accent4"/>
                </a:solidFill>
              </a:rPr>
              <a:t>Gelber</a:t>
            </a:r>
            <a:r>
              <a:rPr dirty="0">
                <a:solidFill>
                  <a:schemeClr val="accent4"/>
                </a:solidFill>
              </a:rPr>
              <a:t> </a:t>
            </a:r>
            <a:r>
              <a:rPr dirty="0" err="1">
                <a:solidFill>
                  <a:schemeClr val="accent4"/>
                </a:solidFill>
              </a:rPr>
              <a:t>Flagge</a:t>
            </a:r>
            <a:r>
              <a:rPr dirty="0">
                <a:solidFill>
                  <a:schemeClr val="accent4"/>
                </a:solidFill>
              </a:rPr>
              <a:t> </a:t>
            </a:r>
            <a:r>
              <a:rPr dirty="0" err="1">
                <a:solidFill>
                  <a:srgbClr val="58667A"/>
                </a:solidFill>
              </a:rPr>
              <a:t>wird</a:t>
            </a:r>
            <a:r>
              <a:rPr dirty="0">
                <a:solidFill>
                  <a:srgbClr val="58667A"/>
                </a:solidFill>
              </a:rPr>
              <a:t> </a:t>
            </a:r>
            <a:r>
              <a:rPr dirty="0" err="1">
                <a:solidFill>
                  <a:srgbClr val="58667A"/>
                </a:solidFill>
              </a:rPr>
              <a:t>zu</a:t>
            </a:r>
            <a:r>
              <a:rPr dirty="0">
                <a:solidFill>
                  <a:srgbClr val="58667A"/>
                </a:solidFill>
              </a:rPr>
              <a:t> </a:t>
            </a:r>
            <a:r>
              <a:rPr dirty="0" err="1"/>
              <a:t>wenig</a:t>
            </a:r>
            <a:r>
              <a:rPr dirty="0"/>
              <a:t> </a:t>
            </a:r>
            <a:r>
              <a:rPr dirty="0" err="1"/>
              <a:t>Aufmerksamkeit</a:t>
            </a:r>
            <a:r>
              <a:rPr dirty="0"/>
              <a:t> </a:t>
            </a:r>
            <a:r>
              <a:rPr dirty="0" err="1"/>
              <a:t>geschenkt</a:t>
            </a:r>
            <a:endParaRPr dirty="0"/>
          </a:p>
        </p:txBody>
      </p:sp>
      <p:sp>
        <p:nvSpPr>
          <p:cNvPr id="638" name="Circle"/>
          <p:cNvSpPr/>
          <p:nvPr/>
        </p:nvSpPr>
        <p:spPr>
          <a:xfrm rot="10800000" flipH="1">
            <a:off x="6381557" y="4265060"/>
            <a:ext cx="129334" cy="129334"/>
          </a:xfrm>
          <a:prstGeom prst="diamond">
            <a:avLst/>
          </a:prstGeom>
          <a:solidFill>
            <a:srgbClr val="808080"/>
          </a:solidFill>
          <a:ln w="12700">
            <a:miter lim="400000"/>
          </a:ln>
        </p:spPr>
        <p:txBody>
          <a:bodyPr lIns="45719" rIns="45719"/>
          <a:lstStyle/>
          <a:p>
            <a:pPr>
              <a:defRPr sz="1400">
                <a:latin typeface="Calibri Light"/>
                <a:ea typeface="Calibri Light"/>
                <a:cs typeface="Calibri Light"/>
                <a:sym typeface="Calibri Light"/>
              </a:defRPr>
            </a:pPr>
            <a:endParaRPr/>
          </a:p>
        </p:txBody>
      </p:sp>
      <p:sp>
        <p:nvSpPr>
          <p:cNvPr id="639" name="TextBox 148"/>
          <p:cNvSpPr txBox="1"/>
          <p:nvPr/>
        </p:nvSpPr>
        <p:spPr>
          <a:xfrm>
            <a:off x="6677132" y="3950284"/>
            <a:ext cx="4639902" cy="7078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p>
            <a:pPr>
              <a:defRPr sz="2000">
                <a:solidFill>
                  <a:srgbClr val="44546A"/>
                </a:solidFill>
                <a:latin typeface="Calibri Light"/>
                <a:ea typeface="Calibri Light"/>
                <a:cs typeface="Calibri Light"/>
                <a:sym typeface="Calibri Light"/>
              </a:defRPr>
            </a:pPr>
            <a:r>
              <a:rPr lang="de-DE" dirty="0"/>
              <a:t>Genehmigung</a:t>
            </a:r>
            <a:r>
              <a:rPr dirty="0"/>
              <a:t> von (un-)</a:t>
            </a:r>
            <a:r>
              <a:rPr b="1" dirty="0" err="1">
                <a:solidFill>
                  <a:srgbClr val="808080"/>
                </a:solidFill>
              </a:rPr>
              <a:t>disziplin</a:t>
            </a:r>
            <a:r>
              <a:rPr lang="de-DE" b="1" dirty="0" err="1">
                <a:solidFill>
                  <a:srgbClr val="808080"/>
                </a:solidFill>
              </a:rPr>
              <a:t>ierten</a:t>
            </a:r>
            <a:r>
              <a:rPr b="1" dirty="0">
                <a:solidFill>
                  <a:srgbClr val="808080"/>
                </a:solidFill>
              </a:rPr>
              <a:t> </a:t>
            </a:r>
            <a:r>
              <a:rPr b="1" dirty="0" err="1">
                <a:solidFill>
                  <a:srgbClr val="808080"/>
                </a:solidFill>
              </a:rPr>
              <a:t>Aktivitäten</a:t>
            </a:r>
            <a:r>
              <a:rPr dirty="0"/>
              <a:t>, die Dinge </a:t>
            </a:r>
            <a:r>
              <a:rPr dirty="0" err="1"/>
              <a:t>verlangsamen</a:t>
            </a:r>
            <a:endParaRPr dirty="0"/>
          </a:p>
        </p:txBody>
      </p:sp>
      <p:sp>
        <p:nvSpPr>
          <p:cNvPr id="640" name="Circle"/>
          <p:cNvSpPr/>
          <p:nvPr/>
        </p:nvSpPr>
        <p:spPr>
          <a:xfrm rot="10800000" flipH="1">
            <a:off x="6381557" y="4893378"/>
            <a:ext cx="129334" cy="129334"/>
          </a:xfrm>
          <a:prstGeom prst="diamond">
            <a:avLst/>
          </a:prstGeom>
          <a:solidFill>
            <a:srgbClr val="B7A644"/>
          </a:solidFill>
          <a:ln w="12700">
            <a:miter lim="400000"/>
          </a:ln>
        </p:spPr>
        <p:txBody>
          <a:bodyPr lIns="45719" rIns="45719"/>
          <a:lstStyle/>
          <a:p>
            <a:pPr>
              <a:defRPr sz="1400">
                <a:latin typeface="Calibri Light"/>
                <a:ea typeface="Calibri Light"/>
                <a:cs typeface="Calibri Light"/>
                <a:sym typeface="Calibri Light"/>
              </a:defRPr>
            </a:pPr>
            <a:endParaRPr/>
          </a:p>
        </p:txBody>
      </p:sp>
      <p:sp>
        <p:nvSpPr>
          <p:cNvPr id="641" name="TextBox 148"/>
          <p:cNvSpPr txBox="1"/>
          <p:nvPr/>
        </p:nvSpPr>
        <p:spPr>
          <a:xfrm>
            <a:off x="6677132" y="4757220"/>
            <a:ext cx="4330671" cy="4001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p>
            <a:pPr>
              <a:defRPr sz="2000">
                <a:solidFill>
                  <a:srgbClr val="BF9000"/>
                </a:solidFill>
                <a:latin typeface="Calibri Light"/>
                <a:ea typeface="Calibri Light"/>
                <a:cs typeface="Calibri Light"/>
                <a:sym typeface="Calibri Light"/>
              </a:defRPr>
            </a:pPr>
            <a:r>
              <a:rPr dirty="0"/>
              <a:t>Gold Star </a:t>
            </a:r>
            <a:r>
              <a:rPr lang="de-DE" dirty="0">
                <a:solidFill>
                  <a:srgbClr val="44546A"/>
                </a:solidFill>
              </a:rPr>
              <a:t>Möglichkeiten</a:t>
            </a:r>
            <a:r>
              <a:rPr dirty="0">
                <a:solidFill>
                  <a:srgbClr val="44546A"/>
                </a:solidFill>
              </a:rPr>
              <a:t> </a:t>
            </a:r>
            <a:r>
              <a:rPr dirty="0" err="1">
                <a:solidFill>
                  <a:srgbClr val="44546A"/>
                </a:solidFill>
              </a:rPr>
              <a:t>werden</a:t>
            </a:r>
            <a:r>
              <a:rPr dirty="0">
                <a:solidFill>
                  <a:srgbClr val="44546A"/>
                </a:solidFill>
              </a:rPr>
              <a:t> </a:t>
            </a:r>
            <a:r>
              <a:rPr dirty="0" err="1">
                <a:solidFill>
                  <a:srgbClr val="44546A"/>
                </a:solidFill>
              </a:rPr>
              <a:t>verpasst</a:t>
            </a:r>
            <a:endParaRPr dirty="0">
              <a:solidFill>
                <a:srgbClr val="44546A"/>
              </a:solidFill>
            </a:endParaRPr>
          </a:p>
        </p:txBody>
      </p:sp>
      <p:sp>
        <p:nvSpPr>
          <p:cNvPr id="642" name="Circle"/>
          <p:cNvSpPr/>
          <p:nvPr/>
        </p:nvSpPr>
        <p:spPr>
          <a:xfrm rot="10800000" flipH="1">
            <a:off x="6381557" y="5525275"/>
            <a:ext cx="129334" cy="129334"/>
          </a:xfrm>
          <a:prstGeom prst="diamond">
            <a:avLst/>
          </a:prstGeom>
          <a:solidFill>
            <a:srgbClr val="C00000"/>
          </a:solidFill>
          <a:ln w="12700">
            <a:miter lim="400000"/>
          </a:ln>
        </p:spPr>
        <p:txBody>
          <a:bodyPr lIns="45719" rIns="45719"/>
          <a:lstStyle/>
          <a:p>
            <a:pPr>
              <a:defRPr sz="1400">
                <a:latin typeface="Calibri Light"/>
                <a:ea typeface="Calibri Light"/>
                <a:cs typeface="Calibri Light"/>
                <a:sym typeface="Calibri Light"/>
              </a:defRPr>
            </a:pPr>
            <a:endParaRPr/>
          </a:p>
        </p:txBody>
      </p:sp>
      <p:sp>
        <p:nvSpPr>
          <p:cNvPr id="643" name="TextBox 148"/>
          <p:cNvSpPr txBox="1"/>
          <p:nvPr/>
        </p:nvSpPr>
        <p:spPr>
          <a:xfrm>
            <a:off x="6677132" y="5389116"/>
            <a:ext cx="4614403" cy="4001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p>
            <a:pPr>
              <a:defRPr sz="2000">
                <a:solidFill>
                  <a:srgbClr val="C00000"/>
                </a:solidFill>
                <a:latin typeface="Calibri Light"/>
                <a:ea typeface="Calibri Light"/>
                <a:cs typeface="Calibri Light"/>
                <a:sym typeface="Calibri Light"/>
              </a:defRPr>
            </a:pPr>
            <a:r>
              <a:rPr dirty="0"/>
              <a:t>R</a:t>
            </a:r>
            <a:r>
              <a:rPr lang="de-DE" dirty="0" err="1">
                <a:solidFill>
                  <a:srgbClr val="C00000"/>
                </a:solidFill>
              </a:rPr>
              <a:t>ote</a:t>
            </a:r>
            <a:r>
              <a:rPr lang="de-DE" dirty="0">
                <a:solidFill>
                  <a:srgbClr val="C00000"/>
                </a:solidFill>
              </a:rPr>
              <a:t>-</a:t>
            </a:r>
            <a:r>
              <a:rPr dirty="0">
                <a:solidFill>
                  <a:srgbClr val="C00000"/>
                </a:solidFill>
              </a:rPr>
              <a:t>Flag</a:t>
            </a:r>
            <a:r>
              <a:rPr lang="de-DE" dirty="0" err="1">
                <a:solidFill>
                  <a:srgbClr val="C00000"/>
                </a:solidFill>
              </a:rPr>
              <a:t>ge</a:t>
            </a:r>
            <a:r>
              <a:rPr dirty="0">
                <a:solidFill>
                  <a:srgbClr val="C00000"/>
                </a:solidFill>
              </a:rPr>
              <a:t>-</a:t>
            </a:r>
            <a:r>
              <a:rPr dirty="0" err="1">
                <a:solidFill>
                  <a:srgbClr val="C00000"/>
                </a:solidFill>
              </a:rPr>
              <a:t>Aktivitäten</a:t>
            </a:r>
            <a:r>
              <a:rPr dirty="0">
                <a:solidFill>
                  <a:srgbClr val="C00000"/>
                </a:solidFill>
              </a:rPr>
              <a:t> </a:t>
            </a:r>
            <a:r>
              <a:rPr dirty="0" err="1">
                <a:solidFill>
                  <a:srgbClr val="44546A"/>
                </a:solidFill>
              </a:rPr>
              <a:t>werden</a:t>
            </a:r>
            <a:r>
              <a:rPr dirty="0">
                <a:solidFill>
                  <a:srgbClr val="44546A"/>
                </a:solidFill>
              </a:rPr>
              <a:t> </a:t>
            </a:r>
            <a:r>
              <a:rPr dirty="0" err="1">
                <a:solidFill>
                  <a:srgbClr val="44546A"/>
                </a:solidFill>
              </a:rPr>
              <a:t>zugewiesen</a:t>
            </a:r>
            <a:endParaRPr dirty="0">
              <a:solidFill>
                <a:srgbClr val="44546A"/>
              </a:solidFill>
            </a:endParaRPr>
          </a:p>
        </p:txBody>
      </p:sp>
      <p:sp>
        <p:nvSpPr>
          <p:cNvPr id="113" name="Textplatzhalter 1">
            <a:extLst>
              <a:ext uri="{FF2B5EF4-FFF2-40B4-BE49-F238E27FC236}">
                <a16:creationId xmlns:a16="http://schemas.microsoft.com/office/drawing/2014/main" xmlns="" id="{DFB7ACFB-B4E6-407D-94FD-9BA19784A06B}"/>
              </a:ext>
            </a:extLst>
          </p:cNvPr>
          <p:cNvSpPr txBox="1">
            <a:spLocks/>
          </p:cNvSpPr>
          <p:nvPr/>
        </p:nvSpPr>
        <p:spPr>
          <a:xfrm>
            <a:off x="1349376" y="567895"/>
            <a:ext cx="9658427" cy="6973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Autofit/>
          </a:bodyPr>
          <a:lstStyle>
            <a:lvl1pPr marL="0" marR="0" indent="0" algn="l" defTabSz="914400" rtl="0" latinLnBrk="0">
              <a:lnSpc>
                <a:spcPct val="90000"/>
              </a:lnSpc>
              <a:spcBef>
                <a:spcPts val="1000"/>
              </a:spcBef>
              <a:spcAft>
                <a:spcPts val="0"/>
              </a:spcAft>
              <a:buClrTx/>
              <a:buSzTx/>
              <a:buFontTx/>
              <a:buNone/>
              <a:tabLst/>
              <a:defRPr sz="3300" b="0" i="0" u="none" strike="noStrike" cap="none" spc="0" baseline="0">
                <a:solidFill>
                  <a:srgbClr val="245473"/>
                </a:solidFill>
                <a:uFillTx/>
                <a:latin typeface="+mn-lt"/>
                <a:ea typeface="+mn-ea"/>
                <a:cs typeface="+mn-cs"/>
                <a:sym typeface="Calibri"/>
              </a:defRPr>
            </a:lvl1pPr>
            <a:lvl2pPr marL="800100" marR="0" indent="-342900" algn="l" defTabSz="914400" rtl="0" latinLnBrk="0">
              <a:lnSpc>
                <a:spcPct val="90000"/>
              </a:lnSpc>
              <a:spcBef>
                <a:spcPts val="1000"/>
              </a:spcBef>
              <a:spcAft>
                <a:spcPts val="0"/>
              </a:spcAft>
              <a:buClrTx/>
              <a:buSzPct val="100000"/>
              <a:buFontTx/>
              <a:buChar char="•"/>
              <a:tabLst/>
              <a:defRPr sz="3600" b="0" i="0" u="none" strike="noStrike" cap="none" spc="0" baseline="0">
                <a:solidFill>
                  <a:srgbClr val="245473"/>
                </a:solidFill>
                <a:uFillTx/>
                <a:latin typeface="+mn-lt"/>
                <a:ea typeface="+mn-ea"/>
                <a:cs typeface="+mn-cs"/>
                <a:sym typeface="Calibri"/>
              </a:defRPr>
            </a:lvl2pPr>
            <a:lvl3pPr marL="1325879" marR="0" indent="-411479" algn="l" defTabSz="914400" rtl="0" latinLnBrk="0">
              <a:lnSpc>
                <a:spcPct val="90000"/>
              </a:lnSpc>
              <a:spcBef>
                <a:spcPts val="1000"/>
              </a:spcBef>
              <a:spcAft>
                <a:spcPts val="0"/>
              </a:spcAft>
              <a:buClrTx/>
              <a:buSzPct val="100000"/>
              <a:buFontTx/>
              <a:buChar char="•"/>
              <a:tabLst/>
              <a:defRPr sz="3600" b="0" i="0" u="none" strike="noStrike" cap="none" spc="0" baseline="0">
                <a:solidFill>
                  <a:srgbClr val="245473"/>
                </a:solidFill>
                <a:uFillTx/>
                <a:latin typeface="+mn-lt"/>
                <a:ea typeface="+mn-ea"/>
                <a:cs typeface="+mn-cs"/>
                <a:sym typeface="Calibri"/>
              </a:defRPr>
            </a:lvl3pPr>
            <a:lvl4pPr marL="1828800" marR="0" indent="-457200" algn="l" defTabSz="914400" rtl="0" latinLnBrk="0">
              <a:lnSpc>
                <a:spcPct val="90000"/>
              </a:lnSpc>
              <a:spcBef>
                <a:spcPts val="1000"/>
              </a:spcBef>
              <a:spcAft>
                <a:spcPts val="0"/>
              </a:spcAft>
              <a:buClrTx/>
              <a:buSzPct val="100000"/>
              <a:buFontTx/>
              <a:buChar char="•"/>
              <a:tabLst/>
              <a:defRPr sz="3600" b="0" i="0" u="none" strike="noStrike" cap="none" spc="0" baseline="0">
                <a:solidFill>
                  <a:srgbClr val="245473"/>
                </a:solidFill>
                <a:uFillTx/>
                <a:latin typeface="+mn-lt"/>
                <a:ea typeface="+mn-ea"/>
                <a:cs typeface="+mn-cs"/>
                <a:sym typeface="Calibri"/>
              </a:defRPr>
            </a:lvl4pPr>
            <a:lvl5pPr marL="2286000" marR="0" indent="-457200" algn="l" defTabSz="914400" rtl="0" latinLnBrk="0">
              <a:lnSpc>
                <a:spcPct val="90000"/>
              </a:lnSpc>
              <a:spcBef>
                <a:spcPts val="1000"/>
              </a:spcBef>
              <a:spcAft>
                <a:spcPts val="0"/>
              </a:spcAft>
              <a:buClrTx/>
              <a:buSzPct val="100000"/>
              <a:buFontTx/>
              <a:buChar char="•"/>
              <a:tabLst/>
              <a:defRPr sz="3600" b="0" i="0" u="none" strike="noStrike" cap="none" spc="0" baseline="0">
                <a:solidFill>
                  <a:srgbClr val="245473"/>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9pPr>
          </a:lstStyle>
          <a:p>
            <a:pPr hangingPunct="1"/>
            <a:r>
              <a:rPr lang="de-DE" sz="3600" dirty="0"/>
              <a:t>Lernen aus dem Aufgabenmanagement in der Krise (Fortsetzung)</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 name="Subtitle 2"/>
          <p:cNvSpPr txBox="1"/>
          <p:nvPr/>
        </p:nvSpPr>
        <p:spPr>
          <a:xfrm>
            <a:off x="84364" y="1840064"/>
            <a:ext cx="5813899" cy="48670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0790" tIns="40790" rIns="40790" bIns="40790">
            <a:spAutoFit/>
          </a:bodyPr>
          <a:lstStyle/>
          <a:p>
            <a:pPr defTabSz="1087636">
              <a:spcBef>
                <a:spcPts val="600"/>
              </a:spcBef>
              <a:defRPr sz="1900">
                <a:solidFill>
                  <a:srgbClr val="44546A"/>
                </a:solidFill>
                <a:latin typeface="Calibri Light"/>
                <a:ea typeface="Calibri Light"/>
                <a:cs typeface="Calibri Light"/>
                <a:sym typeface="Calibri Light"/>
              </a:defRPr>
            </a:pPr>
            <a:r>
              <a:rPr dirty="0"/>
              <a:t>In </a:t>
            </a:r>
            <a:r>
              <a:rPr dirty="0" err="1"/>
              <a:t>einer</a:t>
            </a:r>
            <a:r>
              <a:rPr dirty="0"/>
              <a:t> </a:t>
            </a:r>
            <a:r>
              <a:rPr dirty="0" err="1"/>
              <a:t>Krise</a:t>
            </a:r>
            <a:r>
              <a:rPr dirty="0"/>
              <a:t> </a:t>
            </a:r>
            <a:r>
              <a:rPr dirty="0" err="1"/>
              <a:t>treten</a:t>
            </a:r>
            <a:r>
              <a:rPr dirty="0"/>
              <a:t> oft </a:t>
            </a:r>
            <a:r>
              <a:rPr dirty="0" err="1"/>
              <a:t>Phänomene</a:t>
            </a:r>
            <a:r>
              <a:rPr dirty="0"/>
              <a:t> auf, die </a:t>
            </a:r>
            <a:r>
              <a:rPr dirty="0" err="1"/>
              <a:t>zu</a:t>
            </a:r>
            <a:r>
              <a:rPr dirty="0"/>
              <a:t> </a:t>
            </a:r>
            <a:r>
              <a:rPr dirty="0" err="1"/>
              <a:t>einer</a:t>
            </a:r>
            <a:r>
              <a:rPr dirty="0"/>
              <a:t> </a:t>
            </a:r>
            <a:r>
              <a:rPr dirty="0" err="1"/>
              <a:t>wesentlich</a:t>
            </a:r>
            <a:r>
              <a:rPr dirty="0"/>
              <a:t> </a:t>
            </a:r>
            <a:r>
              <a:rPr dirty="0" err="1"/>
              <a:t>effektiveren</a:t>
            </a:r>
            <a:r>
              <a:rPr dirty="0"/>
              <a:t> </a:t>
            </a:r>
            <a:r>
              <a:rPr dirty="0" err="1"/>
              <a:t>Aufgabenverteilung</a:t>
            </a:r>
            <a:r>
              <a:rPr dirty="0"/>
              <a:t> </a:t>
            </a:r>
            <a:r>
              <a:rPr dirty="0" err="1"/>
              <a:t>führen</a:t>
            </a:r>
            <a:r>
              <a:rPr dirty="0"/>
              <a:t>. Management und Mitarbeiter </a:t>
            </a:r>
            <a:r>
              <a:rPr dirty="0" err="1"/>
              <a:t>konzentrieren</a:t>
            </a:r>
            <a:r>
              <a:rPr dirty="0"/>
              <a:t> </a:t>
            </a:r>
            <a:r>
              <a:rPr dirty="0" err="1"/>
              <a:t>sich</a:t>
            </a:r>
            <a:r>
              <a:rPr dirty="0"/>
              <a:t> auf die </a:t>
            </a:r>
            <a:r>
              <a:rPr dirty="0" err="1"/>
              <a:t>wichtigen</a:t>
            </a:r>
            <a:r>
              <a:rPr dirty="0"/>
              <a:t> </a:t>
            </a:r>
            <a:r>
              <a:rPr dirty="0" err="1"/>
              <a:t>Aufgaben</a:t>
            </a:r>
            <a:r>
              <a:rPr dirty="0"/>
              <a:t> und </a:t>
            </a:r>
            <a:r>
              <a:rPr dirty="0" err="1"/>
              <a:t>gemeinsamen</a:t>
            </a:r>
            <a:r>
              <a:rPr dirty="0"/>
              <a:t> </a:t>
            </a:r>
            <a:r>
              <a:rPr dirty="0" err="1"/>
              <a:t>Ziele</a:t>
            </a:r>
            <a:r>
              <a:rPr dirty="0"/>
              <a:t>. </a:t>
            </a:r>
            <a:r>
              <a:rPr dirty="0" err="1"/>
              <a:t>Hierarchien</a:t>
            </a:r>
            <a:r>
              <a:rPr dirty="0"/>
              <a:t> </a:t>
            </a:r>
            <a:r>
              <a:rPr dirty="0" err="1"/>
              <a:t>werden</a:t>
            </a:r>
            <a:r>
              <a:rPr dirty="0"/>
              <a:t> </a:t>
            </a:r>
            <a:r>
              <a:rPr dirty="0" err="1"/>
              <a:t>aufgemischt</a:t>
            </a:r>
            <a:r>
              <a:rPr dirty="0"/>
              <a:t> und </a:t>
            </a:r>
            <a:r>
              <a:rPr dirty="0" err="1"/>
              <a:t>Aufgaben</a:t>
            </a:r>
            <a:r>
              <a:rPr dirty="0"/>
              <a:t> </a:t>
            </a:r>
            <a:r>
              <a:rPr dirty="0" err="1"/>
              <a:t>können</a:t>
            </a:r>
            <a:r>
              <a:rPr dirty="0"/>
              <a:t> </a:t>
            </a:r>
            <a:r>
              <a:rPr dirty="0" err="1"/>
              <a:t>effektiver</a:t>
            </a:r>
            <a:r>
              <a:rPr dirty="0"/>
              <a:t> an die </a:t>
            </a:r>
            <a:r>
              <a:rPr dirty="0" err="1"/>
              <a:t>richtigen</a:t>
            </a:r>
            <a:r>
              <a:rPr dirty="0"/>
              <a:t> </a:t>
            </a:r>
            <a:r>
              <a:rPr dirty="0" err="1"/>
              <a:t>Personen</a:t>
            </a:r>
            <a:r>
              <a:rPr dirty="0"/>
              <a:t> </a:t>
            </a:r>
            <a:r>
              <a:rPr dirty="0" err="1"/>
              <a:t>vergeben</a:t>
            </a:r>
            <a:r>
              <a:rPr dirty="0"/>
              <a:t> </a:t>
            </a:r>
            <a:r>
              <a:rPr dirty="0" err="1"/>
              <a:t>werden</a:t>
            </a:r>
            <a:r>
              <a:rPr dirty="0"/>
              <a:t>.</a:t>
            </a:r>
          </a:p>
          <a:p>
            <a:pPr marL="342899" indent="-342899" defTabSz="1087636">
              <a:spcBef>
                <a:spcPts val="600"/>
              </a:spcBef>
              <a:buSzPct val="100000"/>
              <a:buFont typeface="Arial"/>
              <a:buChar char="•"/>
              <a:defRPr sz="1900">
                <a:solidFill>
                  <a:srgbClr val="44546A"/>
                </a:solidFill>
                <a:latin typeface="Calibri Light"/>
                <a:ea typeface="Calibri Light"/>
                <a:cs typeface="Calibri Light"/>
                <a:sym typeface="Calibri Light"/>
              </a:defRPr>
            </a:pPr>
            <a:r>
              <a:rPr dirty="0" err="1"/>
              <a:t>Funktionsübergreifende</a:t>
            </a:r>
            <a:r>
              <a:rPr dirty="0"/>
              <a:t> </a:t>
            </a:r>
            <a:r>
              <a:rPr dirty="0" err="1"/>
              <a:t>Zusammenarbeit</a:t>
            </a:r>
            <a:r>
              <a:rPr dirty="0"/>
              <a:t> </a:t>
            </a:r>
            <a:r>
              <a:rPr dirty="0" err="1"/>
              <a:t>erfolgt</a:t>
            </a:r>
            <a:r>
              <a:rPr dirty="0"/>
              <a:t> </a:t>
            </a:r>
            <a:r>
              <a:rPr dirty="0" err="1"/>
              <a:t>spontan</a:t>
            </a:r>
            <a:endParaRPr dirty="0"/>
          </a:p>
          <a:p>
            <a:pPr marL="342899" indent="-342899" defTabSz="1087636">
              <a:spcBef>
                <a:spcPts val="600"/>
              </a:spcBef>
              <a:buSzPct val="100000"/>
              <a:buFont typeface="Arial"/>
              <a:buChar char="•"/>
              <a:defRPr sz="1900">
                <a:solidFill>
                  <a:srgbClr val="44546A"/>
                </a:solidFill>
                <a:latin typeface="Calibri Light"/>
                <a:ea typeface="Calibri Light"/>
                <a:cs typeface="Calibri Light"/>
                <a:sym typeface="Calibri Light"/>
              </a:defRPr>
            </a:pPr>
            <a:r>
              <a:rPr dirty="0"/>
              <a:t>Menschen </a:t>
            </a:r>
            <a:r>
              <a:rPr dirty="0" err="1"/>
              <a:t>sind</a:t>
            </a:r>
            <a:r>
              <a:rPr dirty="0"/>
              <a:t> </a:t>
            </a:r>
            <a:r>
              <a:rPr dirty="0" err="1"/>
              <a:t>offener</a:t>
            </a:r>
            <a:r>
              <a:rPr dirty="0"/>
              <a:t> </a:t>
            </a:r>
            <a:r>
              <a:rPr dirty="0" err="1"/>
              <a:t>für</a:t>
            </a:r>
            <a:r>
              <a:rPr dirty="0"/>
              <a:t> Input von </a:t>
            </a:r>
            <a:r>
              <a:rPr dirty="0" err="1"/>
              <a:t>anderen</a:t>
            </a:r>
            <a:endParaRPr dirty="0"/>
          </a:p>
          <a:p>
            <a:pPr marL="342899" indent="-342899" defTabSz="1087636">
              <a:spcBef>
                <a:spcPts val="600"/>
              </a:spcBef>
              <a:buSzPct val="100000"/>
              <a:buFont typeface="Arial"/>
              <a:buChar char="•"/>
              <a:defRPr sz="1900">
                <a:solidFill>
                  <a:srgbClr val="44546A"/>
                </a:solidFill>
                <a:latin typeface="Calibri Light"/>
                <a:ea typeface="Calibri Light"/>
                <a:cs typeface="Calibri Light"/>
                <a:sym typeface="Calibri Light"/>
              </a:defRPr>
            </a:pPr>
            <a:r>
              <a:rPr dirty="0"/>
              <a:t>Die Menschen </a:t>
            </a:r>
            <a:r>
              <a:rPr dirty="0" err="1"/>
              <a:t>sind</a:t>
            </a:r>
            <a:r>
              <a:rPr dirty="0"/>
              <a:t> </a:t>
            </a:r>
            <a:r>
              <a:rPr dirty="0" err="1"/>
              <a:t>eher</a:t>
            </a:r>
            <a:r>
              <a:rPr dirty="0"/>
              <a:t> </a:t>
            </a:r>
            <a:r>
              <a:rPr dirty="0" err="1"/>
              <a:t>bereit</a:t>
            </a:r>
            <a:r>
              <a:rPr dirty="0"/>
              <a:t>, </a:t>
            </a:r>
            <a:r>
              <a:rPr dirty="0" err="1"/>
              <a:t>neue</a:t>
            </a:r>
            <a:r>
              <a:rPr dirty="0"/>
              <a:t> Ideen </a:t>
            </a:r>
            <a:r>
              <a:rPr dirty="0" err="1"/>
              <a:t>auszuprobieren</a:t>
            </a:r>
            <a:endParaRPr dirty="0"/>
          </a:p>
          <a:p>
            <a:pPr marL="342899" indent="-342899" defTabSz="1087636">
              <a:spcBef>
                <a:spcPts val="600"/>
              </a:spcBef>
              <a:buSzPct val="100000"/>
              <a:buFont typeface="Arial"/>
              <a:buChar char="•"/>
              <a:defRPr sz="1900">
                <a:solidFill>
                  <a:srgbClr val="44546A"/>
                </a:solidFill>
                <a:latin typeface="Calibri Light"/>
                <a:ea typeface="Calibri Light"/>
                <a:cs typeface="Calibri Light"/>
                <a:sym typeface="Calibri Light"/>
              </a:defRPr>
            </a:pPr>
            <a:r>
              <a:rPr dirty="0" err="1"/>
              <a:t>Verborgenes</a:t>
            </a:r>
            <a:r>
              <a:rPr dirty="0"/>
              <a:t> </a:t>
            </a:r>
            <a:r>
              <a:rPr dirty="0" err="1"/>
              <a:t>Potenzial</a:t>
            </a:r>
            <a:r>
              <a:rPr dirty="0"/>
              <a:t> </a:t>
            </a:r>
            <a:r>
              <a:rPr dirty="0" err="1"/>
              <a:t>wird</a:t>
            </a:r>
            <a:r>
              <a:rPr dirty="0"/>
              <a:t> </a:t>
            </a:r>
            <a:r>
              <a:rPr dirty="0" err="1"/>
              <a:t>sichtbar</a:t>
            </a:r>
            <a:endParaRPr dirty="0"/>
          </a:p>
          <a:p>
            <a:pPr marL="342899" indent="-342899" defTabSz="1087636">
              <a:spcBef>
                <a:spcPts val="600"/>
              </a:spcBef>
              <a:buSzPct val="100000"/>
              <a:buFont typeface="Arial"/>
              <a:buChar char="•"/>
              <a:defRPr sz="1900">
                <a:solidFill>
                  <a:srgbClr val="44546A"/>
                </a:solidFill>
                <a:latin typeface="Calibri Light"/>
                <a:ea typeface="Calibri Light"/>
                <a:cs typeface="Calibri Light"/>
                <a:sym typeface="Calibri Light"/>
              </a:defRPr>
            </a:pPr>
            <a:r>
              <a:rPr dirty="0"/>
              <a:t>Menschen </a:t>
            </a:r>
            <a:r>
              <a:rPr dirty="0" err="1"/>
              <a:t>werden</a:t>
            </a:r>
            <a:r>
              <a:rPr dirty="0"/>
              <a:t> von </a:t>
            </a:r>
            <a:r>
              <a:rPr dirty="0" err="1"/>
              <a:t>Barrieren</a:t>
            </a:r>
            <a:r>
              <a:rPr dirty="0"/>
              <a:t> </a:t>
            </a:r>
            <a:r>
              <a:rPr dirty="0" err="1"/>
              <a:t>befreit</a:t>
            </a:r>
            <a:endParaRPr dirty="0"/>
          </a:p>
          <a:p>
            <a:pPr marL="342899" indent="-342899" defTabSz="1087636">
              <a:spcBef>
                <a:spcPts val="600"/>
              </a:spcBef>
              <a:buSzPct val="100000"/>
              <a:buFont typeface="Arial"/>
              <a:buChar char="•"/>
              <a:defRPr sz="1900">
                <a:solidFill>
                  <a:srgbClr val="44546A"/>
                </a:solidFill>
                <a:latin typeface="Calibri Light"/>
                <a:ea typeface="Calibri Light"/>
                <a:cs typeface="Calibri Light"/>
                <a:sym typeface="Calibri Light"/>
              </a:defRPr>
            </a:pPr>
            <a:r>
              <a:rPr dirty="0"/>
              <a:t>Menschen </a:t>
            </a:r>
            <a:r>
              <a:rPr dirty="0" err="1"/>
              <a:t>erreichen</a:t>
            </a:r>
            <a:r>
              <a:rPr dirty="0"/>
              <a:t> </a:t>
            </a:r>
            <a:r>
              <a:rPr dirty="0" err="1"/>
              <a:t>spontan</a:t>
            </a:r>
            <a:r>
              <a:rPr dirty="0"/>
              <a:t> </a:t>
            </a:r>
            <a:r>
              <a:rPr dirty="0" err="1"/>
              <a:t>große</a:t>
            </a:r>
            <a:r>
              <a:rPr dirty="0"/>
              <a:t> </a:t>
            </a:r>
            <a:r>
              <a:rPr dirty="0" err="1"/>
              <a:t>Leistungshöhen</a:t>
            </a:r>
            <a:r>
              <a:rPr dirty="0"/>
              <a:t> </a:t>
            </a:r>
            <a:r>
              <a:rPr dirty="0" err="1"/>
              <a:t>ohne</a:t>
            </a:r>
            <a:r>
              <a:rPr dirty="0"/>
              <a:t> </a:t>
            </a:r>
            <a:r>
              <a:rPr dirty="0" err="1"/>
              <a:t>umfangreiche</a:t>
            </a:r>
            <a:r>
              <a:rPr dirty="0"/>
              <a:t> </a:t>
            </a:r>
            <a:r>
              <a:rPr dirty="0" err="1"/>
              <a:t>Managementplanung</a:t>
            </a:r>
            <a:r>
              <a:rPr dirty="0"/>
              <a:t> </a:t>
            </a:r>
          </a:p>
        </p:txBody>
      </p:sp>
      <p:grpSp>
        <p:nvGrpSpPr>
          <p:cNvPr id="670" name="Gruppieren 4"/>
          <p:cNvGrpSpPr/>
          <p:nvPr/>
        </p:nvGrpSpPr>
        <p:grpSpPr>
          <a:xfrm>
            <a:off x="6068001" y="5140004"/>
            <a:ext cx="695933" cy="762635"/>
            <a:chOff x="-2" y="0"/>
            <a:chExt cx="695931" cy="762634"/>
          </a:xfrm>
        </p:grpSpPr>
        <p:sp>
          <p:nvSpPr>
            <p:cNvPr id="648" name="Shape 34177"/>
            <p:cNvSpPr/>
            <p:nvPr/>
          </p:nvSpPr>
          <p:spPr>
            <a:xfrm>
              <a:off x="291532" y="317433"/>
              <a:ext cx="157061" cy="151045"/>
            </a:xfrm>
            <a:custGeom>
              <a:avLst/>
              <a:gdLst/>
              <a:ahLst/>
              <a:cxnLst>
                <a:cxn ang="0">
                  <a:pos x="wd2" y="hd2"/>
                </a:cxn>
                <a:cxn ang="5400000">
                  <a:pos x="wd2" y="hd2"/>
                </a:cxn>
                <a:cxn ang="10800000">
                  <a:pos x="wd2" y="hd2"/>
                </a:cxn>
                <a:cxn ang="16200000">
                  <a:pos x="wd2" y="hd2"/>
                </a:cxn>
              </a:cxnLst>
              <a:rect l="0" t="0" r="r" b="b"/>
              <a:pathLst>
                <a:path w="21600" h="21600" extrusionOk="0">
                  <a:moveTo>
                    <a:pt x="4937" y="21600"/>
                  </a:moveTo>
                  <a:cubicBezTo>
                    <a:pt x="7087" y="19915"/>
                    <a:pt x="7254" y="17403"/>
                    <a:pt x="7225" y="15022"/>
                  </a:cubicBezTo>
                  <a:cubicBezTo>
                    <a:pt x="9087" y="15916"/>
                    <a:pt x="11129" y="16612"/>
                    <a:pt x="13235" y="14961"/>
                  </a:cubicBezTo>
                  <a:cubicBezTo>
                    <a:pt x="15319" y="13326"/>
                    <a:pt x="15547" y="10891"/>
                    <a:pt x="15533" y="8574"/>
                  </a:cubicBezTo>
                  <a:cubicBezTo>
                    <a:pt x="17412" y="9482"/>
                    <a:pt x="19470" y="10214"/>
                    <a:pt x="21600" y="8543"/>
                  </a:cubicBezTo>
                  <a:lnTo>
                    <a:pt x="20969" y="7441"/>
                  </a:lnTo>
                  <a:cubicBezTo>
                    <a:pt x="19165" y="8855"/>
                    <a:pt x="17455" y="8115"/>
                    <a:pt x="15526" y="7147"/>
                  </a:cubicBezTo>
                  <a:cubicBezTo>
                    <a:pt x="15470" y="4670"/>
                    <a:pt x="15489" y="2522"/>
                    <a:pt x="17315" y="1092"/>
                  </a:cubicBezTo>
                  <a:lnTo>
                    <a:pt x="16670" y="0"/>
                  </a:lnTo>
                  <a:cubicBezTo>
                    <a:pt x="14521" y="1685"/>
                    <a:pt x="14346" y="4208"/>
                    <a:pt x="14375" y="6589"/>
                  </a:cubicBezTo>
                  <a:cubicBezTo>
                    <a:pt x="12514" y="5696"/>
                    <a:pt x="10476" y="5018"/>
                    <a:pt x="8371" y="6668"/>
                  </a:cubicBezTo>
                  <a:cubicBezTo>
                    <a:pt x="6282" y="8306"/>
                    <a:pt x="6070" y="10724"/>
                    <a:pt x="6085" y="13045"/>
                  </a:cubicBezTo>
                  <a:cubicBezTo>
                    <a:pt x="4204" y="12134"/>
                    <a:pt x="2134" y="11396"/>
                    <a:pt x="0" y="13068"/>
                  </a:cubicBezTo>
                  <a:cubicBezTo>
                    <a:pt x="0" y="13068"/>
                    <a:pt x="641" y="14162"/>
                    <a:pt x="641" y="14162"/>
                  </a:cubicBezTo>
                  <a:cubicBezTo>
                    <a:pt x="2449" y="12745"/>
                    <a:pt x="4156" y="13499"/>
                    <a:pt x="6093" y="14471"/>
                  </a:cubicBezTo>
                  <a:cubicBezTo>
                    <a:pt x="6148" y="16943"/>
                    <a:pt x="6117" y="19084"/>
                    <a:pt x="4295" y="20512"/>
                  </a:cubicBezTo>
                  <a:lnTo>
                    <a:pt x="4937" y="21600"/>
                  </a:lnTo>
                  <a:close/>
                  <a:moveTo>
                    <a:pt x="4054" y="19679"/>
                  </a:moveTo>
                  <a:cubicBezTo>
                    <a:pt x="4369" y="19426"/>
                    <a:pt x="4614" y="19148"/>
                    <a:pt x="4809" y="18844"/>
                  </a:cubicBezTo>
                  <a:cubicBezTo>
                    <a:pt x="4809" y="18844"/>
                    <a:pt x="2134" y="14221"/>
                    <a:pt x="2134" y="14221"/>
                  </a:cubicBezTo>
                  <a:cubicBezTo>
                    <a:pt x="1820" y="14319"/>
                    <a:pt x="1507" y="14483"/>
                    <a:pt x="1188" y="14730"/>
                  </a:cubicBezTo>
                  <a:lnTo>
                    <a:pt x="4054" y="19679"/>
                  </a:lnTo>
                  <a:close/>
                  <a:moveTo>
                    <a:pt x="5303" y="17641"/>
                  </a:moveTo>
                  <a:cubicBezTo>
                    <a:pt x="5447" y="17150"/>
                    <a:pt x="5511" y="16611"/>
                    <a:pt x="5534" y="16026"/>
                  </a:cubicBezTo>
                  <a:lnTo>
                    <a:pt x="4636" y="14466"/>
                  </a:lnTo>
                  <a:cubicBezTo>
                    <a:pt x="4164" y="14273"/>
                    <a:pt x="3712" y="14138"/>
                    <a:pt x="3269" y="14112"/>
                  </a:cubicBezTo>
                  <a:lnTo>
                    <a:pt x="5303" y="17641"/>
                  </a:lnTo>
                  <a:close/>
                  <a:moveTo>
                    <a:pt x="7218" y="13596"/>
                  </a:moveTo>
                  <a:cubicBezTo>
                    <a:pt x="7170" y="11212"/>
                    <a:pt x="7244" y="9148"/>
                    <a:pt x="9015" y="7760"/>
                  </a:cubicBezTo>
                  <a:cubicBezTo>
                    <a:pt x="10800" y="6360"/>
                    <a:pt x="12484" y="7073"/>
                    <a:pt x="14389" y="8027"/>
                  </a:cubicBezTo>
                  <a:cubicBezTo>
                    <a:pt x="14437" y="10403"/>
                    <a:pt x="14371" y="12473"/>
                    <a:pt x="12604" y="13859"/>
                  </a:cubicBezTo>
                  <a:cubicBezTo>
                    <a:pt x="10819" y="15258"/>
                    <a:pt x="9123" y="14549"/>
                    <a:pt x="7218" y="13596"/>
                  </a:cubicBezTo>
                  <a:close/>
                  <a:moveTo>
                    <a:pt x="9128" y="13531"/>
                  </a:moveTo>
                  <a:cubicBezTo>
                    <a:pt x="9683" y="13753"/>
                    <a:pt x="10215" y="13899"/>
                    <a:pt x="10736" y="13922"/>
                  </a:cubicBezTo>
                  <a:lnTo>
                    <a:pt x="8270" y="9693"/>
                  </a:lnTo>
                  <a:cubicBezTo>
                    <a:pt x="8094" y="10262"/>
                    <a:pt x="8018" y="10890"/>
                    <a:pt x="7988" y="11570"/>
                  </a:cubicBezTo>
                  <a:lnTo>
                    <a:pt x="9128" y="13531"/>
                  </a:lnTo>
                  <a:close/>
                  <a:moveTo>
                    <a:pt x="11711" y="13445"/>
                  </a:moveTo>
                  <a:cubicBezTo>
                    <a:pt x="11906" y="13348"/>
                    <a:pt x="12100" y="13226"/>
                    <a:pt x="12298" y="13067"/>
                  </a:cubicBezTo>
                  <a:cubicBezTo>
                    <a:pt x="12398" y="12988"/>
                    <a:pt x="12489" y="12904"/>
                    <a:pt x="12577" y="12819"/>
                  </a:cubicBezTo>
                  <a:lnTo>
                    <a:pt x="9787" y="7934"/>
                  </a:lnTo>
                  <a:cubicBezTo>
                    <a:pt x="9688" y="7998"/>
                    <a:pt x="9589" y="8069"/>
                    <a:pt x="9488" y="8149"/>
                  </a:cubicBezTo>
                  <a:cubicBezTo>
                    <a:pt x="9290" y="8307"/>
                    <a:pt x="9121" y="8474"/>
                    <a:pt x="8972" y="8652"/>
                  </a:cubicBezTo>
                  <a:lnTo>
                    <a:pt x="11711" y="13445"/>
                  </a:lnTo>
                  <a:close/>
                  <a:moveTo>
                    <a:pt x="13407" y="12000"/>
                  </a:moveTo>
                  <a:cubicBezTo>
                    <a:pt x="13611" y="11527"/>
                    <a:pt x="13723" y="11008"/>
                    <a:pt x="13784" y="10444"/>
                  </a:cubicBezTo>
                  <a:lnTo>
                    <a:pt x="12283" y="7830"/>
                  </a:lnTo>
                  <a:cubicBezTo>
                    <a:pt x="11815" y="7685"/>
                    <a:pt x="11363" y="7615"/>
                    <a:pt x="10913" y="7660"/>
                  </a:cubicBezTo>
                  <a:lnTo>
                    <a:pt x="13407" y="12000"/>
                  </a:lnTo>
                  <a:close/>
                  <a:moveTo>
                    <a:pt x="16965" y="7123"/>
                  </a:moveTo>
                  <a:cubicBezTo>
                    <a:pt x="17421" y="7289"/>
                    <a:pt x="17855" y="7394"/>
                    <a:pt x="18279" y="7398"/>
                  </a:cubicBezTo>
                  <a:lnTo>
                    <a:pt x="16261" y="4044"/>
                  </a:lnTo>
                  <a:cubicBezTo>
                    <a:pt x="16133" y="4533"/>
                    <a:pt x="16081" y="5067"/>
                    <a:pt x="16071" y="5642"/>
                  </a:cubicBezTo>
                  <a:lnTo>
                    <a:pt x="16965" y="7123"/>
                  </a:lnTo>
                  <a:close/>
                  <a:moveTo>
                    <a:pt x="19610" y="7085"/>
                  </a:moveTo>
                  <a:cubicBezTo>
                    <a:pt x="19909" y="6982"/>
                    <a:pt x="20208" y="6817"/>
                    <a:pt x="20510" y="6570"/>
                  </a:cubicBezTo>
                  <a:lnTo>
                    <a:pt x="17721" y="1845"/>
                  </a:lnTo>
                  <a:cubicBezTo>
                    <a:pt x="17423" y="2098"/>
                    <a:pt x="17191" y="2376"/>
                    <a:pt x="17007" y="2675"/>
                  </a:cubicBezTo>
                  <a:cubicBezTo>
                    <a:pt x="17007" y="2675"/>
                    <a:pt x="19610" y="7085"/>
                    <a:pt x="19610" y="7085"/>
                  </a:cubicBezTo>
                  <a:close/>
                </a:path>
              </a:pathLst>
            </a:custGeom>
            <a:solidFill>
              <a:schemeClr val="accent2"/>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649" name="Shape 34180"/>
            <p:cNvSpPr/>
            <p:nvPr/>
          </p:nvSpPr>
          <p:spPr>
            <a:xfrm>
              <a:off x="468356" y="274749"/>
              <a:ext cx="226618" cy="297646"/>
            </a:xfrm>
            <a:custGeom>
              <a:avLst/>
              <a:gdLst/>
              <a:ahLst/>
              <a:cxnLst>
                <a:cxn ang="0">
                  <a:pos x="wd2" y="hd2"/>
                </a:cxn>
                <a:cxn ang="5400000">
                  <a:pos x="wd2" y="hd2"/>
                </a:cxn>
                <a:cxn ang="10800000">
                  <a:pos x="wd2" y="hd2"/>
                </a:cxn>
                <a:cxn ang="16200000">
                  <a:pos x="wd2" y="hd2"/>
                </a:cxn>
              </a:cxnLst>
              <a:rect l="0" t="0" r="r" b="b"/>
              <a:pathLst>
                <a:path w="19200" h="21330" extrusionOk="0">
                  <a:moveTo>
                    <a:pt x="9478" y="70"/>
                  </a:moveTo>
                  <a:cubicBezTo>
                    <a:pt x="11123" y="275"/>
                    <a:pt x="12738" y="926"/>
                    <a:pt x="14085" y="2033"/>
                  </a:cubicBezTo>
                  <a:cubicBezTo>
                    <a:pt x="15975" y="3587"/>
                    <a:pt x="17009" y="5837"/>
                    <a:pt x="16934" y="8191"/>
                  </a:cubicBezTo>
                  <a:cubicBezTo>
                    <a:pt x="16906" y="10082"/>
                    <a:pt x="16181" y="11892"/>
                    <a:pt x="14857" y="13325"/>
                  </a:cubicBezTo>
                  <a:cubicBezTo>
                    <a:pt x="12856" y="15492"/>
                    <a:pt x="9834" y="16495"/>
                    <a:pt x="6855" y="15993"/>
                  </a:cubicBezTo>
                  <a:cubicBezTo>
                    <a:pt x="490" y="14716"/>
                    <a:pt x="-2157" y="7497"/>
                    <a:pt x="2010" y="2777"/>
                  </a:cubicBezTo>
                  <a:cubicBezTo>
                    <a:pt x="3900" y="636"/>
                    <a:pt x="6738" y="-270"/>
                    <a:pt x="9478" y="70"/>
                  </a:cubicBezTo>
                  <a:close/>
                  <a:moveTo>
                    <a:pt x="16810" y="1701"/>
                  </a:moveTo>
                  <a:cubicBezTo>
                    <a:pt x="18615" y="3813"/>
                    <a:pt x="19443" y="6468"/>
                    <a:pt x="19138" y="9166"/>
                  </a:cubicBezTo>
                  <a:cubicBezTo>
                    <a:pt x="18833" y="11864"/>
                    <a:pt x="17426" y="14285"/>
                    <a:pt x="15190" y="15989"/>
                  </a:cubicBezTo>
                  <a:cubicBezTo>
                    <a:pt x="12661" y="17917"/>
                    <a:pt x="9406" y="18601"/>
                    <a:pt x="6358" y="18041"/>
                  </a:cubicBezTo>
                  <a:cubicBezTo>
                    <a:pt x="5748" y="17930"/>
                    <a:pt x="5142" y="17768"/>
                    <a:pt x="4557" y="17556"/>
                  </a:cubicBezTo>
                  <a:lnTo>
                    <a:pt x="4163" y="19469"/>
                  </a:lnTo>
                  <a:lnTo>
                    <a:pt x="7062" y="20001"/>
                  </a:lnTo>
                  <a:lnTo>
                    <a:pt x="6789" y="21330"/>
                  </a:lnTo>
                  <a:lnTo>
                    <a:pt x="226" y="20125"/>
                  </a:lnTo>
                  <a:lnTo>
                    <a:pt x="499" y="18797"/>
                  </a:lnTo>
                  <a:lnTo>
                    <a:pt x="2756" y="19211"/>
                  </a:lnTo>
                  <a:lnTo>
                    <a:pt x="3218" y="16966"/>
                  </a:lnTo>
                  <a:cubicBezTo>
                    <a:pt x="2950" y="16826"/>
                    <a:pt x="2687" y="16675"/>
                    <a:pt x="2430" y="16512"/>
                  </a:cubicBezTo>
                  <a:cubicBezTo>
                    <a:pt x="2173" y="16350"/>
                    <a:pt x="1927" y="16169"/>
                    <a:pt x="1683" y="15983"/>
                  </a:cubicBezTo>
                  <a:lnTo>
                    <a:pt x="2579" y="14935"/>
                  </a:lnTo>
                  <a:cubicBezTo>
                    <a:pt x="5969" y="17524"/>
                    <a:pt x="10901" y="17524"/>
                    <a:pt x="14299" y="14934"/>
                  </a:cubicBezTo>
                  <a:cubicBezTo>
                    <a:pt x="16238" y="13457"/>
                    <a:pt x="17443" y="11361"/>
                    <a:pt x="17707" y="9022"/>
                  </a:cubicBezTo>
                  <a:cubicBezTo>
                    <a:pt x="17972" y="6683"/>
                    <a:pt x="17266" y="4386"/>
                    <a:pt x="15702" y="2556"/>
                  </a:cubicBezTo>
                  <a:lnTo>
                    <a:pt x="16810" y="1701"/>
                  </a:lnTo>
                  <a:close/>
                  <a:moveTo>
                    <a:pt x="9714" y="1065"/>
                  </a:moveTo>
                  <a:cubicBezTo>
                    <a:pt x="9277" y="997"/>
                    <a:pt x="8831" y="969"/>
                    <a:pt x="8386" y="975"/>
                  </a:cubicBezTo>
                  <a:cubicBezTo>
                    <a:pt x="8459" y="1223"/>
                    <a:pt x="8543" y="1462"/>
                    <a:pt x="8640" y="1700"/>
                  </a:cubicBezTo>
                  <a:cubicBezTo>
                    <a:pt x="8736" y="1937"/>
                    <a:pt x="8845" y="2173"/>
                    <a:pt x="8961" y="2400"/>
                  </a:cubicBezTo>
                  <a:cubicBezTo>
                    <a:pt x="9288" y="2209"/>
                    <a:pt x="9626" y="2029"/>
                    <a:pt x="9966" y="1860"/>
                  </a:cubicBezTo>
                  <a:cubicBezTo>
                    <a:pt x="10306" y="1690"/>
                    <a:pt x="10644" y="1530"/>
                    <a:pt x="10996" y="1383"/>
                  </a:cubicBezTo>
                  <a:cubicBezTo>
                    <a:pt x="10578" y="1245"/>
                    <a:pt x="10152" y="1133"/>
                    <a:pt x="9714" y="1065"/>
                  </a:cubicBezTo>
                  <a:close/>
                  <a:moveTo>
                    <a:pt x="12201" y="1890"/>
                  </a:moveTo>
                  <a:cubicBezTo>
                    <a:pt x="11714" y="2061"/>
                    <a:pt x="11236" y="2255"/>
                    <a:pt x="10772" y="2471"/>
                  </a:cubicBezTo>
                  <a:cubicBezTo>
                    <a:pt x="10308" y="2688"/>
                    <a:pt x="9855" y="2926"/>
                    <a:pt x="9416" y="3185"/>
                  </a:cubicBezTo>
                  <a:cubicBezTo>
                    <a:pt x="9616" y="3489"/>
                    <a:pt x="9840" y="3789"/>
                    <a:pt x="10078" y="4068"/>
                  </a:cubicBezTo>
                  <a:cubicBezTo>
                    <a:pt x="10317" y="4346"/>
                    <a:pt x="10570" y="4611"/>
                    <a:pt x="10846" y="4862"/>
                  </a:cubicBezTo>
                  <a:lnTo>
                    <a:pt x="13082" y="2443"/>
                  </a:lnTo>
                  <a:cubicBezTo>
                    <a:pt x="12943" y="2343"/>
                    <a:pt x="12797" y="2241"/>
                    <a:pt x="12651" y="2150"/>
                  </a:cubicBezTo>
                  <a:cubicBezTo>
                    <a:pt x="12505" y="2060"/>
                    <a:pt x="12353" y="1970"/>
                    <a:pt x="12201" y="1890"/>
                  </a:cubicBezTo>
                  <a:close/>
                  <a:moveTo>
                    <a:pt x="7361" y="1001"/>
                  </a:moveTo>
                  <a:cubicBezTo>
                    <a:pt x="6539" y="1112"/>
                    <a:pt x="5753" y="1344"/>
                    <a:pt x="5028" y="1690"/>
                  </a:cubicBezTo>
                  <a:cubicBezTo>
                    <a:pt x="4304" y="2036"/>
                    <a:pt x="3643" y="2486"/>
                    <a:pt x="3063" y="3042"/>
                  </a:cubicBezTo>
                  <a:lnTo>
                    <a:pt x="5528" y="5075"/>
                  </a:lnTo>
                  <a:cubicBezTo>
                    <a:pt x="5921" y="4672"/>
                    <a:pt x="6338" y="4284"/>
                    <a:pt x="6772" y="3924"/>
                  </a:cubicBezTo>
                  <a:cubicBezTo>
                    <a:pt x="7205" y="3565"/>
                    <a:pt x="7654" y="3228"/>
                    <a:pt x="8125" y="2913"/>
                  </a:cubicBezTo>
                  <a:cubicBezTo>
                    <a:pt x="7963" y="2609"/>
                    <a:pt x="7818" y="2297"/>
                    <a:pt x="7689" y="1977"/>
                  </a:cubicBezTo>
                  <a:cubicBezTo>
                    <a:pt x="7560" y="1656"/>
                    <a:pt x="7453" y="1337"/>
                    <a:pt x="7361" y="1001"/>
                  </a:cubicBezTo>
                  <a:close/>
                  <a:moveTo>
                    <a:pt x="13805" y="3028"/>
                  </a:moveTo>
                  <a:lnTo>
                    <a:pt x="11569" y="5447"/>
                  </a:lnTo>
                  <a:cubicBezTo>
                    <a:pt x="11851" y="5650"/>
                    <a:pt x="12143" y="5841"/>
                    <a:pt x="12448" y="6012"/>
                  </a:cubicBezTo>
                  <a:cubicBezTo>
                    <a:pt x="12751" y="6183"/>
                    <a:pt x="13063" y="6333"/>
                    <a:pt x="13386" y="6470"/>
                  </a:cubicBezTo>
                  <a:cubicBezTo>
                    <a:pt x="13601" y="6014"/>
                    <a:pt x="13797" y="5551"/>
                    <a:pt x="13962" y="5078"/>
                  </a:cubicBezTo>
                  <a:cubicBezTo>
                    <a:pt x="14127" y="4604"/>
                    <a:pt x="14272" y="4123"/>
                    <a:pt x="14385" y="3634"/>
                  </a:cubicBezTo>
                  <a:cubicBezTo>
                    <a:pt x="14295" y="3529"/>
                    <a:pt x="14194" y="3419"/>
                    <a:pt x="14097" y="3319"/>
                  </a:cubicBezTo>
                  <a:cubicBezTo>
                    <a:pt x="14000" y="3219"/>
                    <a:pt x="13908" y="3124"/>
                    <a:pt x="13805" y="3028"/>
                  </a:cubicBezTo>
                  <a:close/>
                  <a:moveTo>
                    <a:pt x="15096" y="4644"/>
                  </a:moveTo>
                  <a:cubicBezTo>
                    <a:pt x="14988" y="5012"/>
                    <a:pt x="14871" y="5370"/>
                    <a:pt x="14734" y="5730"/>
                  </a:cubicBezTo>
                  <a:cubicBezTo>
                    <a:pt x="14597" y="6090"/>
                    <a:pt x="14439" y="6450"/>
                    <a:pt x="14275" y="6799"/>
                  </a:cubicBezTo>
                  <a:cubicBezTo>
                    <a:pt x="14550" y="6885"/>
                    <a:pt x="14841" y="6954"/>
                    <a:pt x="15124" y="7014"/>
                  </a:cubicBezTo>
                  <a:cubicBezTo>
                    <a:pt x="15408" y="7075"/>
                    <a:pt x="15687" y="7123"/>
                    <a:pt x="15976" y="7159"/>
                  </a:cubicBezTo>
                  <a:cubicBezTo>
                    <a:pt x="15914" y="6711"/>
                    <a:pt x="15812" y="6275"/>
                    <a:pt x="15665" y="5854"/>
                  </a:cubicBezTo>
                  <a:cubicBezTo>
                    <a:pt x="15518" y="5433"/>
                    <a:pt x="15323" y="5030"/>
                    <a:pt x="15096" y="4644"/>
                  </a:cubicBezTo>
                  <a:close/>
                  <a:moveTo>
                    <a:pt x="8605" y="3702"/>
                  </a:moveTo>
                  <a:cubicBezTo>
                    <a:pt x="8179" y="3990"/>
                    <a:pt x="7774" y="4304"/>
                    <a:pt x="7381" y="4631"/>
                  </a:cubicBezTo>
                  <a:cubicBezTo>
                    <a:pt x="6989" y="4958"/>
                    <a:pt x="6608" y="5295"/>
                    <a:pt x="6251" y="5659"/>
                  </a:cubicBezTo>
                  <a:lnTo>
                    <a:pt x="8447" y="7465"/>
                  </a:lnTo>
                  <a:lnTo>
                    <a:pt x="10215" y="5543"/>
                  </a:lnTo>
                  <a:cubicBezTo>
                    <a:pt x="9904" y="5267"/>
                    <a:pt x="9619" y="4977"/>
                    <a:pt x="9350" y="4671"/>
                  </a:cubicBezTo>
                  <a:cubicBezTo>
                    <a:pt x="9080" y="4364"/>
                    <a:pt x="8830" y="4037"/>
                    <a:pt x="8605" y="3702"/>
                  </a:cubicBezTo>
                  <a:close/>
                  <a:moveTo>
                    <a:pt x="2432" y="3722"/>
                  </a:moveTo>
                  <a:cubicBezTo>
                    <a:pt x="1931" y="4342"/>
                    <a:pt x="1545" y="5032"/>
                    <a:pt x="1283" y="5758"/>
                  </a:cubicBezTo>
                  <a:cubicBezTo>
                    <a:pt x="1021" y="6484"/>
                    <a:pt x="878" y="7254"/>
                    <a:pt x="877" y="8037"/>
                  </a:cubicBezTo>
                  <a:cubicBezTo>
                    <a:pt x="1137" y="8065"/>
                    <a:pt x="1404" y="8098"/>
                    <a:pt x="1660" y="8145"/>
                  </a:cubicBezTo>
                  <a:cubicBezTo>
                    <a:pt x="2117" y="8229"/>
                    <a:pt x="2561" y="8344"/>
                    <a:pt x="3000" y="8486"/>
                  </a:cubicBezTo>
                  <a:cubicBezTo>
                    <a:pt x="3264" y="8001"/>
                    <a:pt x="3552" y="7532"/>
                    <a:pt x="3869" y="7077"/>
                  </a:cubicBezTo>
                  <a:cubicBezTo>
                    <a:pt x="4186" y="6620"/>
                    <a:pt x="4541" y="6182"/>
                    <a:pt x="4909" y="5758"/>
                  </a:cubicBezTo>
                  <a:lnTo>
                    <a:pt x="2432" y="3722"/>
                  </a:lnTo>
                  <a:close/>
                  <a:moveTo>
                    <a:pt x="10938" y="6127"/>
                  </a:moveTo>
                  <a:lnTo>
                    <a:pt x="9168" y="8061"/>
                  </a:lnTo>
                  <a:lnTo>
                    <a:pt x="11248" y="9762"/>
                  </a:lnTo>
                  <a:cubicBezTo>
                    <a:pt x="11578" y="9379"/>
                    <a:pt x="11884" y="8987"/>
                    <a:pt x="12171" y="8577"/>
                  </a:cubicBezTo>
                  <a:cubicBezTo>
                    <a:pt x="12458" y="8167"/>
                    <a:pt x="12720" y="7742"/>
                    <a:pt x="12962" y="7307"/>
                  </a:cubicBezTo>
                  <a:cubicBezTo>
                    <a:pt x="12602" y="7150"/>
                    <a:pt x="12252" y="6965"/>
                    <a:pt x="11914" y="6770"/>
                  </a:cubicBezTo>
                  <a:cubicBezTo>
                    <a:pt x="11576" y="6574"/>
                    <a:pt x="11250" y="6359"/>
                    <a:pt x="10938" y="6127"/>
                  </a:cubicBezTo>
                  <a:close/>
                  <a:moveTo>
                    <a:pt x="13848" y="7648"/>
                  </a:moveTo>
                  <a:cubicBezTo>
                    <a:pt x="13585" y="8128"/>
                    <a:pt x="13296" y="8594"/>
                    <a:pt x="12981" y="9046"/>
                  </a:cubicBezTo>
                  <a:cubicBezTo>
                    <a:pt x="12666" y="9498"/>
                    <a:pt x="12333" y="9937"/>
                    <a:pt x="11968" y="10358"/>
                  </a:cubicBezTo>
                  <a:lnTo>
                    <a:pt x="14435" y="12380"/>
                  </a:lnTo>
                  <a:cubicBezTo>
                    <a:pt x="14932" y="11765"/>
                    <a:pt x="15318" y="11086"/>
                    <a:pt x="15580" y="10367"/>
                  </a:cubicBezTo>
                  <a:cubicBezTo>
                    <a:pt x="15841" y="9648"/>
                    <a:pt x="15975" y="8887"/>
                    <a:pt x="15981" y="8111"/>
                  </a:cubicBezTo>
                  <a:cubicBezTo>
                    <a:pt x="15742" y="8083"/>
                    <a:pt x="15505" y="8059"/>
                    <a:pt x="15270" y="8016"/>
                  </a:cubicBezTo>
                  <a:cubicBezTo>
                    <a:pt x="15029" y="7971"/>
                    <a:pt x="14787" y="7909"/>
                    <a:pt x="14550" y="7848"/>
                  </a:cubicBezTo>
                  <a:cubicBezTo>
                    <a:pt x="14313" y="7787"/>
                    <a:pt x="14079" y="7725"/>
                    <a:pt x="13848" y="7648"/>
                  </a:cubicBezTo>
                  <a:close/>
                  <a:moveTo>
                    <a:pt x="5620" y="6340"/>
                  </a:moveTo>
                  <a:cubicBezTo>
                    <a:pt x="5286" y="6725"/>
                    <a:pt x="4980" y="7135"/>
                    <a:pt x="4691" y="7548"/>
                  </a:cubicBezTo>
                  <a:cubicBezTo>
                    <a:pt x="4402" y="7962"/>
                    <a:pt x="4129" y="8388"/>
                    <a:pt x="3886" y="8827"/>
                  </a:cubicBezTo>
                  <a:cubicBezTo>
                    <a:pt x="4271" y="8991"/>
                    <a:pt x="4647" y="9169"/>
                    <a:pt x="5007" y="9377"/>
                  </a:cubicBezTo>
                  <a:cubicBezTo>
                    <a:pt x="5367" y="9586"/>
                    <a:pt x="5717" y="9818"/>
                    <a:pt x="6048" y="10068"/>
                  </a:cubicBezTo>
                  <a:lnTo>
                    <a:pt x="7816" y="8146"/>
                  </a:lnTo>
                  <a:lnTo>
                    <a:pt x="5620" y="6340"/>
                  </a:lnTo>
                  <a:close/>
                  <a:moveTo>
                    <a:pt x="8537" y="8742"/>
                  </a:moveTo>
                  <a:lnTo>
                    <a:pt x="6769" y="10664"/>
                  </a:lnTo>
                  <a:cubicBezTo>
                    <a:pt x="7058" y="10925"/>
                    <a:pt x="7329" y="11202"/>
                    <a:pt x="7581" y="11490"/>
                  </a:cubicBezTo>
                  <a:cubicBezTo>
                    <a:pt x="7833" y="11778"/>
                    <a:pt x="8063" y="12077"/>
                    <a:pt x="8277" y="12391"/>
                  </a:cubicBezTo>
                  <a:cubicBezTo>
                    <a:pt x="8699" y="12104"/>
                    <a:pt x="9108" y="11799"/>
                    <a:pt x="9498" y="11474"/>
                  </a:cubicBezTo>
                  <a:cubicBezTo>
                    <a:pt x="9888" y="11148"/>
                    <a:pt x="10261" y="10805"/>
                    <a:pt x="10616" y="10443"/>
                  </a:cubicBezTo>
                  <a:lnTo>
                    <a:pt x="8537" y="8742"/>
                  </a:lnTo>
                  <a:close/>
                  <a:moveTo>
                    <a:pt x="1797" y="9133"/>
                  </a:moveTo>
                  <a:cubicBezTo>
                    <a:pt x="1534" y="9076"/>
                    <a:pt x="1274" y="9034"/>
                    <a:pt x="1006" y="9000"/>
                  </a:cubicBezTo>
                  <a:cubicBezTo>
                    <a:pt x="1061" y="9424"/>
                    <a:pt x="1147" y="9838"/>
                    <a:pt x="1279" y="10239"/>
                  </a:cubicBezTo>
                  <a:cubicBezTo>
                    <a:pt x="1411" y="10639"/>
                    <a:pt x="1582" y="11019"/>
                    <a:pt x="1785" y="11389"/>
                  </a:cubicBezTo>
                  <a:cubicBezTo>
                    <a:pt x="1890" y="11038"/>
                    <a:pt x="2007" y="10692"/>
                    <a:pt x="2138" y="10349"/>
                  </a:cubicBezTo>
                  <a:cubicBezTo>
                    <a:pt x="2269" y="10006"/>
                    <a:pt x="2417" y="9668"/>
                    <a:pt x="2573" y="9335"/>
                  </a:cubicBezTo>
                  <a:cubicBezTo>
                    <a:pt x="2318" y="9258"/>
                    <a:pt x="2058" y="9190"/>
                    <a:pt x="1797" y="9133"/>
                  </a:cubicBezTo>
                  <a:close/>
                  <a:moveTo>
                    <a:pt x="11337" y="11039"/>
                  </a:moveTo>
                  <a:cubicBezTo>
                    <a:pt x="10947" y="11438"/>
                    <a:pt x="10540" y="11811"/>
                    <a:pt x="10110" y="12168"/>
                  </a:cubicBezTo>
                  <a:cubicBezTo>
                    <a:pt x="9680" y="12526"/>
                    <a:pt x="9223" y="12867"/>
                    <a:pt x="8756" y="13180"/>
                  </a:cubicBezTo>
                  <a:cubicBezTo>
                    <a:pt x="8922" y="13484"/>
                    <a:pt x="9074" y="13797"/>
                    <a:pt x="9205" y="14118"/>
                  </a:cubicBezTo>
                  <a:cubicBezTo>
                    <a:pt x="9336" y="14440"/>
                    <a:pt x="9448" y="14770"/>
                    <a:pt x="9543" y="15107"/>
                  </a:cubicBezTo>
                  <a:cubicBezTo>
                    <a:pt x="10357" y="14994"/>
                    <a:pt x="11132" y="14758"/>
                    <a:pt x="11851" y="14414"/>
                  </a:cubicBezTo>
                  <a:cubicBezTo>
                    <a:pt x="12570" y="14069"/>
                    <a:pt x="13228" y="13611"/>
                    <a:pt x="13804" y="13060"/>
                  </a:cubicBezTo>
                  <a:lnTo>
                    <a:pt x="11337" y="11039"/>
                  </a:lnTo>
                  <a:close/>
                  <a:moveTo>
                    <a:pt x="3465" y="9653"/>
                  </a:moveTo>
                  <a:cubicBezTo>
                    <a:pt x="3254" y="10100"/>
                    <a:pt x="3067" y="10560"/>
                    <a:pt x="2905" y="11024"/>
                  </a:cubicBezTo>
                  <a:cubicBezTo>
                    <a:pt x="2743" y="11489"/>
                    <a:pt x="2611" y="11968"/>
                    <a:pt x="2499" y="12448"/>
                  </a:cubicBezTo>
                  <a:cubicBezTo>
                    <a:pt x="2605" y="12577"/>
                    <a:pt x="2711" y="12694"/>
                    <a:pt x="2826" y="12817"/>
                  </a:cubicBezTo>
                  <a:cubicBezTo>
                    <a:pt x="2942" y="12940"/>
                    <a:pt x="3066" y="13065"/>
                    <a:pt x="3191" y="13181"/>
                  </a:cubicBezTo>
                  <a:lnTo>
                    <a:pt x="5415" y="10760"/>
                  </a:lnTo>
                  <a:cubicBezTo>
                    <a:pt x="5114" y="10539"/>
                    <a:pt x="4809" y="10333"/>
                    <a:pt x="4483" y="10149"/>
                  </a:cubicBezTo>
                  <a:cubicBezTo>
                    <a:pt x="4157" y="9965"/>
                    <a:pt x="3812" y="9797"/>
                    <a:pt x="3465" y="9653"/>
                  </a:cubicBezTo>
                  <a:close/>
                  <a:moveTo>
                    <a:pt x="6135" y="11356"/>
                  </a:moveTo>
                  <a:lnTo>
                    <a:pt x="3900" y="13775"/>
                  </a:lnTo>
                  <a:cubicBezTo>
                    <a:pt x="4015" y="13857"/>
                    <a:pt x="4136" y="13930"/>
                    <a:pt x="4255" y="14006"/>
                  </a:cubicBezTo>
                  <a:cubicBezTo>
                    <a:pt x="4375" y="14082"/>
                    <a:pt x="4501" y="14159"/>
                    <a:pt x="4625" y="14229"/>
                  </a:cubicBezTo>
                  <a:cubicBezTo>
                    <a:pt x="5122" y="14055"/>
                    <a:pt x="5607" y="13860"/>
                    <a:pt x="6081" y="13640"/>
                  </a:cubicBezTo>
                  <a:cubicBezTo>
                    <a:pt x="6555" y="13420"/>
                    <a:pt x="7018" y="13172"/>
                    <a:pt x="7465" y="12907"/>
                  </a:cubicBezTo>
                  <a:cubicBezTo>
                    <a:pt x="7278" y="12626"/>
                    <a:pt x="7073" y="12353"/>
                    <a:pt x="6852" y="12094"/>
                  </a:cubicBezTo>
                  <a:cubicBezTo>
                    <a:pt x="6631" y="11834"/>
                    <a:pt x="6390" y="11592"/>
                    <a:pt x="6135" y="11356"/>
                  </a:cubicBezTo>
                  <a:close/>
                  <a:moveTo>
                    <a:pt x="7933" y="13695"/>
                  </a:moveTo>
                  <a:cubicBezTo>
                    <a:pt x="7590" y="13897"/>
                    <a:pt x="7242" y="14085"/>
                    <a:pt x="6884" y="14263"/>
                  </a:cubicBezTo>
                  <a:cubicBezTo>
                    <a:pt x="6526" y="14441"/>
                    <a:pt x="6159" y="14610"/>
                    <a:pt x="5787" y="14763"/>
                  </a:cubicBezTo>
                  <a:cubicBezTo>
                    <a:pt x="6190" y="14909"/>
                    <a:pt x="6613" y="15021"/>
                    <a:pt x="7039" y="15100"/>
                  </a:cubicBezTo>
                  <a:cubicBezTo>
                    <a:pt x="7537" y="15191"/>
                    <a:pt x="8040" y="15237"/>
                    <a:pt x="8547" y="15234"/>
                  </a:cubicBezTo>
                  <a:cubicBezTo>
                    <a:pt x="8470" y="14967"/>
                    <a:pt x="8383" y="14705"/>
                    <a:pt x="8281" y="14448"/>
                  </a:cubicBezTo>
                  <a:cubicBezTo>
                    <a:pt x="8180" y="14191"/>
                    <a:pt x="8060" y="13939"/>
                    <a:pt x="7933" y="13695"/>
                  </a:cubicBezTo>
                  <a:close/>
                </a:path>
              </a:pathLst>
            </a:custGeom>
            <a:solidFill>
              <a:schemeClr val="accent2"/>
            </a:solidFill>
            <a:ln w="12700" cap="flat">
              <a:noFill/>
              <a:miter lim="400000"/>
            </a:ln>
            <a:effectLst/>
          </p:spPr>
          <p:txBody>
            <a:bodyPr wrap="square" lIns="45719" tIns="45719" rIns="45719" bIns="45719" numCol="1" anchor="t">
              <a:noAutofit/>
            </a:bodyPr>
            <a:lstStyle/>
            <a:p>
              <a:pPr>
                <a:defRPr>
                  <a:latin typeface="Lato Light"/>
                  <a:ea typeface="Lato Light"/>
                  <a:cs typeface="Lato Light"/>
                  <a:sym typeface="Lato Light"/>
                </a:defRPr>
              </a:pPr>
              <a:endParaRPr/>
            </a:p>
          </p:txBody>
        </p:sp>
        <p:sp>
          <p:nvSpPr>
            <p:cNvPr id="650" name="Shape 34202"/>
            <p:cNvSpPr/>
            <p:nvPr/>
          </p:nvSpPr>
          <p:spPr>
            <a:xfrm>
              <a:off x="283443" y="0"/>
              <a:ext cx="183102" cy="133719"/>
            </a:xfrm>
            <a:custGeom>
              <a:avLst/>
              <a:gdLst/>
              <a:ahLst/>
              <a:cxnLst>
                <a:cxn ang="0">
                  <a:pos x="wd2" y="hd2"/>
                </a:cxn>
                <a:cxn ang="5400000">
                  <a:pos x="wd2" y="hd2"/>
                </a:cxn>
                <a:cxn ang="10800000">
                  <a:pos x="wd2" y="hd2"/>
                </a:cxn>
                <a:cxn ang="16200000">
                  <a:pos x="wd2" y="hd2"/>
                </a:cxn>
              </a:cxnLst>
              <a:rect l="0" t="0" r="r" b="b"/>
              <a:pathLst>
                <a:path w="21600" h="21600" extrusionOk="0">
                  <a:moveTo>
                    <a:pt x="18900" y="15429"/>
                  </a:moveTo>
                  <a:lnTo>
                    <a:pt x="2700" y="15429"/>
                  </a:lnTo>
                  <a:lnTo>
                    <a:pt x="2700" y="2057"/>
                  </a:lnTo>
                  <a:lnTo>
                    <a:pt x="18900" y="2057"/>
                  </a:lnTo>
                  <a:cubicBezTo>
                    <a:pt x="18900" y="2057"/>
                    <a:pt x="18900" y="15429"/>
                    <a:pt x="18900" y="15429"/>
                  </a:cubicBezTo>
                  <a:close/>
                  <a:moveTo>
                    <a:pt x="18900" y="0"/>
                  </a:moveTo>
                  <a:lnTo>
                    <a:pt x="2700" y="0"/>
                  </a:lnTo>
                  <a:cubicBezTo>
                    <a:pt x="1954" y="0"/>
                    <a:pt x="1350" y="922"/>
                    <a:pt x="1350" y="2057"/>
                  </a:cubicBezTo>
                  <a:cubicBezTo>
                    <a:pt x="1350" y="2057"/>
                    <a:pt x="1350" y="17486"/>
                    <a:pt x="1364" y="17486"/>
                  </a:cubicBezTo>
                  <a:lnTo>
                    <a:pt x="20235" y="17486"/>
                  </a:lnTo>
                  <a:cubicBezTo>
                    <a:pt x="20250" y="17486"/>
                    <a:pt x="20250" y="2057"/>
                    <a:pt x="20250" y="2057"/>
                  </a:cubicBezTo>
                  <a:cubicBezTo>
                    <a:pt x="20250" y="922"/>
                    <a:pt x="19646" y="0"/>
                    <a:pt x="18900" y="0"/>
                  </a:cubicBezTo>
                  <a:close/>
                  <a:moveTo>
                    <a:pt x="20250" y="21600"/>
                  </a:moveTo>
                  <a:lnTo>
                    <a:pt x="1350" y="21600"/>
                  </a:lnTo>
                  <a:cubicBezTo>
                    <a:pt x="604" y="21600"/>
                    <a:pt x="0" y="20679"/>
                    <a:pt x="0" y="19543"/>
                  </a:cubicBezTo>
                  <a:lnTo>
                    <a:pt x="0" y="18514"/>
                  </a:lnTo>
                  <a:lnTo>
                    <a:pt x="8775" y="18514"/>
                  </a:lnTo>
                  <a:lnTo>
                    <a:pt x="8775" y="19543"/>
                  </a:lnTo>
                  <a:lnTo>
                    <a:pt x="12825" y="19543"/>
                  </a:lnTo>
                  <a:lnTo>
                    <a:pt x="12825" y="18514"/>
                  </a:lnTo>
                  <a:lnTo>
                    <a:pt x="21600" y="18514"/>
                  </a:lnTo>
                  <a:lnTo>
                    <a:pt x="21600" y="19543"/>
                  </a:lnTo>
                  <a:cubicBezTo>
                    <a:pt x="21600" y="20679"/>
                    <a:pt x="20995" y="21600"/>
                    <a:pt x="20250" y="21600"/>
                  </a:cubicBezTo>
                  <a:cubicBezTo>
                    <a:pt x="20250" y="21600"/>
                    <a:pt x="20250" y="21600"/>
                    <a:pt x="20250" y="21600"/>
                  </a:cubicBezTo>
                  <a:close/>
                </a:path>
              </a:pathLst>
            </a:custGeom>
            <a:solidFill>
              <a:schemeClr val="accent2"/>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651" name="Shape 34204"/>
            <p:cNvSpPr/>
            <p:nvPr/>
          </p:nvSpPr>
          <p:spPr>
            <a:xfrm>
              <a:off x="-3" y="255329"/>
              <a:ext cx="119785" cy="133717"/>
            </a:xfrm>
            <a:custGeom>
              <a:avLst/>
              <a:gdLst/>
              <a:ahLst/>
              <a:cxnLst>
                <a:cxn ang="0">
                  <a:pos x="wd2" y="hd2"/>
                </a:cxn>
                <a:cxn ang="5400000">
                  <a:pos x="wd2" y="hd2"/>
                </a:cxn>
                <a:cxn ang="10800000">
                  <a:pos x="wd2" y="hd2"/>
                </a:cxn>
                <a:cxn ang="16200000">
                  <a:pos x="wd2" y="hd2"/>
                </a:cxn>
              </a:cxnLst>
              <a:rect l="0" t="0" r="r" b="b"/>
              <a:pathLst>
                <a:path w="18957" h="18957" extrusionOk="0">
                  <a:moveTo>
                    <a:pt x="5474" y="890"/>
                  </a:moveTo>
                  <a:cubicBezTo>
                    <a:pt x="729" y="3103"/>
                    <a:pt x="-1322" y="8738"/>
                    <a:pt x="890" y="13482"/>
                  </a:cubicBezTo>
                  <a:cubicBezTo>
                    <a:pt x="3103" y="18227"/>
                    <a:pt x="8738" y="20278"/>
                    <a:pt x="13482" y="18066"/>
                  </a:cubicBezTo>
                  <a:cubicBezTo>
                    <a:pt x="18227" y="15853"/>
                    <a:pt x="20278" y="10218"/>
                    <a:pt x="18066" y="5474"/>
                  </a:cubicBezTo>
                  <a:cubicBezTo>
                    <a:pt x="15853" y="729"/>
                    <a:pt x="10218" y="-1322"/>
                    <a:pt x="5474" y="890"/>
                  </a:cubicBezTo>
                  <a:close/>
                  <a:moveTo>
                    <a:pt x="6178" y="2402"/>
                  </a:moveTo>
                  <a:cubicBezTo>
                    <a:pt x="6348" y="2323"/>
                    <a:pt x="6545" y="2302"/>
                    <a:pt x="6734" y="2371"/>
                  </a:cubicBezTo>
                  <a:cubicBezTo>
                    <a:pt x="7112" y="2509"/>
                    <a:pt x="7308" y="2929"/>
                    <a:pt x="7170" y="3307"/>
                  </a:cubicBezTo>
                  <a:cubicBezTo>
                    <a:pt x="7033" y="3685"/>
                    <a:pt x="6612" y="3882"/>
                    <a:pt x="6234" y="3744"/>
                  </a:cubicBezTo>
                  <a:cubicBezTo>
                    <a:pt x="5856" y="3606"/>
                    <a:pt x="5660" y="3186"/>
                    <a:pt x="5798" y="2808"/>
                  </a:cubicBezTo>
                  <a:cubicBezTo>
                    <a:pt x="5866" y="2618"/>
                    <a:pt x="6009" y="2481"/>
                    <a:pt x="6178" y="2402"/>
                  </a:cubicBezTo>
                  <a:close/>
                  <a:moveTo>
                    <a:pt x="7039" y="4248"/>
                  </a:moveTo>
                  <a:cubicBezTo>
                    <a:pt x="7237" y="4156"/>
                    <a:pt x="7476" y="4242"/>
                    <a:pt x="7569" y="4441"/>
                  </a:cubicBezTo>
                  <a:lnTo>
                    <a:pt x="9434" y="8440"/>
                  </a:lnTo>
                  <a:cubicBezTo>
                    <a:pt x="9580" y="8433"/>
                    <a:pt x="9718" y="8366"/>
                    <a:pt x="9863" y="8419"/>
                  </a:cubicBezTo>
                  <a:cubicBezTo>
                    <a:pt x="10010" y="8472"/>
                    <a:pt x="10085" y="8605"/>
                    <a:pt x="10192" y="8705"/>
                  </a:cubicBezTo>
                  <a:lnTo>
                    <a:pt x="13175" y="7314"/>
                  </a:lnTo>
                  <a:cubicBezTo>
                    <a:pt x="13373" y="7222"/>
                    <a:pt x="13612" y="7309"/>
                    <a:pt x="13705" y="7507"/>
                  </a:cubicBezTo>
                  <a:cubicBezTo>
                    <a:pt x="13797" y="7705"/>
                    <a:pt x="13710" y="7944"/>
                    <a:pt x="13512" y="8037"/>
                  </a:cubicBezTo>
                  <a:lnTo>
                    <a:pt x="10529" y="9427"/>
                  </a:lnTo>
                  <a:cubicBezTo>
                    <a:pt x="10537" y="9574"/>
                    <a:pt x="10591" y="9717"/>
                    <a:pt x="10537" y="9863"/>
                  </a:cubicBezTo>
                  <a:cubicBezTo>
                    <a:pt x="10325" y="10447"/>
                    <a:pt x="9676" y="10750"/>
                    <a:pt x="9092" y="10537"/>
                  </a:cubicBezTo>
                  <a:cubicBezTo>
                    <a:pt x="8509" y="10325"/>
                    <a:pt x="8206" y="9676"/>
                    <a:pt x="8419" y="9092"/>
                  </a:cubicBezTo>
                  <a:cubicBezTo>
                    <a:pt x="8474" y="8942"/>
                    <a:pt x="8621" y="8880"/>
                    <a:pt x="8725" y="8771"/>
                  </a:cubicBezTo>
                  <a:lnTo>
                    <a:pt x="6860" y="4771"/>
                  </a:lnTo>
                  <a:cubicBezTo>
                    <a:pt x="6767" y="4573"/>
                    <a:pt x="6841" y="4340"/>
                    <a:pt x="7039" y="4248"/>
                  </a:cubicBezTo>
                  <a:close/>
                  <a:moveTo>
                    <a:pt x="2738" y="11823"/>
                  </a:moveTo>
                  <a:cubicBezTo>
                    <a:pt x="2908" y="11744"/>
                    <a:pt x="3105" y="11723"/>
                    <a:pt x="3294" y="11792"/>
                  </a:cubicBezTo>
                  <a:cubicBezTo>
                    <a:pt x="3672" y="11930"/>
                    <a:pt x="3868" y="12350"/>
                    <a:pt x="3730" y="12728"/>
                  </a:cubicBezTo>
                  <a:cubicBezTo>
                    <a:pt x="3593" y="13106"/>
                    <a:pt x="3172" y="13302"/>
                    <a:pt x="2794" y="13165"/>
                  </a:cubicBezTo>
                  <a:cubicBezTo>
                    <a:pt x="2416" y="13027"/>
                    <a:pt x="2220" y="12607"/>
                    <a:pt x="2358" y="12228"/>
                  </a:cubicBezTo>
                  <a:cubicBezTo>
                    <a:pt x="2426" y="12039"/>
                    <a:pt x="2569" y="11902"/>
                    <a:pt x="2738" y="11823"/>
                  </a:cubicBezTo>
                  <a:close/>
                  <a:moveTo>
                    <a:pt x="15620" y="5816"/>
                  </a:moveTo>
                  <a:cubicBezTo>
                    <a:pt x="15789" y="5737"/>
                    <a:pt x="15973" y="5722"/>
                    <a:pt x="16162" y="5791"/>
                  </a:cubicBezTo>
                  <a:cubicBezTo>
                    <a:pt x="16540" y="5929"/>
                    <a:pt x="16736" y="6349"/>
                    <a:pt x="16598" y="6728"/>
                  </a:cubicBezTo>
                  <a:cubicBezTo>
                    <a:pt x="16461" y="7106"/>
                    <a:pt x="16054" y="7296"/>
                    <a:pt x="15675" y="7158"/>
                  </a:cubicBezTo>
                  <a:cubicBezTo>
                    <a:pt x="15297" y="7020"/>
                    <a:pt x="15101" y="6600"/>
                    <a:pt x="15239" y="6222"/>
                  </a:cubicBezTo>
                  <a:cubicBezTo>
                    <a:pt x="15308" y="6033"/>
                    <a:pt x="15451" y="5895"/>
                    <a:pt x="15620" y="5816"/>
                  </a:cubicBezTo>
                  <a:close/>
                  <a:moveTo>
                    <a:pt x="12166" y="15243"/>
                  </a:moveTo>
                  <a:cubicBezTo>
                    <a:pt x="12335" y="15164"/>
                    <a:pt x="12533" y="15143"/>
                    <a:pt x="12722" y="15212"/>
                  </a:cubicBezTo>
                  <a:cubicBezTo>
                    <a:pt x="13100" y="15350"/>
                    <a:pt x="13296" y="15770"/>
                    <a:pt x="13158" y="16148"/>
                  </a:cubicBezTo>
                  <a:cubicBezTo>
                    <a:pt x="13021" y="16526"/>
                    <a:pt x="12600" y="16723"/>
                    <a:pt x="12222" y="16585"/>
                  </a:cubicBezTo>
                  <a:cubicBezTo>
                    <a:pt x="11844" y="16447"/>
                    <a:pt x="11648" y="16027"/>
                    <a:pt x="11785" y="15649"/>
                  </a:cubicBezTo>
                  <a:cubicBezTo>
                    <a:pt x="11854" y="15460"/>
                    <a:pt x="11997" y="15322"/>
                    <a:pt x="12166" y="15243"/>
                  </a:cubicBezTo>
                  <a:close/>
                </a:path>
              </a:pathLst>
            </a:custGeom>
            <a:solidFill>
              <a:schemeClr val="accent2"/>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652" name="Shape 34205"/>
            <p:cNvSpPr/>
            <p:nvPr/>
          </p:nvSpPr>
          <p:spPr>
            <a:xfrm>
              <a:off x="121268" y="563737"/>
              <a:ext cx="142174" cy="164943"/>
            </a:xfrm>
            <a:custGeom>
              <a:avLst/>
              <a:gdLst/>
              <a:ahLst/>
              <a:cxnLst>
                <a:cxn ang="0">
                  <a:pos x="wd2" y="hd2"/>
                </a:cxn>
                <a:cxn ang="5400000">
                  <a:pos x="wd2" y="hd2"/>
                </a:cxn>
                <a:cxn ang="10800000">
                  <a:pos x="wd2" y="hd2"/>
                </a:cxn>
                <a:cxn ang="16200000">
                  <a:pos x="wd2" y="hd2"/>
                </a:cxn>
              </a:cxnLst>
              <a:rect l="0" t="0" r="r" b="b"/>
              <a:pathLst>
                <a:path w="21367" h="21369" extrusionOk="0">
                  <a:moveTo>
                    <a:pt x="9892" y="341"/>
                  </a:moveTo>
                  <a:cubicBezTo>
                    <a:pt x="10333" y="-98"/>
                    <a:pt x="11063" y="-117"/>
                    <a:pt x="11519" y="307"/>
                  </a:cubicBezTo>
                  <a:lnTo>
                    <a:pt x="21020" y="9136"/>
                  </a:lnTo>
                  <a:cubicBezTo>
                    <a:pt x="21476" y="9561"/>
                    <a:pt x="21482" y="10263"/>
                    <a:pt x="21042" y="10702"/>
                  </a:cubicBezTo>
                  <a:lnTo>
                    <a:pt x="10676" y="21032"/>
                  </a:lnTo>
                  <a:cubicBezTo>
                    <a:pt x="10236" y="21471"/>
                    <a:pt x="9512" y="21483"/>
                    <a:pt x="9056" y="21059"/>
                  </a:cubicBezTo>
                  <a:lnTo>
                    <a:pt x="6577" y="18755"/>
                  </a:lnTo>
                  <a:lnTo>
                    <a:pt x="9366" y="15976"/>
                  </a:lnTo>
                  <a:cubicBezTo>
                    <a:pt x="9806" y="15537"/>
                    <a:pt x="9793" y="14841"/>
                    <a:pt x="9337" y="14417"/>
                  </a:cubicBezTo>
                  <a:lnTo>
                    <a:pt x="7682" y="12879"/>
                  </a:lnTo>
                  <a:cubicBezTo>
                    <a:pt x="7226" y="12455"/>
                    <a:pt x="6503" y="12467"/>
                    <a:pt x="6062" y="12906"/>
                  </a:cubicBezTo>
                  <a:lnTo>
                    <a:pt x="3274" y="15685"/>
                  </a:lnTo>
                  <a:lnTo>
                    <a:pt x="1210" y="13767"/>
                  </a:lnTo>
                  <a:cubicBezTo>
                    <a:pt x="754" y="13343"/>
                    <a:pt x="734" y="12641"/>
                    <a:pt x="1175" y="12202"/>
                  </a:cubicBezTo>
                  <a:lnTo>
                    <a:pt x="351" y="11436"/>
                  </a:lnTo>
                  <a:cubicBezTo>
                    <a:pt x="-105" y="11012"/>
                    <a:pt x="-118" y="10316"/>
                    <a:pt x="322" y="9877"/>
                  </a:cubicBezTo>
                  <a:lnTo>
                    <a:pt x="9892" y="341"/>
                  </a:lnTo>
                  <a:close/>
                  <a:moveTo>
                    <a:pt x="10322" y="1500"/>
                  </a:moveTo>
                  <a:lnTo>
                    <a:pt x="1949" y="9844"/>
                  </a:lnTo>
                  <a:cubicBezTo>
                    <a:pt x="1949" y="9844"/>
                    <a:pt x="1145" y="10641"/>
                    <a:pt x="1971" y="11409"/>
                  </a:cubicBezTo>
                  <a:lnTo>
                    <a:pt x="11146" y="2266"/>
                  </a:lnTo>
                  <a:cubicBezTo>
                    <a:pt x="11366" y="2046"/>
                    <a:pt x="11360" y="1705"/>
                    <a:pt x="11132" y="1492"/>
                  </a:cubicBezTo>
                  <a:cubicBezTo>
                    <a:pt x="10904" y="1281"/>
                    <a:pt x="10542" y="1280"/>
                    <a:pt x="10322" y="1500"/>
                  </a:cubicBezTo>
                  <a:close/>
                  <a:moveTo>
                    <a:pt x="6083" y="13685"/>
                  </a:moveTo>
                  <a:cubicBezTo>
                    <a:pt x="6523" y="13247"/>
                    <a:pt x="7247" y="13234"/>
                    <a:pt x="7703" y="13658"/>
                  </a:cubicBezTo>
                  <a:lnTo>
                    <a:pt x="8527" y="14424"/>
                  </a:lnTo>
                  <a:cubicBezTo>
                    <a:pt x="8983" y="14848"/>
                    <a:pt x="8996" y="15544"/>
                    <a:pt x="8555" y="15983"/>
                  </a:cubicBezTo>
                  <a:lnTo>
                    <a:pt x="6161" y="18369"/>
                  </a:lnTo>
                  <a:cubicBezTo>
                    <a:pt x="5721" y="18808"/>
                    <a:pt x="4991" y="18826"/>
                    <a:pt x="4535" y="18403"/>
                  </a:cubicBezTo>
                  <a:lnTo>
                    <a:pt x="3711" y="17637"/>
                  </a:lnTo>
                  <a:cubicBezTo>
                    <a:pt x="3254" y="17213"/>
                    <a:pt x="3249" y="16510"/>
                    <a:pt x="3689" y="16071"/>
                  </a:cubicBezTo>
                  <a:lnTo>
                    <a:pt x="6083" y="13685"/>
                  </a:lnTo>
                  <a:close/>
                  <a:moveTo>
                    <a:pt x="6506" y="14851"/>
                  </a:moveTo>
                  <a:cubicBezTo>
                    <a:pt x="6286" y="15071"/>
                    <a:pt x="6285" y="15419"/>
                    <a:pt x="6514" y="15631"/>
                  </a:cubicBezTo>
                  <a:cubicBezTo>
                    <a:pt x="6742" y="15843"/>
                    <a:pt x="7110" y="15837"/>
                    <a:pt x="7330" y="15617"/>
                  </a:cubicBezTo>
                  <a:cubicBezTo>
                    <a:pt x="7550" y="15398"/>
                    <a:pt x="7544" y="15043"/>
                    <a:pt x="7316" y="14831"/>
                  </a:cubicBezTo>
                  <a:cubicBezTo>
                    <a:pt x="7088" y="14619"/>
                    <a:pt x="6726" y="14632"/>
                    <a:pt x="6506" y="14851"/>
                  </a:cubicBezTo>
                  <a:close/>
                </a:path>
              </a:pathLst>
            </a:custGeom>
            <a:solidFill>
              <a:schemeClr val="accent2"/>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653" name="Shape 34214"/>
            <p:cNvSpPr/>
            <p:nvPr/>
          </p:nvSpPr>
          <p:spPr>
            <a:xfrm>
              <a:off x="479138" y="61894"/>
              <a:ext cx="138788" cy="171507"/>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chemeClr val="accent2"/>
            </a:solidFill>
            <a:ln w="12700" cap="flat">
              <a:noFill/>
              <a:miter lim="400000"/>
            </a:ln>
            <a:effectLst/>
          </p:spPr>
          <p:txBody>
            <a:bodyPr wrap="square" lIns="45719" tIns="45719" rIns="45719" bIns="45719" numCol="1" anchor="t">
              <a:noAutofit/>
            </a:bodyPr>
            <a:lstStyle/>
            <a:p>
              <a:pPr>
                <a:defRPr>
                  <a:latin typeface="Lato Light"/>
                  <a:ea typeface="Lato Light"/>
                  <a:cs typeface="Lato Light"/>
                  <a:sym typeface="Lato Light"/>
                </a:defRPr>
              </a:pPr>
              <a:endParaRPr/>
            </a:p>
          </p:txBody>
        </p:sp>
        <p:sp>
          <p:nvSpPr>
            <p:cNvPr id="654" name="Shape 34218"/>
            <p:cNvSpPr/>
            <p:nvPr/>
          </p:nvSpPr>
          <p:spPr>
            <a:xfrm>
              <a:off x="351800" y="666906"/>
              <a:ext cx="109769" cy="90974"/>
            </a:xfrm>
            <a:custGeom>
              <a:avLst/>
              <a:gdLst/>
              <a:ahLst/>
              <a:cxnLst>
                <a:cxn ang="0">
                  <a:pos x="wd2" y="hd2"/>
                </a:cxn>
                <a:cxn ang="5400000">
                  <a:pos x="wd2" y="hd2"/>
                </a:cxn>
                <a:cxn ang="10800000">
                  <a:pos x="wd2" y="hd2"/>
                </a:cxn>
                <a:cxn ang="16200000">
                  <a:pos x="wd2" y="hd2"/>
                </a:cxn>
              </a:cxnLst>
              <a:rect l="0" t="0" r="r" b="b"/>
              <a:pathLst>
                <a:path w="21600" h="21600" extrusionOk="0">
                  <a:moveTo>
                    <a:pt x="20085" y="8532"/>
                  </a:moveTo>
                  <a:lnTo>
                    <a:pt x="17837" y="8637"/>
                  </a:lnTo>
                  <a:lnTo>
                    <a:pt x="17837" y="12781"/>
                  </a:lnTo>
                  <a:cubicBezTo>
                    <a:pt x="17837" y="13798"/>
                    <a:pt x="17539" y="14723"/>
                    <a:pt x="17049" y="15392"/>
                  </a:cubicBezTo>
                  <a:cubicBezTo>
                    <a:pt x="16550" y="16075"/>
                    <a:pt x="15855" y="16492"/>
                    <a:pt x="15079" y="16478"/>
                  </a:cubicBezTo>
                  <a:lnTo>
                    <a:pt x="9158" y="16478"/>
                  </a:lnTo>
                  <a:lnTo>
                    <a:pt x="9158" y="17810"/>
                  </a:lnTo>
                  <a:cubicBezTo>
                    <a:pt x="9158" y="18368"/>
                    <a:pt x="9328" y="18874"/>
                    <a:pt x="9602" y="19240"/>
                  </a:cubicBezTo>
                  <a:cubicBezTo>
                    <a:pt x="9876" y="19606"/>
                    <a:pt x="10255" y="19832"/>
                    <a:pt x="10673" y="19832"/>
                  </a:cubicBezTo>
                  <a:lnTo>
                    <a:pt x="16728" y="19832"/>
                  </a:lnTo>
                  <a:lnTo>
                    <a:pt x="19181" y="21600"/>
                  </a:lnTo>
                  <a:lnTo>
                    <a:pt x="19181" y="19832"/>
                  </a:lnTo>
                  <a:lnTo>
                    <a:pt x="20085" y="19832"/>
                  </a:lnTo>
                  <a:cubicBezTo>
                    <a:pt x="20503" y="19832"/>
                    <a:pt x="20882" y="19606"/>
                    <a:pt x="21156" y="19240"/>
                  </a:cubicBezTo>
                  <a:cubicBezTo>
                    <a:pt x="21430" y="18874"/>
                    <a:pt x="21600" y="18368"/>
                    <a:pt x="21600" y="17810"/>
                  </a:cubicBezTo>
                  <a:lnTo>
                    <a:pt x="21600" y="10554"/>
                  </a:lnTo>
                  <a:cubicBezTo>
                    <a:pt x="21600" y="9996"/>
                    <a:pt x="21430" y="9490"/>
                    <a:pt x="21156" y="9125"/>
                  </a:cubicBezTo>
                  <a:cubicBezTo>
                    <a:pt x="20882" y="8759"/>
                    <a:pt x="20503" y="8532"/>
                    <a:pt x="20085" y="8532"/>
                  </a:cubicBezTo>
                  <a:close/>
                  <a:moveTo>
                    <a:pt x="6912" y="15450"/>
                  </a:moveTo>
                  <a:lnTo>
                    <a:pt x="6689" y="15450"/>
                  </a:lnTo>
                  <a:lnTo>
                    <a:pt x="2592" y="18372"/>
                  </a:lnTo>
                  <a:lnTo>
                    <a:pt x="2592" y="15450"/>
                  </a:lnTo>
                  <a:lnTo>
                    <a:pt x="2074" y="15450"/>
                  </a:lnTo>
                  <a:cubicBezTo>
                    <a:pt x="1501" y="15450"/>
                    <a:pt x="983" y="15141"/>
                    <a:pt x="607" y="14640"/>
                  </a:cubicBezTo>
                  <a:cubicBezTo>
                    <a:pt x="232" y="14139"/>
                    <a:pt x="0" y="13447"/>
                    <a:pt x="0" y="12683"/>
                  </a:cubicBezTo>
                  <a:lnTo>
                    <a:pt x="0" y="2767"/>
                  </a:lnTo>
                  <a:cubicBezTo>
                    <a:pt x="0" y="2003"/>
                    <a:pt x="232" y="1311"/>
                    <a:pt x="607" y="811"/>
                  </a:cubicBezTo>
                  <a:cubicBezTo>
                    <a:pt x="983" y="310"/>
                    <a:pt x="1501" y="0"/>
                    <a:pt x="2074" y="0"/>
                  </a:cubicBezTo>
                  <a:lnTo>
                    <a:pt x="15034" y="0"/>
                  </a:lnTo>
                  <a:cubicBezTo>
                    <a:pt x="15606" y="0"/>
                    <a:pt x="16125" y="310"/>
                    <a:pt x="16500" y="811"/>
                  </a:cubicBezTo>
                  <a:cubicBezTo>
                    <a:pt x="16875" y="1311"/>
                    <a:pt x="17107" y="2003"/>
                    <a:pt x="17107" y="2767"/>
                  </a:cubicBezTo>
                  <a:lnTo>
                    <a:pt x="17107" y="12676"/>
                  </a:lnTo>
                  <a:cubicBezTo>
                    <a:pt x="17107" y="13441"/>
                    <a:pt x="16886" y="14134"/>
                    <a:pt x="16522" y="14637"/>
                  </a:cubicBezTo>
                  <a:cubicBezTo>
                    <a:pt x="16159" y="15139"/>
                    <a:pt x="15651" y="15450"/>
                    <a:pt x="15079" y="15450"/>
                  </a:cubicBezTo>
                  <a:lnTo>
                    <a:pt x="6912" y="15450"/>
                  </a:lnTo>
                  <a:close/>
                </a:path>
              </a:pathLst>
            </a:custGeom>
            <a:solidFill>
              <a:schemeClr val="accent2"/>
            </a:solidFill>
            <a:ln w="12700" cap="flat">
              <a:noFill/>
              <a:miter lim="400000"/>
            </a:ln>
            <a:effectLst/>
          </p:spPr>
          <p:txBody>
            <a:bodyPr wrap="square" lIns="45719" tIns="45719" rIns="45719" bIns="45719" numCol="1" anchor="b">
              <a:noAutofit/>
            </a:bodyPr>
            <a:lstStyle/>
            <a:p>
              <a:pPr>
                <a:defRPr>
                  <a:latin typeface="Lato Light"/>
                  <a:ea typeface="Lato Light"/>
                  <a:cs typeface="Lato Light"/>
                  <a:sym typeface="Lato Light"/>
                </a:defRPr>
              </a:pPr>
              <a:endParaRPr/>
            </a:p>
          </p:txBody>
        </p:sp>
        <p:sp>
          <p:nvSpPr>
            <p:cNvPr id="655" name="Shape 34219"/>
            <p:cNvSpPr/>
            <p:nvPr/>
          </p:nvSpPr>
          <p:spPr>
            <a:xfrm>
              <a:off x="154007" y="73702"/>
              <a:ext cx="104690" cy="143835"/>
            </a:xfrm>
            <a:custGeom>
              <a:avLst/>
              <a:gdLst/>
              <a:ahLst/>
              <a:cxnLst>
                <a:cxn ang="0">
                  <a:pos x="wd2" y="hd2"/>
                </a:cxn>
                <a:cxn ang="5400000">
                  <a:pos x="wd2" y="hd2"/>
                </a:cxn>
                <a:cxn ang="10800000">
                  <a:pos x="wd2" y="hd2"/>
                </a:cxn>
                <a:cxn ang="16200000">
                  <a:pos x="wd2" y="hd2"/>
                </a:cxn>
              </a:cxnLst>
              <a:rect l="0" t="0" r="r" b="b"/>
              <a:pathLst>
                <a:path w="21600" h="21600" extrusionOk="0">
                  <a:moveTo>
                    <a:pt x="831" y="0"/>
                  </a:moveTo>
                  <a:cubicBezTo>
                    <a:pt x="372" y="0"/>
                    <a:pt x="0" y="302"/>
                    <a:pt x="0" y="675"/>
                  </a:cubicBezTo>
                  <a:cubicBezTo>
                    <a:pt x="0" y="1048"/>
                    <a:pt x="372" y="1350"/>
                    <a:pt x="831" y="1350"/>
                  </a:cubicBezTo>
                  <a:lnTo>
                    <a:pt x="20769" y="1350"/>
                  </a:lnTo>
                  <a:cubicBezTo>
                    <a:pt x="21228" y="1350"/>
                    <a:pt x="21600" y="1048"/>
                    <a:pt x="21600" y="675"/>
                  </a:cubicBezTo>
                  <a:cubicBezTo>
                    <a:pt x="21600" y="302"/>
                    <a:pt x="21228" y="0"/>
                    <a:pt x="20769" y="0"/>
                  </a:cubicBezTo>
                  <a:lnTo>
                    <a:pt x="831" y="0"/>
                  </a:lnTo>
                  <a:close/>
                  <a:moveTo>
                    <a:pt x="831" y="2025"/>
                  </a:moveTo>
                  <a:lnTo>
                    <a:pt x="831" y="15525"/>
                  </a:lnTo>
                  <a:cubicBezTo>
                    <a:pt x="831" y="15525"/>
                    <a:pt x="20769" y="15525"/>
                    <a:pt x="20769" y="15525"/>
                  </a:cubicBezTo>
                  <a:lnTo>
                    <a:pt x="20769" y="2025"/>
                  </a:lnTo>
                  <a:lnTo>
                    <a:pt x="831" y="2025"/>
                  </a:lnTo>
                  <a:close/>
                  <a:moveTo>
                    <a:pt x="15785" y="4050"/>
                  </a:moveTo>
                  <a:lnTo>
                    <a:pt x="18277" y="4050"/>
                  </a:lnTo>
                  <a:cubicBezTo>
                    <a:pt x="18277" y="4050"/>
                    <a:pt x="18277" y="13500"/>
                    <a:pt x="18277" y="13500"/>
                  </a:cubicBezTo>
                  <a:lnTo>
                    <a:pt x="15785" y="13500"/>
                  </a:lnTo>
                  <a:lnTo>
                    <a:pt x="15785" y="4050"/>
                  </a:lnTo>
                  <a:close/>
                  <a:moveTo>
                    <a:pt x="7477" y="6750"/>
                  </a:moveTo>
                  <a:lnTo>
                    <a:pt x="9969" y="6750"/>
                  </a:lnTo>
                  <a:cubicBezTo>
                    <a:pt x="9969" y="6750"/>
                    <a:pt x="9969" y="13500"/>
                    <a:pt x="9969" y="13500"/>
                  </a:cubicBezTo>
                  <a:lnTo>
                    <a:pt x="7477" y="13500"/>
                  </a:lnTo>
                  <a:lnTo>
                    <a:pt x="7477" y="6750"/>
                  </a:lnTo>
                  <a:close/>
                  <a:moveTo>
                    <a:pt x="11631" y="8775"/>
                  </a:moveTo>
                  <a:lnTo>
                    <a:pt x="14123" y="8775"/>
                  </a:lnTo>
                  <a:cubicBezTo>
                    <a:pt x="14123" y="8775"/>
                    <a:pt x="14123" y="13500"/>
                    <a:pt x="14123" y="13500"/>
                  </a:cubicBezTo>
                  <a:lnTo>
                    <a:pt x="11631" y="13500"/>
                  </a:lnTo>
                  <a:lnTo>
                    <a:pt x="11631" y="8775"/>
                  </a:lnTo>
                  <a:close/>
                  <a:moveTo>
                    <a:pt x="3323" y="10800"/>
                  </a:moveTo>
                  <a:lnTo>
                    <a:pt x="5815" y="10800"/>
                  </a:lnTo>
                  <a:cubicBezTo>
                    <a:pt x="5815" y="10800"/>
                    <a:pt x="5815" y="13500"/>
                    <a:pt x="5815" y="13500"/>
                  </a:cubicBezTo>
                  <a:lnTo>
                    <a:pt x="3323" y="13500"/>
                  </a:lnTo>
                  <a:lnTo>
                    <a:pt x="3323" y="10800"/>
                  </a:lnTo>
                  <a:close/>
                  <a:moveTo>
                    <a:pt x="3323" y="16200"/>
                  </a:moveTo>
                  <a:lnTo>
                    <a:pt x="1662" y="21600"/>
                  </a:lnTo>
                  <a:lnTo>
                    <a:pt x="3323" y="21600"/>
                  </a:lnTo>
                  <a:lnTo>
                    <a:pt x="4985" y="16200"/>
                  </a:lnTo>
                  <a:cubicBezTo>
                    <a:pt x="4985" y="16200"/>
                    <a:pt x="3323" y="16200"/>
                    <a:pt x="3323" y="16200"/>
                  </a:cubicBezTo>
                  <a:close/>
                  <a:moveTo>
                    <a:pt x="9969" y="16200"/>
                  </a:moveTo>
                  <a:lnTo>
                    <a:pt x="9969" y="21600"/>
                  </a:lnTo>
                  <a:lnTo>
                    <a:pt x="11615" y="21600"/>
                  </a:lnTo>
                  <a:cubicBezTo>
                    <a:pt x="11615" y="21600"/>
                    <a:pt x="11631" y="16200"/>
                    <a:pt x="11631" y="16200"/>
                  </a:cubicBezTo>
                  <a:lnTo>
                    <a:pt x="9969" y="16200"/>
                  </a:lnTo>
                  <a:close/>
                  <a:moveTo>
                    <a:pt x="16615" y="16200"/>
                  </a:moveTo>
                  <a:lnTo>
                    <a:pt x="18277" y="21600"/>
                  </a:lnTo>
                  <a:lnTo>
                    <a:pt x="19938" y="21600"/>
                  </a:lnTo>
                  <a:cubicBezTo>
                    <a:pt x="19938" y="21600"/>
                    <a:pt x="18277" y="16200"/>
                    <a:pt x="18277" y="16200"/>
                  </a:cubicBezTo>
                  <a:lnTo>
                    <a:pt x="16615" y="16200"/>
                  </a:lnTo>
                  <a:close/>
                </a:path>
              </a:pathLst>
            </a:custGeom>
            <a:solidFill>
              <a:schemeClr val="accent2"/>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656" name="Shape 34222"/>
            <p:cNvSpPr/>
            <p:nvPr/>
          </p:nvSpPr>
          <p:spPr>
            <a:xfrm>
              <a:off x="368204" y="159601"/>
              <a:ext cx="120194" cy="134157"/>
            </a:xfrm>
            <a:custGeom>
              <a:avLst/>
              <a:gdLst/>
              <a:ahLst/>
              <a:cxnLst>
                <a:cxn ang="0">
                  <a:pos x="wd2" y="hd2"/>
                </a:cxn>
                <a:cxn ang="5400000">
                  <a:pos x="wd2" y="hd2"/>
                </a:cxn>
                <a:cxn ang="10800000">
                  <a:pos x="wd2" y="hd2"/>
                </a:cxn>
                <a:cxn ang="16200000">
                  <a:pos x="wd2" y="hd2"/>
                </a:cxn>
              </a:cxnLst>
              <a:rect l="0" t="0" r="r" b="b"/>
              <a:pathLst>
                <a:path w="21317" h="21317" extrusionOk="0">
                  <a:moveTo>
                    <a:pt x="7792" y="27"/>
                  </a:moveTo>
                  <a:cubicBezTo>
                    <a:pt x="7372" y="141"/>
                    <a:pt x="7122" y="573"/>
                    <a:pt x="7234" y="993"/>
                  </a:cubicBezTo>
                  <a:lnTo>
                    <a:pt x="7836" y="3244"/>
                  </a:lnTo>
                  <a:cubicBezTo>
                    <a:pt x="8357" y="3022"/>
                    <a:pt x="8864" y="2878"/>
                    <a:pt x="9346" y="2789"/>
                  </a:cubicBezTo>
                  <a:lnTo>
                    <a:pt x="8758" y="585"/>
                  </a:lnTo>
                  <a:cubicBezTo>
                    <a:pt x="8645" y="164"/>
                    <a:pt x="8213" y="-85"/>
                    <a:pt x="7792" y="27"/>
                  </a:cubicBezTo>
                  <a:close/>
                  <a:moveTo>
                    <a:pt x="13442" y="41"/>
                  </a:moveTo>
                  <a:cubicBezTo>
                    <a:pt x="13020" y="-71"/>
                    <a:pt x="12588" y="179"/>
                    <a:pt x="12475" y="600"/>
                  </a:cubicBezTo>
                  <a:lnTo>
                    <a:pt x="11888" y="2784"/>
                  </a:lnTo>
                  <a:cubicBezTo>
                    <a:pt x="12441" y="2878"/>
                    <a:pt x="12949" y="3027"/>
                    <a:pt x="13408" y="3203"/>
                  </a:cubicBezTo>
                  <a:lnTo>
                    <a:pt x="13998" y="1007"/>
                  </a:lnTo>
                  <a:cubicBezTo>
                    <a:pt x="14110" y="585"/>
                    <a:pt x="13862" y="154"/>
                    <a:pt x="13442" y="41"/>
                  </a:cubicBezTo>
                  <a:close/>
                  <a:moveTo>
                    <a:pt x="585" y="12411"/>
                  </a:moveTo>
                  <a:cubicBezTo>
                    <a:pt x="164" y="12524"/>
                    <a:pt x="-86" y="12956"/>
                    <a:pt x="27" y="13377"/>
                  </a:cubicBezTo>
                  <a:cubicBezTo>
                    <a:pt x="139" y="13798"/>
                    <a:pt x="571" y="14047"/>
                    <a:pt x="992" y="13934"/>
                  </a:cubicBezTo>
                  <a:lnTo>
                    <a:pt x="3181" y="13347"/>
                  </a:lnTo>
                  <a:cubicBezTo>
                    <a:pt x="3009" y="12885"/>
                    <a:pt x="2865" y="12376"/>
                    <a:pt x="2775" y="11823"/>
                  </a:cubicBezTo>
                  <a:cubicBezTo>
                    <a:pt x="2775" y="11823"/>
                    <a:pt x="585" y="12411"/>
                    <a:pt x="585" y="12411"/>
                  </a:cubicBezTo>
                  <a:close/>
                  <a:moveTo>
                    <a:pt x="1013" y="7169"/>
                  </a:moveTo>
                  <a:cubicBezTo>
                    <a:pt x="592" y="7056"/>
                    <a:pt x="160" y="7306"/>
                    <a:pt x="47" y="7727"/>
                  </a:cubicBezTo>
                  <a:cubicBezTo>
                    <a:pt x="-66" y="8148"/>
                    <a:pt x="184" y="8580"/>
                    <a:pt x="604" y="8692"/>
                  </a:cubicBezTo>
                  <a:lnTo>
                    <a:pt x="2805" y="9281"/>
                  </a:lnTo>
                  <a:cubicBezTo>
                    <a:pt x="2896" y="8799"/>
                    <a:pt x="3046" y="8293"/>
                    <a:pt x="3273" y="7773"/>
                  </a:cubicBezTo>
                  <a:cubicBezTo>
                    <a:pt x="3273" y="7773"/>
                    <a:pt x="1013" y="7169"/>
                    <a:pt x="1013" y="7169"/>
                  </a:cubicBezTo>
                  <a:close/>
                  <a:moveTo>
                    <a:pt x="2889" y="2841"/>
                  </a:moveTo>
                  <a:cubicBezTo>
                    <a:pt x="2581" y="3148"/>
                    <a:pt x="2580" y="3648"/>
                    <a:pt x="2888" y="3956"/>
                  </a:cubicBezTo>
                  <a:lnTo>
                    <a:pt x="4607" y="5675"/>
                  </a:lnTo>
                  <a:cubicBezTo>
                    <a:pt x="4732" y="5529"/>
                    <a:pt x="5572" y="4695"/>
                    <a:pt x="5727" y="4563"/>
                  </a:cubicBezTo>
                  <a:lnTo>
                    <a:pt x="4004" y="2840"/>
                  </a:lnTo>
                  <a:cubicBezTo>
                    <a:pt x="3696" y="2532"/>
                    <a:pt x="3197" y="2533"/>
                    <a:pt x="2889" y="2841"/>
                  </a:cubicBezTo>
                  <a:close/>
                  <a:moveTo>
                    <a:pt x="15285" y="5439"/>
                  </a:moveTo>
                  <a:cubicBezTo>
                    <a:pt x="13524" y="3930"/>
                    <a:pt x="9472" y="2164"/>
                    <a:pt x="5822" y="5814"/>
                  </a:cubicBezTo>
                  <a:cubicBezTo>
                    <a:pt x="5821" y="5815"/>
                    <a:pt x="5821" y="5815"/>
                    <a:pt x="5821" y="5816"/>
                  </a:cubicBezTo>
                  <a:cubicBezTo>
                    <a:pt x="5820" y="5816"/>
                    <a:pt x="5819" y="5817"/>
                    <a:pt x="5819" y="5817"/>
                  </a:cubicBezTo>
                  <a:cubicBezTo>
                    <a:pt x="5819" y="5818"/>
                    <a:pt x="5818" y="5818"/>
                    <a:pt x="5818" y="5819"/>
                  </a:cubicBezTo>
                  <a:cubicBezTo>
                    <a:pt x="5817" y="5819"/>
                    <a:pt x="5817" y="5820"/>
                    <a:pt x="5816" y="5820"/>
                  </a:cubicBezTo>
                  <a:cubicBezTo>
                    <a:pt x="2166" y="9471"/>
                    <a:pt x="3932" y="13524"/>
                    <a:pt x="5440" y="15285"/>
                  </a:cubicBezTo>
                  <a:cubicBezTo>
                    <a:pt x="6807" y="16868"/>
                    <a:pt x="9202" y="17222"/>
                    <a:pt x="9535" y="17322"/>
                  </a:cubicBezTo>
                  <a:cubicBezTo>
                    <a:pt x="10076" y="17484"/>
                    <a:pt x="12612" y="17632"/>
                    <a:pt x="13467" y="18402"/>
                  </a:cubicBezTo>
                  <a:cubicBezTo>
                    <a:pt x="14644" y="19461"/>
                    <a:pt x="14810" y="19354"/>
                    <a:pt x="15487" y="18942"/>
                  </a:cubicBezTo>
                  <a:cubicBezTo>
                    <a:pt x="16178" y="18522"/>
                    <a:pt x="18522" y="16178"/>
                    <a:pt x="18942" y="15487"/>
                  </a:cubicBezTo>
                  <a:cubicBezTo>
                    <a:pt x="19354" y="14810"/>
                    <a:pt x="19461" y="14644"/>
                    <a:pt x="18401" y="13467"/>
                  </a:cubicBezTo>
                  <a:cubicBezTo>
                    <a:pt x="17632" y="12612"/>
                    <a:pt x="17484" y="10075"/>
                    <a:pt x="17321" y="9534"/>
                  </a:cubicBezTo>
                  <a:cubicBezTo>
                    <a:pt x="17222" y="9201"/>
                    <a:pt x="16868" y="6805"/>
                    <a:pt x="15285" y="5439"/>
                  </a:cubicBezTo>
                  <a:close/>
                  <a:moveTo>
                    <a:pt x="20706" y="16780"/>
                  </a:moveTo>
                  <a:cubicBezTo>
                    <a:pt x="20530" y="16603"/>
                    <a:pt x="20243" y="16603"/>
                    <a:pt x="20066" y="16780"/>
                  </a:cubicBezTo>
                  <a:lnTo>
                    <a:pt x="16780" y="20067"/>
                  </a:lnTo>
                  <a:cubicBezTo>
                    <a:pt x="16603" y="20244"/>
                    <a:pt x="16603" y="20531"/>
                    <a:pt x="16780" y="20707"/>
                  </a:cubicBezTo>
                  <a:cubicBezTo>
                    <a:pt x="16956" y="20884"/>
                    <a:pt x="17243" y="20884"/>
                    <a:pt x="17419" y="20707"/>
                  </a:cubicBezTo>
                  <a:lnTo>
                    <a:pt x="20706" y="17420"/>
                  </a:lnTo>
                  <a:cubicBezTo>
                    <a:pt x="20883" y="17243"/>
                    <a:pt x="20883" y="16956"/>
                    <a:pt x="20706" y="16780"/>
                  </a:cubicBezTo>
                  <a:cubicBezTo>
                    <a:pt x="20706" y="16780"/>
                    <a:pt x="20706" y="16780"/>
                    <a:pt x="20706" y="16780"/>
                  </a:cubicBezTo>
                  <a:close/>
                  <a:moveTo>
                    <a:pt x="19833" y="15906"/>
                  </a:moveTo>
                  <a:cubicBezTo>
                    <a:pt x="19656" y="15729"/>
                    <a:pt x="19370" y="15730"/>
                    <a:pt x="19193" y="15906"/>
                  </a:cubicBezTo>
                  <a:lnTo>
                    <a:pt x="15906" y="19194"/>
                  </a:lnTo>
                  <a:cubicBezTo>
                    <a:pt x="15729" y="19370"/>
                    <a:pt x="15729" y="19657"/>
                    <a:pt x="15906" y="19833"/>
                  </a:cubicBezTo>
                  <a:cubicBezTo>
                    <a:pt x="16082" y="20010"/>
                    <a:pt x="16369" y="20010"/>
                    <a:pt x="16546" y="19833"/>
                  </a:cubicBezTo>
                  <a:lnTo>
                    <a:pt x="19833" y="16546"/>
                  </a:lnTo>
                  <a:cubicBezTo>
                    <a:pt x="20009" y="16369"/>
                    <a:pt x="20009" y="16083"/>
                    <a:pt x="19833" y="15906"/>
                  </a:cubicBezTo>
                  <a:cubicBezTo>
                    <a:pt x="19833" y="15906"/>
                    <a:pt x="19833" y="15906"/>
                    <a:pt x="19833" y="15906"/>
                  </a:cubicBezTo>
                  <a:close/>
                  <a:moveTo>
                    <a:pt x="17867" y="20727"/>
                  </a:moveTo>
                  <a:lnTo>
                    <a:pt x="20726" y="17867"/>
                  </a:lnTo>
                  <a:cubicBezTo>
                    <a:pt x="21514" y="18656"/>
                    <a:pt x="21513" y="19935"/>
                    <a:pt x="20724" y="20724"/>
                  </a:cubicBezTo>
                  <a:cubicBezTo>
                    <a:pt x="19934" y="21514"/>
                    <a:pt x="18655" y="21515"/>
                    <a:pt x="17867" y="20727"/>
                  </a:cubicBezTo>
                  <a:close/>
                </a:path>
              </a:pathLst>
            </a:custGeom>
            <a:solidFill>
              <a:schemeClr val="accent2"/>
            </a:solidFill>
            <a:ln w="12700" cap="flat">
              <a:noFill/>
              <a:miter lim="400000"/>
            </a:ln>
            <a:effectLst/>
          </p:spPr>
          <p:txBody>
            <a:bodyPr wrap="square" lIns="45719" tIns="45719" rIns="45719" bIns="45719" numCol="1" anchor="b">
              <a:noAutofit/>
            </a:bodyPr>
            <a:lstStyle/>
            <a:p>
              <a:pPr>
                <a:defRPr>
                  <a:latin typeface="Lato Light"/>
                  <a:ea typeface="Lato Light"/>
                  <a:cs typeface="Lato Light"/>
                  <a:sym typeface="Lato Light"/>
                </a:defRPr>
              </a:pPr>
              <a:endParaRPr/>
            </a:p>
          </p:txBody>
        </p:sp>
        <p:sp>
          <p:nvSpPr>
            <p:cNvPr id="657" name="Shape 34223"/>
            <p:cNvSpPr/>
            <p:nvPr/>
          </p:nvSpPr>
          <p:spPr>
            <a:xfrm>
              <a:off x="323838" y="494803"/>
              <a:ext cx="119894" cy="122969"/>
            </a:xfrm>
            <a:custGeom>
              <a:avLst/>
              <a:gdLst/>
              <a:ahLst/>
              <a:cxnLst>
                <a:cxn ang="0">
                  <a:pos x="wd2" y="hd2"/>
                </a:cxn>
                <a:cxn ang="5400000">
                  <a:pos x="wd2" y="hd2"/>
                </a:cxn>
                <a:cxn ang="10800000">
                  <a:pos x="wd2" y="hd2"/>
                </a:cxn>
                <a:cxn ang="16200000">
                  <a:pos x="wd2" y="hd2"/>
                </a:cxn>
              </a:cxnLst>
              <a:rect l="0" t="0" r="r" b="b"/>
              <a:pathLst>
                <a:path w="20391" h="21255" extrusionOk="0">
                  <a:moveTo>
                    <a:pt x="14806" y="20802"/>
                  </a:moveTo>
                  <a:cubicBezTo>
                    <a:pt x="16771" y="20078"/>
                    <a:pt x="18497" y="18506"/>
                    <a:pt x="19509" y="16252"/>
                  </a:cubicBezTo>
                  <a:cubicBezTo>
                    <a:pt x="21534" y="11744"/>
                    <a:pt x="19954" y="6226"/>
                    <a:pt x="15980" y="3929"/>
                  </a:cubicBezTo>
                  <a:cubicBezTo>
                    <a:pt x="12750" y="2062"/>
                    <a:pt x="8929" y="2896"/>
                    <a:pt x="6525" y="5695"/>
                  </a:cubicBezTo>
                  <a:cubicBezTo>
                    <a:pt x="6494" y="5619"/>
                    <a:pt x="6446" y="5549"/>
                    <a:pt x="6387" y="5489"/>
                  </a:cubicBezTo>
                  <a:lnTo>
                    <a:pt x="1181" y="167"/>
                  </a:lnTo>
                  <a:cubicBezTo>
                    <a:pt x="946" y="-73"/>
                    <a:pt x="582" y="-53"/>
                    <a:pt x="370" y="214"/>
                  </a:cubicBezTo>
                  <a:lnTo>
                    <a:pt x="146" y="499"/>
                  </a:lnTo>
                  <a:cubicBezTo>
                    <a:pt x="-66" y="765"/>
                    <a:pt x="-44" y="1177"/>
                    <a:pt x="192" y="1417"/>
                  </a:cubicBezTo>
                  <a:lnTo>
                    <a:pt x="5396" y="6733"/>
                  </a:lnTo>
                  <a:cubicBezTo>
                    <a:pt x="5480" y="6818"/>
                    <a:pt x="5581" y="6859"/>
                    <a:pt x="5685" y="6879"/>
                  </a:cubicBezTo>
                  <a:cubicBezTo>
                    <a:pt x="5480" y="7214"/>
                    <a:pt x="5286" y="7560"/>
                    <a:pt x="5118" y="7933"/>
                  </a:cubicBezTo>
                  <a:cubicBezTo>
                    <a:pt x="3093" y="12441"/>
                    <a:pt x="4673" y="17959"/>
                    <a:pt x="8647" y="20256"/>
                  </a:cubicBezTo>
                  <a:cubicBezTo>
                    <a:pt x="10634" y="21405"/>
                    <a:pt x="12840" y="21527"/>
                    <a:pt x="14806" y="20802"/>
                  </a:cubicBezTo>
                  <a:close/>
                  <a:moveTo>
                    <a:pt x="14414" y="19435"/>
                  </a:moveTo>
                  <a:cubicBezTo>
                    <a:pt x="12758" y="20045"/>
                    <a:pt x="10896" y="19937"/>
                    <a:pt x="9221" y="18969"/>
                  </a:cubicBezTo>
                  <a:cubicBezTo>
                    <a:pt x="5873" y="17034"/>
                    <a:pt x="4542" y="12385"/>
                    <a:pt x="6248" y="8586"/>
                  </a:cubicBezTo>
                  <a:cubicBezTo>
                    <a:pt x="7954" y="4788"/>
                    <a:pt x="12052" y="3277"/>
                    <a:pt x="15400" y="5212"/>
                  </a:cubicBezTo>
                  <a:cubicBezTo>
                    <a:pt x="18748" y="7148"/>
                    <a:pt x="20080" y="11797"/>
                    <a:pt x="18374" y="15596"/>
                  </a:cubicBezTo>
                  <a:cubicBezTo>
                    <a:pt x="17521" y="17495"/>
                    <a:pt x="16070" y="18824"/>
                    <a:pt x="14414" y="19435"/>
                  </a:cubicBezTo>
                  <a:close/>
                </a:path>
              </a:pathLst>
            </a:custGeom>
            <a:solidFill>
              <a:schemeClr val="accent2"/>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658" name="Shape 34224"/>
            <p:cNvSpPr/>
            <p:nvPr/>
          </p:nvSpPr>
          <p:spPr>
            <a:xfrm>
              <a:off x="226728" y="167507"/>
              <a:ext cx="96320" cy="207730"/>
            </a:xfrm>
            <a:custGeom>
              <a:avLst/>
              <a:gdLst/>
              <a:ahLst/>
              <a:cxnLst>
                <a:cxn ang="0">
                  <a:pos x="wd2" y="hd2"/>
                </a:cxn>
                <a:cxn ang="5400000">
                  <a:pos x="wd2" y="hd2"/>
                </a:cxn>
                <a:cxn ang="10800000">
                  <a:pos x="wd2" y="hd2"/>
                </a:cxn>
                <a:cxn ang="16200000">
                  <a:pos x="wd2" y="hd2"/>
                </a:cxn>
              </a:cxnLst>
              <a:rect l="0" t="0" r="r" b="b"/>
              <a:pathLst>
                <a:path w="21436" h="21533" extrusionOk="0">
                  <a:moveTo>
                    <a:pt x="17698" y="0"/>
                  </a:moveTo>
                  <a:lnTo>
                    <a:pt x="16138" y="1685"/>
                  </a:lnTo>
                  <a:cubicBezTo>
                    <a:pt x="16052" y="1663"/>
                    <a:pt x="15626" y="1553"/>
                    <a:pt x="15626" y="1553"/>
                  </a:cubicBezTo>
                  <a:lnTo>
                    <a:pt x="14403" y="2878"/>
                  </a:lnTo>
                  <a:lnTo>
                    <a:pt x="14914" y="3010"/>
                  </a:lnTo>
                  <a:lnTo>
                    <a:pt x="14546" y="3408"/>
                  </a:lnTo>
                  <a:lnTo>
                    <a:pt x="2184" y="16751"/>
                  </a:lnTo>
                  <a:cubicBezTo>
                    <a:pt x="1744" y="17225"/>
                    <a:pt x="202" y="19746"/>
                    <a:pt x="516" y="20547"/>
                  </a:cubicBezTo>
                  <a:cubicBezTo>
                    <a:pt x="560" y="20662"/>
                    <a:pt x="644" y="20742"/>
                    <a:pt x="773" y="20775"/>
                  </a:cubicBezTo>
                  <a:cubicBezTo>
                    <a:pt x="1807" y="21040"/>
                    <a:pt x="5426" y="18252"/>
                    <a:pt x="5928" y="17710"/>
                  </a:cubicBezTo>
                  <a:lnTo>
                    <a:pt x="18283" y="4367"/>
                  </a:lnTo>
                  <a:lnTo>
                    <a:pt x="18652" y="3969"/>
                  </a:lnTo>
                  <a:lnTo>
                    <a:pt x="19186" y="4106"/>
                  </a:lnTo>
                  <a:lnTo>
                    <a:pt x="14380" y="9291"/>
                  </a:lnTo>
                  <a:lnTo>
                    <a:pt x="15147" y="9488"/>
                  </a:lnTo>
                  <a:lnTo>
                    <a:pt x="21176" y="2979"/>
                  </a:lnTo>
                  <a:cubicBezTo>
                    <a:pt x="21176" y="2979"/>
                    <a:pt x="20341" y="2767"/>
                    <a:pt x="19876" y="2647"/>
                  </a:cubicBezTo>
                  <a:lnTo>
                    <a:pt x="21436" y="963"/>
                  </a:lnTo>
                  <a:cubicBezTo>
                    <a:pt x="21436" y="963"/>
                    <a:pt x="17698" y="0"/>
                    <a:pt x="17698" y="0"/>
                  </a:cubicBezTo>
                  <a:close/>
                  <a:moveTo>
                    <a:pt x="516" y="20547"/>
                  </a:moveTo>
                  <a:cubicBezTo>
                    <a:pt x="504" y="20509"/>
                    <a:pt x="483" y="20481"/>
                    <a:pt x="479" y="20436"/>
                  </a:cubicBezTo>
                  <a:lnTo>
                    <a:pt x="223" y="20708"/>
                  </a:lnTo>
                  <a:cubicBezTo>
                    <a:pt x="120" y="20820"/>
                    <a:pt x="-164" y="21449"/>
                    <a:pt x="129" y="21525"/>
                  </a:cubicBezTo>
                  <a:cubicBezTo>
                    <a:pt x="423" y="21600"/>
                    <a:pt x="1188" y="21095"/>
                    <a:pt x="1291" y="20984"/>
                  </a:cubicBezTo>
                  <a:lnTo>
                    <a:pt x="1546" y="20707"/>
                  </a:lnTo>
                  <a:cubicBezTo>
                    <a:pt x="1228" y="20825"/>
                    <a:pt x="959" y="20878"/>
                    <a:pt x="774" y="20830"/>
                  </a:cubicBezTo>
                  <a:cubicBezTo>
                    <a:pt x="630" y="20793"/>
                    <a:pt x="555" y="20685"/>
                    <a:pt x="516" y="20547"/>
                  </a:cubicBezTo>
                  <a:close/>
                </a:path>
              </a:pathLst>
            </a:custGeom>
            <a:solidFill>
              <a:schemeClr val="accent2"/>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659" name="Shape 34225"/>
            <p:cNvSpPr/>
            <p:nvPr/>
          </p:nvSpPr>
          <p:spPr>
            <a:xfrm>
              <a:off x="581754" y="236555"/>
              <a:ext cx="114175" cy="35398"/>
            </a:xfrm>
            <a:custGeom>
              <a:avLst/>
              <a:gdLst/>
              <a:ahLst/>
              <a:cxnLst>
                <a:cxn ang="0">
                  <a:pos x="wd2" y="hd2"/>
                </a:cxn>
                <a:cxn ang="5400000">
                  <a:pos x="wd2" y="hd2"/>
                </a:cxn>
                <a:cxn ang="10800000">
                  <a:pos x="wd2" y="hd2"/>
                </a:cxn>
                <a:cxn ang="16200000">
                  <a:pos x="wd2" y="hd2"/>
                </a:cxn>
              </a:cxnLst>
              <a:rect l="0" t="0" r="r" b="b"/>
              <a:pathLst>
                <a:path w="21600" h="21600" extrusionOk="0">
                  <a:moveTo>
                    <a:pt x="21600" y="14936"/>
                  </a:moveTo>
                  <a:lnTo>
                    <a:pt x="17631" y="5428"/>
                  </a:lnTo>
                  <a:lnTo>
                    <a:pt x="17241" y="21600"/>
                  </a:lnTo>
                  <a:cubicBezTo>
                    <a:pt x="17241" y="21600"/>
                    <a:pt x="21600" y="14936"/>
                    <a:pt x="21600" y="14936"/>
                  </a:cubicBezTo>
                  <a:close/>
                  <a:moveTo>
                    <a:pt x="16506" y="21368"/>
                  </a:moveTo>
                  <a:lnTo>
                    <a:pt x="16896" y="5196"/>
                  </a:lnTo>
                  <a:lnTo>
                    <a:pt x="3794" y="1071"/>
                  </a:lnTo>
                  <a:lnTo>
                    <a:pt x="3401" y="17243"/>
                  </a:lnTo>
                  <a:cubicBezTo>
                    <a:pt x="3401" y="17243"/>
                    <a:pt x="16506" y="21368"/>
                    <a:pt x="16506" y="21368"/>
                  </a:cubicBezTo>
                  <a:close/>
                  <a:moveTo>
                    <a:pt x="2651" y="17004"/>
                  </a:moveTo>
                  <a:lnTo>
                    <a:pt x="3043" y="832"/>
                  </a:lnTo>
                  <a:lnTo>
                    <a:pt x="393" y="0"/>
                  </a:lnTo>
                  <a:lnTo>
                    <a:pt x="0" y="16172"/>
                  </a:lnTo>
                  <a:cubicBezTo>
                    <a:pt x="0" y="16172"/>
                    <a:pt x="2651" y="17004"/>
                    <a:pt x="2651" y="17004"/>
                  </a:cubicBezTo>
                  <a:close/>
                </a:path>
              </a:pathLst>
            </a:custGeom>
            <a:solidFill>
              <a:schemeClr val="accent2"/>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660" name="Shape 34232"/>
            <p:cNvSpPr/>
            <p:nvPr/>
          </p:nvSpPr>
          <p:spPr>
            <a:xfrm>
              <a:off x="313768" y="245507"/>
              <a:ext cx="35040" cy="83834"/>
            </a:xfrm>
            <a:custGeom>
              <a:avLst/>
              <a:gdLst/>
              <a:ahLst/>
              <a:cxnLst>
                <a:cxn ang="0">
                  <a:pos x="wd2" y="hd2"/>
                </a:cxn>
                <a:cxn ang="5400000">
                  <a:pos x="wd2" y="hd2"/>
                </a:cxn>
                <a:cxn ang="10800000">
                  <a:pos x="wd2" y="hd2"/>
                </a:cxn>
                <a:cxn ang="16200000">
                  <a:pos x="wd2" y="hd2"/>
                </a:cxn>
              </a:cxnLst>
              <a:rect l="0" t="0" r="r" b="b"/>
              <a:pathLst>
                <a:path w="21600" h="21600" extrusionOk="0">
                  <a:moveTo>
                    <a:pt x="14362" y="21600"/>
                  </a:moveTo>
                  <a:lnTo>
                    <a:pt x="4786" y="21600"/>
                  </a:lnTo>
                  <a:lnTo>
                    <a:pt x="4786" y="10800"/>
                  </a:lnTo>
                  <a:lnTo>
                    <a:pt x="0" y="10800"/>
                  </a:lnTo>
                  <a:lnTo>
                    <a:pt x="0" y="7077"/>
                  </a:lnTo>
                  <a:lnTo>
                    <a:pt x="4786" y="7077"/>
                  </a:lnTo>
                  <a:lnTo>
                    <a:pt x="4786" y="4842"/>
                  </a:lnTo>
                  <a:cubicBezTo>
                    <a:pt x="4786" y="1806"/>
                    <a:pt x="7489" y="0"/>
                    <a:pt x="15162" y="0"/>
                  </a:cubicBezTo>
                  <a:lnTo>
                    <a:pt x="21552" y="0"/>
                  </a:lnTo>
                  <a:lnTo>
                    <a:pt x="21552" y="3723"/>
                  </a:lnTo>
                  <a:lnTo>
                    <a:pt x="17560" y="3723"/>
                  </a:lnTo>
                  <a:cubicBezTo>
                    <a:pt x="14572" y="3723"/>
                    <a:pt x="14372" y="4243"/>
                    <a:pt x="14372" y="5214"/>
                  </a:cubicBezTo>
                  <a:lnTo>
                    <a:pt x="14362" y="7077"/>
                  </a:lnTo>
                  <a:lnTo>
                    <a:pt x="21600" y="7077"/>
                  </a:lnTo>
                  <a:lnTo>
                    <a:pt x="20752" y="10800"/>
                  </a:lnTo>
                  <a:lnTo>
                    <a:pt x="14362" y="10800"/>
                  </a:lnTo>
                  <a:cubicBezTo>
                    <a:pt x="14362" y="10800"/>
                    <a:pt x="14362" y="21600"/>
                    <a:pt x="14362" y="21600"/>
                  </a:cubicBezTo>
                  <a:close/>
                </a:path>
              </a:pathLst>
            </a:custGeom>
            <a:solidFill>
              <a:schemeClr val="accent2"/>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661" name="Shape 34247"/>
            <p:cNvSpPr/>
            <p:nvPr/>
          </p:nvSpPr>
          <p:spPr>
            <a:xfrm>
              <a:off x="28292" y="433228"/>
              <a:ext cx="96592" cy="107827"/>
            </a:xfrm>
            <a:custGeom>
              <a:avLst/>
              <a:gdLst/>
              <a:ahLst/>
              <a:cxnLst>
                <a:cxn ang="0">
                  <a:pos x="wd2" y="hd2"/>
                </a:cxn>
                <a:cxn ang="5400000">
                  <a:pos x="wd2" y="hd2"/>
                </a:cxn>
                <a:cxn ang="10800000">
                  <a:pos x="wd2" y="hd2"/>
                </a:cxn>
                <a:cxn ang="16200000">
                  <a:pos x="wd2" y="hd2"/>
                </a:cxn>
              </a:cxnLst>
              <a:rect l="0" t="0" r="r" b="b"/>
              <a:pathLst>
                <a:path w="21600" h="21600" extrusionOk="0">
                  <a:moveTo>
                    <a:pt x="10800" y="14657"/>
                  </a:moveTo>
                  <a:cubicBezTo>
                    <a:pt x="8670" y="14657"/>
                    <a:pt x="6943" y="12930"/>
                    <a:pt x="6943" y="10800"/>
                  </a:cubicBezTo>
                  <a:cubicBezTo>
                    <a:pt x="6943" y="8670"/>
                    <a:pt x="8670" y="6943"/>
                    <a:pt x="10800" y="6943"/>
                  </a:cubicBezTo>
                  <a:cubicBezTo>
                    <a:pt x="12930" y="6943"/>
                    <a:pt x="14657" y="8670"/>
                    <a:pt x="14657" y="10800"/>
                  </a:cubicBezTo>
                  <a:cubicBezTo>
                    <a:pt x="14657" y="12930"/>
                    <a:pt x="12930" y="14657"/>
                    <a:pt x="10800" y="14657"/>
                  </a:cubicBezTo>
                  <a:close/>
                  <a:moveTo>
                    <a:pt x="20016" y="9930"/>
                  </a:moveTo>
                  <a:cubicBezTo>
                    <a:pt x="21001" y="9522"/>
                    <a:pt x="21600" y="9257"/>
                    <a:pt x="21600" y="9257"/>
                  </a:cubicBezTo>
                  <a:lnTo>
                    <a:pt x="20829" y="6171"/>
                  </a:lnTo>
                  <a:cubicBezTo>
                    <a:pt x="20829" y="6171"/>
                    <a:pt x="20119" y="6283"/>
                    <a:pt x="18990" y="6492"/>
                  </a:cubicBezTo>
                  <a:cubicBezTo>
                    <a:pt x="18430" y="5424"/>
                    <a:pt x="17677" y="4501"/>
                    <a:pt x="16789" y="3749"/>
                  </a:cubicBezTo>
                  <a:cubicBezTo>
                    <a:pt x="17377" y="2418"/>
                    <a:pt x="17743" y="1543"/>
                    <a:pt x="17743" y="1543"/>
                  </a:cubicBezTo>
                  <a:lnTo>
                    <a:pt x="14657" y="0"/>
                  </a:lnTo>
                  <a:cubicBezTo>
                    <a:pt x="14657" y="0"/>
                    <a:pt x="14156" y="750"/>
                    <a:pt x="13405" y="1922"/>
                  </a:cubicBezTo>
                  <a:cubicBezTo>
                    <a:pt x="12297" y="1595"/>
                    <a:pt x="11120" y="1470"/>
                    <a:pt x="9929" y="1584"/>
                  </a:cubicBezTo>
                  <a:cubicBezTo>
                    <a:pt x="9522" y="599"/>
                    <a:pt x="9257" y="0"/>
                    <a:pt x="9257" y="0"/>
                  </a:cubicBezTo>
                  <a:lnTo>
                    <a:pt x="6171" y="771"/>
                  </a:lnTo>
                  <a:cubicBezTo>
                    <a:pt x="6171" y="771"/>
                    <a:pt x="6283" y="1481"/>
                    <a:pt x="6492" y="2610"/>
                  </a:cubicBezTo>
                  <a:cubicBezTo>
                    <a:pt x="5420" y="3172"/>
                    <a:pt x="4494" y="3929"/>
                    <a:pt x="3740" y="4821"/>
                  </a:cubicBezTo>
                  <a:cubicBezTo>
                    <a:pt x="2414" y="4227"/>
                    <a:pt x="1543" y="3857"/>
                    <a:pt x="1543" y="3857"/>
                  </a:cubicBezTo>
                  <a:lnTo>
                    <a:pt x="0" y="6943"/>
                  </a:lnTo>
                  <a:cubicBezTo>
                    <a:pt x="0" y="6943"/>
                    <a:pt x="748" y="7450"/>
                    <a:pt x="1919" y="8207"/>
                  </a:cubicBezTo>
                  <a:cubicBezTo>
                    <a:pt x="1595" y="9313"/>
                    <a:pt x="1471" y="10485"/>
                    <a:pt x="1584" y="11672"/>
                  </a:cubicBezTo>
                  <a:cubicBezTo>
                    <a:pt x="599" y="12078"/>
                    <a:pt x="0" y="12343"/>
                    <a:pt x="0" y="12343"/>
                  </a:cubicBezTo>
                  <a:lnTo>
                    <a:pt x="771" y="15429"/>
                  </a:lnTo>
                  <a:cubicBezTo>
                    <a:pt x="771" y="15429"/>
                    <a:pt x="1480" y="15317"/>
                    <a:pt x="2609" y="15107"/>
                  </a:cubicBezTo>
                  <a:cubicBezTo>
                    <a:pt x="3172" y="16179"/>
                    <a:pt x="3928" y="17106"/>
                    <a:pt x="4820" y="17860"/>
                  </a:cubicBezTo>
                  <a:cubicBezTo>
                    <a:pt x="4227" y="19186"/>
                    <a:pt x="3857" y="20057"/>
                    <a:pt x="3857" y="20057"/>
                  </a:cubicBezTo>
                  <a:lnTo>
                    <a:pt x="6943" y="21600"/>
                  </a:lnTo>
                  <a:cubicBezTo>
                    <a:pt x="6943" y="21600"/>
                    <a:pt x="7449" y="20852"/>
                    <a:pt x="8206" y="19681"/>
                  </a:cubicBezTo>
                  <a:cubicBezTo>
                    <a:pt x="9312" y="20005"/>
                    <a:pt x="10485" y="20129"/>
                    <a:pt x="11672" y="20016"/>
                  </a:cubicBezTo>
                  <a:cubicBezTo>
                    <a:pt x="12078" y="21001"/>
                    <a:pt x="12343" y="21600"/>
                    <a:pt x="12343" y="21600"/>
                  </a:cubicBezTo>
                  <a:lnTo>
                    <a:pt x="15429" y="20829"/>
                  </a:lnTo>
                  <a:cubicBezTo>
                    <a:pt x="15429" y="20829"/>
                    <a:pt x="15317" y="20120"/>
                    <a:pt x="15107" y="18991"/>
                  </a:cubicBezTo>
                  <a:cubicBezTo>
                    <a:pt x="16176" y="18431"/>
                    <a:pt x="17099" y="17676"/>
                    <a:pt x="17852" y="16788"/>
                  </a:cubicBezTo>
                  <a:cubicBezTo>
                    <a:pt x="19183" y="17377"/>
                    <a:pt x="20057" y="17743"/>
                    <a:pt x="20057" y="17743"/>
                  </a:cubicBezTo>
                  <a:lnTo>
                    <a:pt x="21600" y="14657"/>
                  </a:lnTo>
                  <a:cubicBezTo>
                    <a:pt x="21600" y="14657"/>
                    <a:pt x="20851" y="14156"/>
                    <a:pt x="19678" y="13405"/>
                  </a:cubicBezTo>
                  <a:cubicBezTo>
                    <a:pt x="20005" y="12296"/>
                    <a:pt x="20130" y="11120"/>
                    <a:pt x="20016" y="9930"/>
                  </a:cubicBezTo>
                  <a:close/>
                </a:path>
              </a:pathLst>
            </a:custGeom>
            <a:solidFill>
              <a:schemeClr val="accent2"/>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662" name="Shape 34248"/>
            <p:cNvSpPr/>
            <p:nvPr/>
          </p:nvSpPr>
          <p:spPr>
            <a:xfrm>
              <a:off x="151542" y="254442"/>
              <a:ext cx="71447" cy="74762"/>
            </a:xfrm>
            <a:custGeom>
              <a:avLst/>
              <a:gdLst/>
              <a:ahLst/>
              <a:cxnLst>
                <a:cxn ang="0">
                  <a:pos x="wd2" y="hd2"/>
                </a:cxn>
                <a:cxn ang="5400000">
                  <a:pos x="wd2" y="hd2"/>
                </a:cxn>
                <a:cxn ang="10800000">
                  <a:pos x="wd2" y="hd2"/>
                </a:cxn>
                <a:cxn ang="16200000">
                  <a:pos x="wd2" y="hd2"/>
                </a:cxn>
              </a:cxnLst>
              <a:rect l="0" t="0" r="r" b="b"/>
              <a:pathLst>
                <a:path w="21600" h="21600" extrusionOk="0">
                  <a:moveTo>
                    <a:pt x="8648" y="5409"/>
                  </a:moveTo>
                  <a:cubicBezTo>
                    <a:pt x="8423" y="3519"/>
                    <a:pt x="7212" y="1948"/>
                    <a:pt x="5946" y="1906"/>
                  </a:cubicBezTo>
                  <a:lnTo>
                    <a:pt x="5894" y="1906"/>
                  </a:lnTo>
                  <a:cubicBezTo>
                    <a:pt x="5447" y="1906"/>
                    <a:pt x="5049" y="2111"/>
                    <a:pt x="4743" y="2498"/>
                  </a:cubicBezTo>
                  <a:cubicBezTo>
                    <a:pt x="4271" y="3097"/>
                    <a:pt x="4073" y="4045"/>
                    <a:pt x="4198" y="5100"/>
                  </a:cubicBezTo>
                  <a:cubicBezTo>
                    <a:pt x="4418" y="6988"/>
                    <a:pt x="5656" y="8619"/>
                    <a:pt x="6897" y="8662"/>
                  </a:cubicBezTo>
                  <a:lnTo>
                    <a:pt x="6916" y="8662"/>
                  </a:lnTo>
                  <a:cubicBezTo>
                    <a:pt x="7385" y="8662"/>
                    <a:pt x="7778" y="8457"/>
                    <a:pt x="8085" y="8070"/>
                  </a:cubicBezTo>
                  <a:cubicBezTo>
                    <a:pt x="8561" y="7463"/>
                    <a:pt x="8773" y="6468"/>
                    <a:pt x="8648" y="5409"/>
                  </a:cubicBezTo>
                  <a:cubicBezTo>
                    <a:pt x="8648" y="5409"/>
                    <a:pt x="8648" y="5409"/>
                    <a:pt x="8648" y="5409"/>
                  </a:cubicBezTo>
                  <a:close/>
                  <a:moveTo>
                    <a:pt x="2967" y="16668"/>
                  </a:moveTo>
                  <a:cubicBezTo>
                    <a:pt x="2967" y="18299"/>
                    <a:pt x="4433" y="19576"/>
                    <a:pt x="6303" y="19576"/>
                  </a:cubicBezTo>
                  <a:cubicBezTo>
                    <a:pt x="8773" y="19576"/>
                    <a:pt x="10022" y="18631"/>
                    <a:pt x="10022" y="16763"/>
                  </a:cubicBezTo>
                  <a:cubicBezTo>
                    <a:pt x="10022" y="16587"/>
                    <a:pt x="10003" y="16402"/>
                    <a:pt x="9965" y="16220"/>
                  </a:cubicBezTo>
                  <a:cubicBezTo>
                    <a:pt x="9800" y="15495"/>
                    <a:pt x="9201" y="15043"/>
                    <a:pt x="8298" y="14355"/>
                  </a:cubicBezTo>
                  <a:cubicBezTo>
                    <a:pt x="8173" y="14263"/>
                    <a:pt x="8044" y="14164"/>
                    <a:pt x="7911" y="14063"/>
                  </a:cubicBezTo>
                  <a:cubicBezTo>
                    <a:pt x="7520" y="13931"/>
                    <a:pt x="7106" y="13857"/>
                    <a:pt x="6683" y="13855"/>
                  </a:cubicBezTo>
                  <a:lnTo>
                    <a:pt x="6629" y="13852"/>
                  </a:lnTo>
                  <a:cubicBezTo>
                    <a:pt x="4680" y="13852"/>
                    <a:pt x="2967" y="15167"/>
                    <a:pt x="2967" y="16668"/>
                  </a:cubicBezTo>
                  <a:cubicBezTo>
                    <a:pt x="2967" y="16668"/>
                    <a:pt x="2967" y="16668"/>
                    <a:pt x="2967" y="16668"/>
                  </a:cubicBezTo>
                  <a:close/>
                  <a:moveTo>
                    <a:pt x="12670" y="907"/>
                  </a:moveTo>
                  <a:lnTo>
                    <a:pt x="11388" y="1940"/>
                  </a:lnTo>
                  <a:cubicBezTo>
                    <a:pt x="11312" y="2002"/>
                    <a:pt x="11218" y="2035"/>
                    <a:pt x="11123" y="2035"/>
                  </a:cubicBezTo>
                  <a:lnTo>
                    <a:pt x="10665" y="2035"/>
                  </a:lnTo>
                  <a:cubicBezTo>
                    <a:pt x="11255" y="2824"/>
                    <a:pt x="11605" y="3949"/>
                    <a:pt x="11605" y="5219"/>
                  </a:cubicBezTo>
                  <a:cubicBezTo>
                    <a:pt x="11605" y="6615"/>
                    <a:pt x="10968" y="7937"/>
                    <a:pt x="9814" y="8945"/>
                  </a:cubicBezTo>
                  <a:cubicBezTo>
                    <a:pt x="8922" y="9717"/>
                    <a:pt x="8887" y="9931"/>
                    <a:pt x="8887" y="10374"/>
                  </a:cubicBezTo>
                  <a:cubicBezTo>
                    <a:pt x="8897" y="10617"/>
                    <a:pt x="9521" y="11409"/>
                    <a:pt x="10204" y="11949"/>
                  </a:cubicBezTo>
                  <a:cubicBezTo>
                    <a:pt x="11803" y="13208"/>
                    <a:pt x="12396" y="14441"/>
                    <a:pt x="12396" y="16503"/>
                  </a:cubicBezTo>
                  <a:cubicBezTo>
                    <a:pt x="12396" y="18652"/>
                    <a:pt x="10930" y="20513"/>
                    <a:pt x="8659" y="21248"/>
                  </a:cubicBezTo>
                  <a:cubicBezTo>
                    <a:pt x="7930" y="21482"/>
                    <a:pt x="7141" y="21600"/>
                    <a:pt x="6315" y="21600"/>
                  </a:cubicBezTo>
                  <a:cubicBezTo>
                    <a:pt x="5396" y="21600"/>
                    <a:pt x="4510" y="21482"/>
                    <a:pt x="3686" y="21251"/>
                  </a:cubicBezTo>
                  <a:cubicBezTo>
                    <a:pt x="2090" y="20802"/>
                    <a:pt x="908" y="19953"/>
                    <a:pt x="358" y="18858"/>
                  </a:cubicBezTo>
                  <a:cubicBezTo>
                    <a:pt x="122" y="18382"/>
                    <a:pt x="0" y="17877"/>
                    <a:pt x="0" y="17354"/>
                  </a:cubicBezTo>
                  <a:cubicBezTo>
                    <a:pt x="0" y="16815"/>
                    <a:pt x="117" y="16269"/>
                    <a:pt x="344" y="15728"/>
                  </a:cubicBezTo>
                  <a:cubicBezTo>
                    <a:pt x="1219" y="13652"/>
                    <a:pt x="3526" y="12256"/>
                    <a:pt x="6079" y="12256"/>
                  </a:cubicBezTo>
                  <a:cubicBezTo>
                    <a:pt x="6106" y="12256"/>
                    <a:pt x="6130" y="12256"/>
                    <a:pt x="6152" y="12256"/>
                  </a:cubicBezTo>
                  <a:cubicBezTo>
                    <a:pt x="5946" y="11848"/>
                    <a:pt x="5843" y="11429"/>
                    <a:pt x="5843" y="10984"/>
                  </a:cubicBezTo>
                  <a:cubicBezTo>
                    <a:pt x="5843" y="10764"/>
                    <a:pt x="5870" y="10538"/>
                    <a:pt x="5924" y="10311"/>
                  </a:cubicBezTo>
                  <a:cubicBezTo>
                    <a:pt x="3244" y="10243"/>
                    <a:pt x="1238" y="8057"/>
                    <a:pt x="1238" y="5179"/>
                  </a:cubicBezTo>
                  <a:cubicBezTo>
                    <a:pt x="1238" y="3144"/>
                    <a:pt x="2699" y="1162"/>
                    <a:pt x="4786" y="362"/>
                  </a:cubicBezTo>
                  <a:cubicBezTo>
                    <a:pt x="5412" y="121"/>
                    <a:pt x="6049" y="0"/>
                    <a:pt x="6675" y="0"/>
                  </a:cubicBezTo>
                  <a:lnTo>
                    <a:pt x="12404" y="0"/>
                  </a:lnTo>
                  <a:cubicBezTo>
                    <a:pt x="12599" y="0"/>
                    <a:pt x="12772" y="139"/>
                    <a:pt x="12833" y="347"/>
                  </a:cubicBezTo>
                  <a:cubicBezTo>
                    <a:pt x="12895" y="553"/>
                    <a:pt x="12827" y="781"/>
                    <a:pt x="12670" y="907"/>
                  </a:cubicBezTo>
                  <a:cubicBezTo>
                    <a:pt x="12670" y="907"/>
                    <a:pt x="12670" y="907"/>
                    <a:pt x="12670" y="907"/>
                  </a:cubicBezTo>
                  <a:close/>
                  <a:moveTo>
                    <a:pt x="21151" y="10807"/>
                  </a:moveTo>
                  <a:lnTo>
                    <a:pt x="17892" y="10807"/>
                  </a:lnTo>
                  <a:lnTo>
                    <a:pt x="17892" y="14433"/>
                  </a:lnTo>
                  <a:cubicBezTo>
                    <a:pt x="17892" y="14711"/>
                    <a:pt x="17691" y="14934"/>
                    <a:pt x="17443" y="14934"/>
                  </a:cubicBezTo>
                  <a:lnTo>
                    <a:pt x="16515" y="14934"/>
                  </a:lnTo>
                  <a:cubicBezTo>
                    <a:pt x="16266" y="14934"/>
                    <a:pt x="16063" y="14711"/>
                    <a:pt x="16063" y="14433"/>
                  </a:cubicBezTo>
                  <a:lnTo>
                    <a:pt x="16063" y="10807"/>
                  </a:lnTo>
                  <a:lnTo>
                    <a:pt x="12808" y="10807"/>
                  </a:lnTo>
                  <a:cubicBezTo>
                    <a:pt x="12559" y="10807"/>
                    <a:pt x="12355" y="10582"/>
                    <a:pt x="12355" y="10305"/>
                  </a:cubicBezTo>
                  <a:lnTo>
                    <a:pt x="12355" y="9273"/>
                  </a:lnTo>
                  <a:cubicBezTo>
                    <a:pt x="12355" y="8994"/>
                    <a:pt x="12559" y="8769"/>
                    <a:pt x="12808" y="8769"/>
                  </a:cubicBezTo>
                  <a:lnTo>
                    <a:pt x="16063" y="8769"/>
                  </a:lnTo>
                  <a:lnTo>
                    <a:pt x="16063" y="5144"/>
                  </a:lnTo>
                  <a:cubicBezTo>
                    <a:pt x="16063" y="4869"/>
                    <a:pt x="16266" y="4643"/>
                    <a:pt x="16515" y="4643"/>
                  </a:cubicBezTo>
                  <a:lnTo>
                    <a:pt x="17443" y="4643"/>
                  </a:lnTo>
                  <a:cubicBezTo>
                    <a:pt x="17691" y="4643"/>
                    <a:pt x="17892" y="4869"/>
                    <a:pt x="17892" y="5144"/>
                  </a:cubicBezTo>
                  <a:lnTo>
                    <a:pt x="17892" y="8769"/>
                  </a:lnTo>
                  <a:lnTo>
                    <a:pt x="21151" y="8769"/>
                  </a:lnTo>
                  <a:cubicBezTo>
                    <a:pt x="21396" y="8769"/>
                    <a:pt x="21600" y="8994"/>
                    <a:pt x="21600" y="9273"/>
                  </a:cubicBezTo>
                  <a:lnTo>
                    <a:pt x="21600" y="10305"/>
                  </a:lnTo>
                  <a:cubicBezTo>
                    <a:pt x="21600" y="10582"/>
                    <a:pt x="21396" y="10807"/>
                    <a:pt x="21151" y="10807"/>
                  </a:cubicBezTo>
                  <a:cubicBezTo>
                    <a:pt x="21151" y="10807"/>
                    <a:pt x="21151" y="10807"/>
                    <a:pt x="21151" y="10807"/>
                  </a:cubicBezTo>
                  <a:close/>
                </a:path>
              </a:pathLst>
            </a:custGeom>
            <a:solidFill>
              <a:schemeClr val="accent2"/>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663" name="Shape 34249"/>
            <p:cNvSpPr/>
            <p:nvPr/>
          </p:nvSpPr>
          <p:spPr>
            <a:xfrm>
              <a:off x="127527" y="342638"/>
              <a:ext cx="97687" cy="146718"/>
            </a:xfrm>
            <a:custGeom>
              <a:avLst/>
              <a:gdLst/>
              <a:ahLst/>
              <a:cxnLst>
                <a:cxn ang="0">
                  <a:pos x="wd2" y="hd2"/>
                </a:cxn>
                <a:cxn ang="5400000">
                  <a:pos x="wd2" y="hd2"/>
                </a:cxn>
                <a:cxn ang="10800000">
                  <a:pos x="wd2" y="hd2"/>
                </a:cxn>
                <a:cxn ang="16200000">
                  <a:pos x="wd2" y="hd2"/>
                </a:cxn>
              </a:cxnLst>
              <a:rect l="0" t="0" r="r" b="b"/>
              <a:pathLst>
                <a:path w="21600" h="21600" extrusionOk="0">
                  <a:moveTo>
                    <a:pt x="0" y="1289"/>
                  </a:moveTo>
                  <a:lnTo>
                    <a:pt x="7526" y="11318"/>
                  </a:lnTo>
                  <a:lnTo>
                    <a:pt x="10639" y="10027"/>
                  </a:lnTo>
                  <a:lnTo>
                    <a:pt x="6735" y="4831"/>
                  </a:lnTo>
                  <a:cubicBezTo>
                    <a:pt x="7186" y="4822"/>
                    <a:pt x="7638" y="4734"/>
                    <a:pt x="8042" y="4542"/>
                  </a:cubicBezTo>
                  <a:cubicBezTo>
                    <a:pt x="8843" y="4160"/>
                    <a:pt x="9286" y="3488"/>
                    <a:pt x="9338" y="2779"/>
                  </a:cubicBezTo>
                  <a:cubicBezTo>
                    <a:pt x="9343" y="2717"/>
                    <a:pt x="9344" y="2654"/>
                    <a:pt x="9343" y="2591"/>
                  </a:cubicBezTo>
                  <a:cubicBezTo>
                    <a:pt x="10859" y="2532"/>
                    <a:pt x="12290" y="2713"/>
                    <a:pt x="13557" y="3159"/>
                  </a:cubicBezTo>
                  <a:cubicBezTo>
                    <a:pt x="15647" y="3894"/>
                    <a:pt x="17171" y="5277"/>
                    <a:pt x="17964" y="7158"/>
                  </a:cubicBezTo>
                  <a:cubicBezTo>
                    <a:pt x="19200" y="10089"/>
                    <a:pt x="17878" y="13269"/>
                    <a:pt x="14770" y="15143"/>
                  </a:cubicBezTo>
                  <a:lnTo>
                    <a:pt x="13545" y="13629"/>
                  </a:lnTo>
                  <a:lnTo>
                    <a:pt x="15711" y="12662"/>
                  </a:lnTo>
                  <a:lnTo>
                    <a:pt x="15100" y="11906"/>
                  </a:lnTo>
                  <a:lnTo>
                    <a:pt x="7202" y="15433"/>
                  </a:lnTo>
                  <a:lnTo>
                    <a:pt x="7813" y="16189"/>
                  </a:lnTo>
                  <a:lnTo>
                    <a:pt x="9983" y="15220"/>
                  </a:lnTo>
                  <a:lnTo>
                    <a:pt x="11972" y="17680"/>
                  </a:lnTo>
                  <a:lnTo>
                    <a:pt x="7432" y="19708"/>
                  </a:lnTo>
                  <a:lnTo>
                    <a:pt x="8961" y="21600"/>
                  </a:lnTo>
                  <a:lnTo>
                    <a:pt x="21600" y="15956"/>
                  </a:lnTo>
                  <a:lnTo>
                    <a:pt x="20070" y="14064"/>
                  </a:lnTo>
                  <a:lnTo>
                    <a:pt x="16905" y="15477"/>
                  </a:lnTo>
                  <a:cubicBezTo>
                    <a:pt x="19819" y="13226"/>
                    <a:pt x="20973" y="9873"/>
                    <a:pt x="19662" y="6762"/>
                  </a:cubicBezTo>
                  <a:cubicBezTo>
                    <a:pt x="18716" y="4520"/>
                    <a:pt x="16868" y="2861"/>
                    <a:pt x="14317" y="1964"/>
                  </a:cubicBezTo>
                  <a:cubicBezTo>
                    <a:pt x="12625" y="1368"/>
                    <a:pt x="10722" y="1151"/>
                    <a:pt x="8713" y="1295"/>
                  </a:cubicBezTo>
                  <a:cubicBezTo>
                    <a:pt x="7813" y="536"/>
                    <a:pt x="6285" y="336"/>
                    <a:pt x="5078" y="875"/>
                  </a:cubicBezTo>
                  <a:cubicBezTo>
                    <a:pt x="4725" y="1032"/>
                    <a:pt x="4440" y="1236"/>
                    <a:pt x="4217" y="1471"/>
                  </a:cubicBezTo>
                  <a:lnTo>
                    <a:pt x="3109" y="0"/>
                  </a:lnTo>
                  <a:lnTo>
                    <a:pt x="0" y="1289"/>
                  </a:lnTo>
                  <a:close/>
                  <a:moveTo>
                    <a:pt x="5994" y="2008"/>
                  </a:moveTo>
                  <a:cubicBezTo>
                    <a:pt x="6453" y="1798"/>
                    <a:pt x="7049" y="1856"/>
                    <a:pt x="7404" y="2156"/>
                  </a:cubicBezTo>
                  <a:cubicBezTo>
                    <a:pt x="7771" y="2467"/>
                    <a:pt x="7762" y="2932"/>
                    <a:pt x="7387" y="3235"/>
                  </a:cubicBezTo>
                  <a:cubicBezTo>
                    <a:pt x="7313" y="3300"/>
                    <a:pt x="7226" y="3359"/>
                    <a:pt x="7123" y="3405"/>
                  </a:cubicBezTo>
                  <a:cubicBezTo>
                    <a:pt x="6605" y="3637"/>
                    <a:pt x="5928" y="3511"/>
                    <a:pt x="5619" y="3126"/>
                  </a:cubicBezTo>
                  <a:cubicBezTo>
                    <a:pt x="5309" y="2742"/>
                    <a:pt x="5480" y="2244"/>
                    <a:pt x="5994" y="2008"/>
                  </a:cubicBezTo>
                  <a:close/>
                </a:path>
              </a:pathLst>
            </a:custGeom>
            <a:solidFill>
              <a:schemeClr val="accent2"/>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664" name="Shape 34250"/>
            <p:cNvSpPr/>
            <p:nvPr/>
          </p:nvSpPr>
          <p:spPr>
            <a:xfrm>
              <a:off x="228881" y="494108"/>
              <a:ext cx="58609" cy="84423"/>
            </a:xfrm>
            <a:custGeom>
              <a:avLst/>
              <a:gdLst/>
              <a:ahLst/>
              <a:cxnLst>
                <a:cxn ang="0">
                  <a:pos x="wd2" y="hd2"/>
                </a:cxn>
                <a:cxn ang="5400000">
                  <a:pos x="wd2" y="hd2"/>
                </a:cxn>
                <a:cxn ang="10800000">
                  <a:pos x="wd2" y="hd2"/>
                </a:cxn>
                <a:cxn ang="16200000">
                  <a:pos x="wd2" y="hd2"/>
                </a:cxn>
              </a:cxnLst>
              <a:rect l="0" t="0" r="r" b="b"/>
              <a:pathLst>
                <a:path w="20935" h="21287" extrusionOk="0">
                  <a:moveTo>
                    <a:pt x="8719" y="13902"/>
                  </a:moveTo>
                  <a:cubicBezTo>
                    <a:pt x="8086" y="16090"/>
                    <a:pt x="7465" y="18199"/>
                    <a:pt x="6111" y="19862"/>
                  </a:cubicBezTo>
                  <a:cubicBezTo>
                    <a:pt x="5699" y="20370"/>
                    <a:pt x="5281" y="21012"/>
                    <a:pt x="4573" y="21287"/>
                  </a:cubicBezTo>
                  <a:cubicBezTo>
                    <a:pt x="3525" y="17039"/>
                    <a:pt x="5712" y="13464"/>
                    <a:pt x="6579" y="9893"/>
                  </a:cubicBezTo>
                  <a:cubicBezTo>
                    <a:pt x="5475" y="8121"/>
                    <a:pt x="6162" y="5116"/>
                    <a:pt x="8519" y="4777"/>
                  </a:cubicBezTo>
                  <a:cubicBezTo>
                    <a:pt x="11938" y="4282"/>
                    <a:pt x="11037" y="7536"/>
                    <a:pt x="10457" y="9049"/>
                  </a:cubicBezTo>
                  <a:cubicBezTo>
                    <a:pt x="10139" y="9877"/>
                    <a:pt x="9566" y="10671"/>
                    <a:pt x="9654" y="11581"/>
                  </a:cubicBezTo>
                  <a:cubicBezTo>
                    <a:pt x="9843" y="13499"/>
                    <a:pt x="12902" y="13622"/>
                    <a:pt x="14467" y="12636"/>
                  </a:cubicBezTo>
                  <a:cubicBezTo>
                    <a:pt x="16713" y="11223"/>
                    <a:pt x="17361" y="8494"/>
                    <a:pt x="17144" y="6253"/>
                  </a:cubicBezTo>
                  <a:cubicBezTo>
                    <a:pt x="16810" y="2840"/>
                    <a:pt x="11909" y="1143"/>
                    <a:pt x="7583" y="2508"/>
                  </a:cubicBezTo>
                  <a:cubicBezTo>
                    <a:pt x="5355" y="3211"/>
                    <a:pt x="3329" y="4827"/>
                    <a:pt x="3035" y="7202"/>
                  </a:cubicBezTo>
                  <a:cubicBezTo>
                    <a:pt x="2881" y="8453"/>
                    <a:pt x="3214" y="9451"/>
                    <a:pt x="3838" y="10156"/>
                  </a:cubicBezTo>
                  <a:cubicBezTo>
                    <a:pt x="3933" y="10263"/>
                    <a:pt x="4258" y="10453"/>
                    <a:pt x="4305" y="10738"/>
                  </a:cubicBezTo>
                  <a:cubicBezTo>
                    <a:pt x="4403" y="11316"/>
                    <a:pt x="3968" y="11940"/>
                    <a:pt x="3570" y="12371"/>
                  </a:cubicBezTo>
                  <a:cubicBezTo>
                    <a:pt x="1354" y="11867"/>
                    <a:pt x="210" y="10298"/>
                    <a:pt x="26" y="8311"/>
                  </a:cubicBezTo>
                  <a:cubicBezTo>
                    <a:pt x="-390" y="3790"/>
                    <a:pt x="4313" y="350"/>
                    <a:pt x="9854" y="29"/>
                  </a:cubicBezTo>
                  <a:cubicBezTo>
                    <a:pt x="15764" y="-313"/>
                    <a:pt x="20453" y="2380"/>
                    <a:pt x="20886" y="6306"/>
                  </a:cubicBezTo>
                  <a:cubicBezTo>
                    <a:pt x="21210" y="9225"/>
                    <a:pt x="19897" y="12163"/>
                    <a:pt x="17812" y="13743"/>
                  </a:cubicBezTo>
                  <a:cubicBezTo>
                    <a:pt x="16244" y="14931"/>
                    <a:pt x="12913" y="16092"/>
                    <a:pt x="10190" y="14957"/>
                  </a:cubicBezTo>
                  <a:cubicBezTo>
                    <a:pt x="9585" y="14704"/>
                    <a:pt x="9318" y="14397"/>
                    <a:pt x="8719" y="13902"/>
                  </a:cubicBezTo>
                  <a:close/>
                </a:path>
              </a:pathLst>
            </a:custGeom>
            <a:solidFill>
              <a:schemeClr val="accent2"/>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665" name="Shape 34251"/>
            <p:cNvSpPr/>
            <p:nvPr/>
          </p:nvSpPr>
          <p:spPr>
            <a:xfrm>
              <a:off x="101587" y="519962"/>
              <a:ext cx="64994" cy="8383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307" y="15970"/>
                  </a:lnTo>
                  <a:lnTo>
                    <a:pt x="6112" y="19464"/>
                  </a:lnTo>
                  <a:cubicBezTo>
                    <a:pt x="6112" y="19464"/>
                    <a:pt x="0" y="21600"/>
                    <a:pt x="0" y="21600"/>
                  </a:cubicBezTo>
                  <a:close/>
                  <a:moveTo>
                    <a:pt x="6773" y="18782"/>
                  </a:moveTo>
                  <a:lnTo>
                    <a:pt x="1968" y="15288"/>
                  </a:lnTo>
                  <a:lnTo>
                    <a:pt x="13737" y="3150"/>
                  </a:lnTo>
                  <a:lnTo>
                    <a:pt x="18545" y="6642"/>
                  </a:lnTo>
                  <a:cubicBezTo>
                    <a:pt x="18545" y="6642"/>
                    <a:pt x="6773" y="18782"/>
                    <a:pt x="6773" y="18782"/>
                  </a:cubicBezTo>
                  <a:close/>
                  <a:moveTo>
                    <a:pt x="19218" y="5946"/>
                  </a:moveTo>
                  <a:lnTo>
                    <a:pt x="14411" y="2455"/>
                  </a:lnTo>
                  <a:lnTo>
                    <a:pt x="16792" y="0"/>
                  </a:lnTo>
                  <a:lnTo>
                    <a:pt x="21600" y="3492"/>
                  </a:lnTo>
                  <a:cubicBezTo>
                    <a:pt x="21600" y="3492"/>
                    <a:pt x="19218" y="5946"/>
                    <a:pt x="19218" y="5946"/>
                  </a:cubicBezTo>
                  <a:close/>
                </a:path>
              </a:pathLst>
            </a:custGeom>
            <a:solidFill>
              <a:schemeClr val="accent2"/>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666" name="Shape 34252"/>
            <p:cNvSpPr/>
            <p:nvPr/>
          </p:nvSpPr>
          <p:spPr>
            <a:xfrm>
              <a:off x="235404" y="689743"/>
              <a:ext cx="94978" cy="72892"/>
            </a:xfrm>
            <a:custGeom>
              <a:avLst/>
              <a:gdLst/>
              <a:ahLst/>
              <a:cxnLst>
                <a:cxn ang="0">
                  <a:pos x="wd2" y="hd2"/>
                </a:cxn>
                <a:cxn ang="5400000">
                  <a:pos x="wd2" y="hd2"/>
                </a:cxn>
                <a:cxn ang="10800000">
                  <a:pos x="wd2" y="hd2"/>
                </a:cxn>
                <a:cxn ang="16200000">
                  <a:pos x="wd2" y="hd2"/>
                </a:cxn>
              </a:cxnLst>
              <a:rect l="0" t="0" r="r" b="b"/>
              <a:pathLst>
                <a:path w="21600" h="21600" extrusionOk="0">
                  <a:moveTo>
                    <a:pt x="14829" y="10800"/>
                  </a:moveTo>
                  <a:lnTo>
                    <a:pt x="14850" y="5891"/>
                  </a:lnTo>
                  <a:lnTo>
                    <a:pt x="18865" y="5891"/>
                  </a:lnTo>
                  <a:lnTo>
                    <a:pt x="20250" y="10800"/>
                  </a:lnTo>
                  <a:lnTo>
                    <a:pt x="14829" y="10800"/>
                  </a:lnTo>
                  <a:close/>
                  <a:moveTo>
                    <a:pt x="20250" y="5564"/>
                  </a:moveTo>
                  <a:cubicBezTo>
                    <a:pt x="19879" y="3856"/>
                    <a:pt x="18900" y="3919"/>
                    <a:pt x="18900" y="3919"/>
                  </a:cubicBezTo>
                  <a:lnTo>
                    <a:pt x="13495" y="3919"/>
                  </a:lnTo>
                  <a:lnTo>
                    <a:pt x="13495" y="18655"/>
                  </a:lnTo>
                  <a:lnTo>
                    <a:pt x="15525" y="18655"/>
                  </a:lnTo>
                  <a:cubicBezTo>
                    <a:pt x="15527" y="14736"/>
                    <a:pt x="16734" y="14727"/>
                    <a:pt x="18225" y="14728"/>
                  </a:cubicBezTo>
                  <a:cubicBezTo>
                    <a:pt x="19716" y="14728"/>
                    <a:pt x="20918" y="14757"/>
                    <a:pt x="20924" y="18655"/>
                  </a:cubicBezTo>
                  <a:lnTo>
                    <a:pt x="21600" y="18655"/>
                  </a:lnTo>
                  <a:lnTo>
                    <a:pt x="21600" y="10817"/>
                  </a:lnTo>
                  <a:cubicBezTo>
                    <a:pt x="21600" y="10817"/>
                    <a:pt x="20621" y="7272"/>
                    <a:pt x="20250" y="5564"/>
                  </a:cubicBezTo>
                  <a:close/>
                  <a:moveTo>
                    <a:pt x="12690" y="1964"/>
                  </a:moveTo>
                  <a:lnTo>
                    <a:pt x="12690" y="18655"/>
                  </a:lnTo>
                  <a:lnTo>
                    <a:pt x="6750" y="18655"/>
                  </a:lnTo>
                  <a:cubicBezTo>
                    <a:pt x="6750" y="14728"/>
                    <a:pt x="5541" y="14728"/>
                    <a:pt x="4050" y="14728"/>
                  </a:cubicBezTo>
                  <a:cubicBezTo>
                    <a:pt x="2559" y="14728"/>
                    <a:pt x="1350" y="14728"/>
                    <a:pt x="1350" y="18655"/>
                  </a:cubicBezTo>
                  <a:lnTo>
                    <a:pt x="0" y="18655"/>
                  </a:lnTo>
                  <a:lnTo>
                    <a:pt x="0" y="1964"/>
                  </a:lnTo>
                  <a:cubicBezTo>
                    <a:pt x="0" y="1421"/>
                    <a:pt x="151" y="931"/>
                    <a:pt x="395" y="575"/>
                  </a:cubicBezTo>
                  <a:cubicBezTo>
                    <a:pt x="640" y="220"/>
                    <a:pt x="977" y="0"/>
                    <a:pt x="1350" y="0"/>
                  </a:cubicBezTo>
                  <a:lnTo>
                    <a:pt x="11340" y="0"/>
                  </a:lnTo>
                  <a:cubicBezTo>
                    <a:pt x="11713" y="0"/>
                    <a:pt x="12050" y="220"/>
                    <a:pt x="12295" y="575"/>
                  </a:cubicBezTo>
                  <a:cubicBezTo>
                    <a:pt x="12539" y="931"/>
                    <a:pt x="12690" y="1421"/>
                    <a:pt x="12690" y="1964"/>
                  </a:cubicBezTo>
                  <a:close/>
                  <a:moveTo>
                    <a:pt x="4050" y="19636"/>
                  </a:moveTo>
                  <a:cubicBezTo>
                    <a:pt x="3677" y="19636"/>
                    <a:pt x="3375" y="19197"/>
                    <a:pt x="3375" y="18655"/>
                  </a:cubicBezTo>
                  <a:cubicBezTo>
                    <a:pt x="3375" y="18112"/>
                    <a:pt x="3677" y="17673"/>
                    <a:pt x="4050" y="17673"/>
                  </a:cubicBezTo>
                  <a:cubicBezTo>
                    <a:pt x="4423" y="17673"/>
                    <a:pt x="4725" y="18112"/>
                    <a:pt x="4725" y="18655"/>
                  </a:cubicBezTo>
                  <a:cubicBezTo>
                    <a:pt x="4725" y="19197"/>
                    <a:pt x="4423" y="19636"/>
                    <a:pt x="4050" y="19636"/>
                  </a:cubicBezTo>
                  <a:close/>
                  <a:moveTo>
                    <a:pt x="4050" y="15709"/>
                  </a:moveTo>
                  <a:cubicBezTo>
                    <a:pt x="2932" y="15709"/>
                    <a:pt x="2025" y="17028"/>
                    <a:pt x="2025" y="18655"/>
                  </a:cubicBezTo>
                  <a:cubicBezTo>
                    <a:pt x="2025" y="20281"/>
                    <a:pt x="2932" y="21600"/>
                    <a:pt x="4050" y="21600"/>
                  </a:cubicBezTo>
                  <a:cubicBezTo>
                    <a:pt x="5168" y="21600"/>
                    <a:pt x="6075" y="20281"/>
                    <a:pt x="6075" y="18655"/>
                  </a:cubicBezTo>
                  <a:cubicBezTo>
                    <a:pt x="6075" y="17028"/>
                    <a:pt x="5168" y="15709"/>
                    <a:pt x="4050" y="15709"/>
                  </a:cubicBezTo>
                  <a:close/>
                  <a:moveTo>
                    <a:pt x="18225" y="19636"/>
                  </a:moveTo>
                  <a:cubicBezTo>
                    <a:pt x="17852" y="19636"/>
                    <a:pt x="17550" y="19197"/>
                    <a:pt x="17550" y="18655"/>
                  </a:cubicBezTo>
                  <a:cubicBezTo>
                    <a:pt x="17550" y="18112"/>
                    <a:pt x="17852" y="17673"/>
                    <a:pt x="18225" y="17673"/>
                  </a:cubicBezTo>
                  <a:cubicBezTo>
                    <a:pt x="18598" y="17673"/>
                    <a:pt x="18900" y="18112"/>
                    <a:pt x="18900" y="18655"/>
                  </a:cubicBezTo>
                  <a:cubicBezTo>
                    <a:pt x="18900" y="19197"/>
                    <a:pt x="18598" y="19636"/>
                    <a:pt x="18225" y="19636"/>
                  </a:cubicBezTo>
                  <a:close/>
                  <a:moveTo>
                    <a:pt x="18225" y="15709"/>
                  </a:moveTo>
                  <a:cubicBezTo>
                    <a:pt x="17107" y="15709"/>
                    <a:pt x="16200" y="17028"/>
                    <a:pt x="16200" y="18655"/>
                  </a:cubicBezTo>
                  <a:cubicBezTo>
                    <a:pt x="16200" y="20281"/>
                    <a:pt x="17107" y="21600"/>
                    <a:pt x="18225" y="21600"/>
                  </a:cubicBezTo>
                  <a:cubicBezTo>
                    <a:pt x="19343" y="21600"/>
                    <a:pt x="20250" y="20281"/>
                    <a:pt x="20250" y="18655"/>
                  </a:cubicBezTo>
                  <a:cubicBezTo>
                    <a:pt x="20250" y="17028"/>
                    <a:pt x="19343" y="15709"/>
                    <a:pt x="18225" y="15709"/>
                  </a:cubicBezTo>
                  <a:close/>
                </a:path>
              </a:pathLst>
            </a:custGeom>
            <a:solidFill>
              <a:schemeClr val="accent2"/>
            </a:solidFill>
            <a:ln w="12700" cap="flat">
              <a:noFill/>
              <a:miter lim="400000"/>
            </a:ln>
            <a:effectLst/>
          </p:spPr>
          <p:txBody>
            <a:bodyPr wrap="square" lIns="45719" tIns="45719" rIns="45719" bIns="45719" numCol="1" anchor="b">
              <a:noAutofit/>
            </a:bodyPr>
            <a:lstStyle/>
            <a:p>
              <a:pPr>
                <a:defRPr>
                  <a:latin typeface="Lato Light"/>
                  <a:ea typeface="Lato Light"/>
                  <a:cs typeface="Lato Light"/>
                  <a:sym typeface="Lato Light"/>
                </a:defRPr>
              </a:pPr>
              <a:endParaRPr/>
            </a:p>
          </p:txBody>
        </p:sp>
        <p:sp>
          <p:nvSpPr>
            <p:cNvPr id="667" name="Shape 34253"/>
            <p:cNvSpPr/>
            <p:nvPr/>
          </p:nvSpPr>
          <p:spPr>
            <a:xfrm rot="1920000">
              <a:off x="439552" y="641301"/>
              <a:ext cx="123400" cy="38258"/>
            </a:xfrm>
            <a:custGeom>
              <a:avLst/>
              <a:gdLst/>
              <a:ahLst/>
              <a:cxnLst>
                <a:cxn ang="0">
                  <a:pos x="wd2" y="hd2"/>
                </a:cxn>
                <a:cxn ang="5400000">
                  <a:pos x="wd2" y="hd2"/>
                </a:cxn>
                <a:cxn ang="10800000">
                  <a:pos x="wd2" y="hd2"/>
                </a:cxn>
                <a:cxn ang="16200000">
                  <a:pos x="wd2" y="hd2"/>
                </a:cxn>
              </a:cxnLst>
              <a:rect l="0" t="0" r="r" b="b"/>
              <a:pathLst>
                <a:path w="21600" h="21600" extrusionOk="0">
                  <a:moveTo>
                    <a:pt x="21600" y="14936"/>
                  </a:moveTo>
                  <a:lnTo>
                    <a:pt x="17631" y="5428"/>
                  </a:lnTo>
                  <a:lnTo>
                    <a:pt x="17241" y="21600"/>
                  </a:lnTo>
                  <a:cubicBezTo>
                    <a:pt x="17241" y="21600"/>
                    <a:pt x="21600" y="14936"/>
                    <a:pt x="21600" y="14936"/>
                  </a:cubicBezTo>
                  <a:close/>
                  <a:moveTo>
                    <a:pt x="16506" y="21368"/>
                  </a:moveTo>
                  <a:lnTo>
                    <a:pt x="16896" y="5196"/>
                  </a:lnTo>
                  <a:lnTo>
                    <a:pt x="3794" y="1071"/>
                  </a:lnTo>
                  <a:lnTo>
                    <a:pt x="3401" y="17243"/>
                  </a:lnTo>
                  <a:cubicBezTo>
                    <a:pt x="3401" y="17243"/>
                    <a:pt x="16506" y="21368"/>
                    <a:pt x="16506" y="21368"/>
                  </a:cubicBezTo>
                  <a:close/>
                  <a:moveTo>
                    <a:pt x="2651" y="17004"/>
                  </a:moveTo>
                  <a:lnTo>
                    <a:pt x="3043" y="832"/>
                  </a:lnTo>
                  <a:lnTo>
                    <a:pt x="393" y="0"/>
                  </a:lnTo>
                  <a:lnTo>
                    <a:pt x="0" y="16172"/>
                  </a:lnTo>
                  <a:cubicBezTo>
                    <a:pt x="0" y="16172"/>
                    <a:pt x="2651" y="17004"/>
                    <a:pt x="2651" y="17004"/>
                  </a:cubicBezTo>
                  <a:close/>
                </a:path>
              </a:pathLst>
            </a:custGeom>
            <a:solidFill>
              <a:schemeClr val="accent2"/>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668" name="Shape 34260"/>
            <p:cNvSpPr/>
            <p:nvPr/>
          </p:nvSpPr>
          <p:spPr>
            <a:xfrm>
              <a:off x="65807" y="141733"/>
              <a:ext cx="74934" cy="74762"/>
            </a:xfrm>
            <a:custGeom>
              <a:avLst/>
              <a:gdLst/>
              <a:ahLst/>
              <a:cxnLst>
                <a:cxn ang="0">
                  <a:pos x="wd2" y="hd2"/>
                </a:cxn>
                <a:cxn ang="5400000">
                  <a:pos x="wd2" y="hd2"/>
                </a:cxn>
                <a:cxn ang="10800000">
                  <a:pos x="wd2" y="hd2"/>
                </a:cxn>
                <a:cxn ang="16200000">
                  <a:pos x="wd2" y="hd2"/>
                </a:cxn>
              </a:cxnLst>
              <a:rect l="0" t="0" r="r" b="b"/>
              <a:pathLst>
                <a:path w="21600" h="21484" extrusionOk="0">
                  <a:moveTo>
                    <a:pt x="19415" y="16649"/>
                  </a:moveTo>
                  <a:cubicBezTo>
                    <a:pt x="20161" y="16995"/>
                    <a:pt x="20794" y="17015"/>
                    <a:pt x="20797" y="18016"/>
                  </a:cubicBezTo>
                  <a:lnTo>
                    <a:pt x="21600" y="21484"/>
                  </a:lnTo>
                  <a:lnTo>
                    <a:pt x="0" y="21484"/>
                  </a:lnTo>
                  <a:cubicBezTo>
                    <a:pt x="91" y="20771"/>
                    <a:pt x="349" y="19060"/>
                    <a:pt x="573" y="18136"/>
                  </a:cubicBezTo>
                  <a:cubicBezTo>
                    <a:pt x="679" y="17700"/>
                    <a:pt x="1212" y="16975"/>
                    <a:pt x="2036" y="16624"/>
                  </a:cubicBezTo>
                  <a:cubicBezTo>
                    <a:pt x="4050" y="15766"/>
                    <a:pt x="6877" y="14370"/>
                    <a:pt x="7251" y="13724"/>
                  </a:cubicBezTo>
                  <a:cubicBezTo>
                    <a:pt x="7484" y="13323"/>
                    <a:pt x="7579" y="13743"/>
                    <a:pt x="7681" y="13421"/>
                  </a:cubicBezTo>
                  <a:cubicBezTo>
                    <a:pt x="7916" y="12679"/>
                    <a:pt x="7968" y="11587"/>
                    <a:pt x="7968" y="11587"/>
                  </a:cubicBezTo>
                  <a:cubicBezTo>
                    <a:pt x="7848" y="11494"/>
                    <a:pt x="7572" y="10786"/>
                    <a:pt x="7434" y="10117"/>
                  </a:cubicBezTo>
                  <a:cubicBezTo>
                    <a:pt x="7387" y="9891"/>
                    <a:pt x="7082" y="9884"/>
                    <a:pt x="6846" y="8995"/>
                  </a:cubicBezTo>
                  <a:cubicBezTo>
                    <a:pt x="6653" y="8263"/>
                    <a:pt x="6425" y="7272"/>
                    <a:pt x="6518" y="6932"/>
                  </a:cubicBezTo>
                  <a:cubicBezTo>
                    <a:pt x="6566" y="6758"/>
                    <a:pt x="6695" y="6822"/>
                    <a:pt x="6716" y="6831"/>
                  </a:cubicBezTo>
                  <a:cubicBezTo>
                    <a:pt x="6697" y="6706"/>
                    <a:pt x="6673" y="6705"/>
                    <a:pt x="6649" y="6531"/>
                  </a:cubicBezTo>
                  <a:cubicBezTo>
                    <a:pt x="6603" y="6199"/>
                    <a:pt x="6428" y="5653"/>
                    <a:pt x="6414" y="5330"/>
                  </a:cubicBezTo>
                  <a:cubicBezTo>
                    <a:pt x="6302" y="2941"/>
                    <a:pt x="6814" y="1517"/>
                    <a:pt x="7802" y="834"/>
                  </a:cubicBezTo>
                  <a:cubicBezTo>
                    <a:pt x="8064" y="653"/>
                    <a:pt x="9136" y="145"/>
                    <a:pt x="9462" y="64"/>
                  </a:cubicBezTo>
                  <a:cubicBezTo>
                    <a:pt x="10187" y="-116"/>
                    <a:pt x="11659" y="109"/>
                    <a:pt x="12338" y="443"/>
                  </a:cubicBezTo>
                  <a:cubicBezTo>
                    <a:pt x="14203" y="1346"/>
                    <a:pt x="14766" y="2285"/>
                    <a:pt x="14624" y="5330"/>
                  </a:cubicBezTo>
                  <a:cubicBezTo>
                    <a:pt x="14599" y="5877"/>
                    <a:pt x="14486" y="6618"/>
                    <a:pt x="14433" y="6945"/>
                  </a:cubicBezTo>
                  <a:cubicBezTo>
                    <a:pt x="14521" y="6860"/>
                    <a:pt x="14606" y="6807"/>
                    <a:pt x="14679" y="6813"/>
                  </a:cubicBezTo>
                  <a:cubicBezTo>
                    <a:pt x="14982" y="6833"/>
                    <a:pt x="14696" y="8105"/>
                    <a:pt x="14460" y="8995"/>
                  </a:cubicBezTo>
                  <a:cubicBezTo>
                    <a:pt x="14225" y="9884"/>
                    <a:pt x="13904" y="9888"/>
                    <a:pt x="13872" y="10117"/>
                  </a:cubicBezTo>
                  <a:cubicBezTo>
                    <a:pt x="13761" y="10901"/>
                    <a:pt x="13490" y="11361"/>
                    <a:pt x="13347" y="11576"/>
                  </a:cubicBezTo>
                  <a:cubicBezTo>
                    <a:pt x="13347" y="11576"/>
                    <a:pt x="13436" y="12775"/>
                    <a:pt x="13704" y="13449"/>
                  </a:cubicBezTo>
                  <a:cubicBezTo>
                    <a:pt x="13812" y="13730"/>
                    <a:pt x="13931" y="13430"/>
                    <a:pt x="14102" y="13742"/>
                  </a:cubicBezTo>
                  <a:cubicBezTo>
                    <a:pt x="14018" y="13588"/>
                    <a:pt x="14272" y="14339"/>
                    <a:pt x="15405" y="14858"/>
                  </a:cubicBezTo>
                  <a:cubicBezTo>
                    <a:pt x="17512" y="15825"/>
                    <a:pt x="18500" y="16226"/>
                    <a:pt x="19415" y="16649"/>
                  </a:cubicBezTo>
                  <a:close/>
                </a:path>
              </a:pathLst>
            </a:custGeom>
            <a:solidFill>
              <a:schemeClr val="accent2"/>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669" name="Shape 34261"/>
            <p:cNvSpPr/>
            <p:nvPr/>
          </p:nvSpPr>
          <p:spPr>
            <a:xfrm>
              <a:off x="564746" y="562530"/>
              <a:ext cx="100194" cy="90886"/>
            </a:xfrm>
            <a:custGeom>
              <a:avLst/>
              <a:gdLst/>
              <a:ahLst/>
              <a:cxnLst>
                <a:cxn ang="0">
                  <a:pos x="wd2" y="hd2"/>
                </a:cxn>
                <a:cxn ang="5400000">
                  <a:pos x="wd2" y="hd2"/>
                </a:cxn>
                <a:cxn ang="10800000">
                  <a:pos x="wd2" y="hd2"/>
                </a:cxn>
                <a:cxn ang="16200000">
                  <a:pos x="wd2" y="hd2"/>
                </a:cxn>
              </a:cxnLst>
              <a:rect l="0" t="0" r="r" b="b"/>
              <a:pathLst>
                <a:path w="21600" h="21600" extrusionOk="0">
                  <a:moveTo>
                    <a:pt x="21600" y="2559"/>
                  </a:moveTo>
                  <a:cubicBezTo>
                    <a:pt x="20805" y="2994"/>
                    <a:pt x="19949" y="3285"/>
                    <a:pt x="19055" y="3417"/>
                  </a:cubicBezTo>
                  <a:cubicBezTo>
                    <a:pt x="19968" y="2742"/>
                    <a:pt x="20672" y="1676"/>
                    <a:pt x="21003" y="401"/>
                  </a:cubicBezTo>
                  <a:cubicBezTo>
                    <a:pt x="20147" y="1026"/>
                    <a:pt x="19198" y="1478"/>
                    <a:pt x="18187" y="1722"/>
                  </a:cubicBezTo>
                  <a:cubicBezTo>
                    <a:pt x="17379" y="665"/>
                    <a:pt x="16228" y="0"/>
                    <a:pt x="14953" y="0"/>
                  </a:cubicBezTo>
                  <a:cubicBezTo>
                    <a:pt x="12506" y="0"/>
                    <a:pt x="10524" y="2441"/>
                    <a:pt x="10524" y="5454"/>
                  </a:cubicBezTo>
                  <a:cubicBezTo>
                    <a:pt x="10524" y="5881"/>
                    <a:pt x="10561" y="6298"/>
                    <a:pt x="10637" y="6694"/>
                  </a:cubicBezTo>
                  <a:cubicBezTo>
                    <a:pt x="6954" y="6468"/>
                    <a:pt x="3689" y="4296"/>
                    <a:pt x="1504" y="998"/>
                  </a:cubicBezTo>
                  <a:cubicBezTo>
                    <a:pt x="1122" y="1806"/>
                    <a:pt x="903" y="2742"/>
                    <a:pt x="903" y="3739"/>
                  </a:cubicBezTo>
                  <a:cubicBezTo>
                    <a:pt x="903" y="5631"/>
                    <a:pt x="1686" y="7302"/>
                    <a:pt x="2875" y="8279"/>
                  </a:cubicBezTo>
                  <a:cubicBezTo>
                    <a:pt x="2149" y="8248"/>
                    <a:pt x="1466" y="8005"/>
                    <a:pt x="868" y="7599"/>
                  </a:cubicBezTo>
                  <a:cubicBezTo>
                    <a:pt x="868" y="7618"/>
                    <a:pt x="868" y="7641"/>
                    <a:pt x="868" y="7666"/>
                  </a:cubicBezTo>
                  <a:cubicBezTo>
                    <a:pt x="868" y="10307"/>
                    <a:pt x="2395" y="12512"/>
                    <a:pt x="4423" y="13011"/>
                  </a:cubicBezTo>
                  <a:cubicBezTo>
                    <a:pt x="4051" y="13134"/>
                    <a:pt x="3658" y="13201"/>
                    <a:pt x="3255" y="13201"/>
                  </a:cubicBezTo>
                  <a:cubicBezTo>
                    <a:pt x="2970" y="13201"/>
                    <a:pt x="2691" y="13168"/>
                    <a:pt x="2420" y="13106"/>
                  </a:cubicBezTo>
                  <a:cubicBezTo>
                    <a:pt x="2983" y="15270"/>
                    <a:pt x="4621" y="16846"/>
                    <a:pt x="6561" y="16890"/>
                  </a:cubicBezTo>
                  <a:cubicBezTo>
                    <a:pt x="5042" y="18353"/>
                    <a:pt x="3134" y="19225"/>
                    <a:pt x="1056" y="19225"/>
                  </a:cubicBezTo>
                  <a:cubicBezTo>
                    <a:pt x="700" y="19225"/>
                    <a:pt x="347" y="19197"/>
                    <a:pt x="0" y="19149"/>
                  </a:cubicBezTo>
                  <a:cubicBezTo>
                    <a:pt x="1963" y="20695"/>
                    <a:pt x="4290" y="21600"/>
                    <a:pt x="6791" y="21600"/>
                  </a:cubicBezTo>
                  <a:cubicBezTo>
                    <a:pt x="14943" y="21600"/>
                    <a:pt x="19401" y="13291"/>
                    <a:pt x="19401" y="6084"/>
                  </a:cubicBezTo>
                  <a:cubicBezTo>
                    <a:pt x="19401" y="5851"/>
                    <a:pt x="19396" y="5613"/>
                    <a:pt x="19388" y="5380"/>
                  </a:cubicBezTo>
                  <a:cubicBezTo>
                    <a:pt x="20253" y="4614"/>
                    <a:pt x="21005" y="3652"/>
                    <a:pt x="21600" y="2559"/>
                  </a:cubicBezTo>
                  <a:cubicBezTo>
                    <a:pt x="21600" y="2559"/>
                    <a:pt x="21600" y="2559"/>
                    <a:pt x="21600" y="2559"/>
                  </a:cubicBezTo>
                  <a:close/>
                </a:path>
              </a:pathLst>
            </a:custGeom>
            <a:solidFill>
              <a:schemeClr val="accent2"/>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grpSp>
      <p:sp>
        <p:nvSpPr>
          <p:cNvPr id="671" name="Circle"/>
          <p:cNvSpPr/>
          <p:nvPr/>
        </p:nvSpPr>
        <p:spPr>
          <a:xfrm rot="10800000" flipH="1">
            <a:off x="7119901" y="2783490"/>
            <a:ext cx="129334" cy="129334"/>
          </a:xfrm>
          <a:prstGeom prst="diamond">
            <a:avLst/>
          </a:prstGeom>
          <a:solidFill>
            <a:srgbClr val="44546A"/>
          </a:solidFill>
          <a:ln w="12700">
            <a:miter lim="400000"/>
          </a:ln>
        </p:spPr>
        <p:txBody>
          <a:bodyPr lIns="45719" rIns="45719"/>
          <a:lstStyle/>
          <a:p>
            <a:pPr>
              <a:defRPr sz="1400">
                <a:latin typeface="Calibri Light"/>
                <a:ea typeface="Calibri Light"/>
                <a:cs typeface="Calibri Light"/>
                <a:sym typeface="Calibri Light"/>
              </a:defRPr>
            </a:pPr>
            <a:endParaRPr/>
          </a:p>
        </p:txBody>
      </p:sp>
      <p:sp>
        <p:nvSpPr>
          <p:cNvPr id="672" name="TextBox 148"/>
          <p:cNvSpPr txBox="1"/>
          <p:nvPr/>
        </p:nvSpPr>
        <p:spPr>
          <a:xfrm>
            <a:off x="7366402" y="2525665"/>
            <a:ext cx="4713721" cy="6449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2000">
                <a:solidFill>
                  <a:srgbClr val="F95C2C"/>
                </a:solidFill>
                <a:latin typeface="Calibri Light"/>
                <a:ea typeface="Calibri Light"/>
                <a:cs typeface="Calibri Light"/>
                <a:sym typeface="Calibri Light"/>
              </a:defRPr>
            </a:lvl1pPr>
          </a:lstStyle>
          <a:p>
            <a:r>
              <a:t>Menschen konzentrieren sich auf gemeinsame Ziele</a:t>
            </a:r>
          </a:p>
        </p:txBody>
      </p:sp>
      <p:sp>
        <p:nvSpPr>
          <p:cNvPr id="673" name="TextBox 148"/>
          <p:cNvSpPr txBox="1"/>
          <p:nvPr/>
        </p:nvSpPr>
        <p:spPr>
          <a:xfrm>
            <a:off x="7230286" y="1974947"/>
            <a:ext cx="4282581" cy="4616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lvl1pPr>
              <a:defRPr sz="2400">
                <a:solidFill>
                  <a:srgbClr val="44546A"/>
                </a:solidFill>
                <a:latin typeface="Calibri Light"/>
                <a:ea typeface="Calibri Light"/>
                <a:cs typeface="Calibri Light"/>
                <a:sym typeface="Calibri Light"/>
              </a:defRPr>
            </a:lvl1pPr>
          </a:lstStyle>
          <a:p>
            <a:r>
              <a:rPr b="1" dirty="0"/>
              <a:t>Was </a:t>
            </a:r>
            <a:r>
              <a:rPr b="1" dirty="0" err="1"/>
              <a:t>passiert</a:t>
            </a:r>
            <a:r>
              <a:rPr b="1" dirty="0"/>
              <a:t> </a:t>
            </a:r>
            <a:r>
              <a:rPr b="1" dirty="0" err="1"/>
              <a:t>während</a:t>
            </a:r>
            <a:r>
              <a:rPr b="1" dirty="0"/>
              <a:t> </a:t>
            </a:r>
            <a:r>
              <a:rPr b="1" dirty="0" err="1"/>
              <a:t>einer</a:t>
            </a:r>
            <a:r>
              <a:rPr b="1" dirty="0"/>
              <a:t> </a:t>
            </a:r>
            <a:r>
              <a:rPr b="1" dirty="0" err="1"/>
              <a:t>Krise</a:t>
            </a:r>
            <a:r>
              <a:rPr b="1" dirty="0"/>
              <a:t>?</a:t>
            </a:r>
          </a:p>
        </p:txBody>
      </p:sp>
      <p:sp>
        <p:nvSpPr>
          <p:cNvPr id="674" name="Circle"/>
          <p:cNvSpPr/>
          <p:nvPr/>
        </p:nvSpPr>
        <p:spPr>
          <a:xfrm rot="10800000" flipH="1">
            <a:off x="7119901" y="3519519"/>
            <a:ext cx="129334" cy="129334"/>
          </a:xfrm>
          <a:prstGeom prst="diamond">
            <a:avLst/>
          </a:prstGeom>
          <a:solidFill>
            <a:srgbClr val="44546A"/>
          </a:solidFill>
          <a:ln w="12700">
            <a:miter lim="400000"/>
          </a:ln>
        </p:spPr>
        <p:txBody>
          <a:bodyPr lIns="45719" rIns="45719"/>
          <a:lstStyle/>
          <a:p>
            <a:pPr>
              <a:defRPr sz="1400">
                <a:latin typeface="Calibri Light"/>
                <a:ea typeface="Calibri Light"/>
                <a:cs typeface="Calibri Light"/>
                <a:sym typeface="Calibri Light"/>
              </a:defRPr>
            </a:pPr>
            <a:endParaRPr/>
          </a:p>
        </p:txBody>
      </p:sp>
      <p:sp>
        <p:nvSpPr>
          <p:cNvPr id="675" name="TextBox 148"/>
          <p:cNvSpPr txBox="1"/>
          <p:nvPr/>
        </p:nvSpPr>
        <p:spPr>
          <a:xfrm>
            <a:off x="7366402" y="3261695"/>
            <a:ext cx="4592715" cy="6449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2000">
                <a:solidFill>
                  <a:srgbClr val="F95C2C"/>
                </a:solidFill>
                <a:latin typeface="Calibri Light"/>
                <a:ea typeface="Calibri Light"/>
                <a:cs typeface="Calibri Light"/>
                <a:sym typeface="Calibri Light"/>
              </a:defRPr>
            </a:lvl1pPr>
          </a:lstStyle>
          <a:p>
            <a:r>
              <a:rPr dirty="0"/>
              <a:t>Menschen </a:t>
            </a:r>
            <a:r>
              <a:rPr dirty="0" err="1"/>
              <a:t>zeigen</a:t>
            </a:r>
            <a:r>
              <a:rPr dirty="0"/>
              <a:t> </a:t>
            </a:r>
            <a:r>
              <a:rPr dirty="0" err="1"/>
              <a:t>ein</a:t>
            </a:r>
            <a:r>
              <a:rPr dirty="0"/>
              <a:t> </a:t>
            </a:r>
            <a:r>
              <a:rPr dirty="0" err="1"/>
              <a:t>hohes</a:t>
            </a:r>
            <a:r>
              <a:rPr dirty="0"/>
              <a:t> </a:t>
            </a:r>
            <a:r>
              <a:rPr dirty="0" err="1"/>
              <a:t>Maß</a:t>
            </a:r>
            <a:r>
              <a:rPr dirty="0"/>
              <a:t> an </a:t>
            </a:r>
            <a:r>
              <a:rPr dirty="0" err="1"/>
              <a:t>Offenheit</a:t>
            </a:r>
            <a:endParaRPr dirty="0"/>
          </a:p>
        </p:txBody>
      </p:sp>
      <p:sp>
        <p:nvSpPr>
          <p:cNvPr id="676" name="Circle"/>
          <p:cNvSpPr/>
          <p:nvPr/>
        </p:nvSpPr>
        <p:spPr>
          <a:xfrm rot="10800000" flipH="1">
            <a:off x="7119901" y="4255549"/>
            <a:ext cx="129334" cy="129334"/>
          </a:xfrm>
          <a:prstGeom prst="diamond">
            <a:avLst/>
          </a:prstGeom>
          <a:solidFill>
            <a:srgbClr val="44546A"/>
          </a:solidFill>
          <a:ln w="12700">
            <a:miter lim="400000"/>
          </a:ln>
        </p:spPr>
        <p:txBody>
          <a:bodyPr lIns="45719" rIns="45719"/>
          <a:lstStyle/>
          <a:p>
            <a:pPr>
              <a:defRPr sz="1400">
                <a:latin typeface="Calibri Light"/>
                <a:ea typeface="Calibri Light"/>
                <a:cs typeface="Calibri Light"/>
                <a:sym typeface="Calibri Light"/>
              </a:defRPr>
            </a:pPr>
            <a:endParaRPr/>
          </a:p>
        </p:txBody>
      </p:sp>
      <p:sp>
        <p:nvSpPr>
          <p:cNvPr id="677" name="TextBox 148"/>
          <p:cNvSpPr txBox="1"/>
          <p:nvPr/>
        </p:nvSpPr>
        <p:spPr>
          <a:xfrm>
            <a:off x="7366402" y="3997724"/>
            <a:ext cx="4375923" cy="6449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2000">
                <a:solidFill>
                  <a:srgbClr val="F95C2C"/>
                </a:solidFill>
                <a:latin typeface="Calibri Light"/>
                <a:ea typeface="Calibri Light"/>
                <a:cs typeface="Calibri Light"/>
                <a:sym typeface="Calibri Light"/>
              </a:defRPr>
            </a:lvl1pPr>
          </a:lstStyle>
          <a:p>
            <a:r>
              <a:t>Die strukturelle Hierarchie der Organisation wird außer Kraft gesetzt</a:t>
            </a:r>
          </a:p>
        </p:txBody>
      </p:sp>
      <p:sp>
        <p:nvSpPr>
          <p:cNvPr id="678" name="Circle"/>
          <p:cNvSpPr/>
          <p:nvPr/>
        </p:nvSpPr>
        <p:spPr>
          <a:xfrm rot="10800000" flipH="1">
            <a:off x="7119901" y="4991578"/>
            <a:ext cx="129334" cy="129334"/>
          </a:xfrm>
          <a:prstGeom prst="diamond">
            <a:avLst/>
          </a:prstGeom>
          <a:solidFill>
            <a:srgbClr val="44546A"/>
          </a:solidFill>
          <a:ln w="12700">
            <a:miter lim="400000"/>
          </a:ln>
        </p:spPr>
        <p:txBody>
          <a:bodyPr lIns="45719" rIns="45719"/>
          <a:lstStyle/>
          <a:p>
            <a:pPr>
              <a:defRPr sz="1400">
                <a:latin typeface="Calibri Light"/>
                <a:ea typeface="Calibri Light"/>
                <a:cs typeface="Calibri Light"/>
                <a:sym typeface="Calibri Light"/>
              </a:defRPr>
            </a:pPr>
            <a:endParaRPr/>
          </a:p>
        </p:txBody>
      </p:sp>
      <p:sp>
        <p:nvSpPr>
          <p:cNvPr id="679" name="TextBox 148"/>
          <p:cNvSpPr txBox="1"/>
          <p:nvPr/>
        </p:nvSpPr>
        <p:spPr>
          <a:xfrm>
            <a:off x="7366402" y="4886154"/>
            <a:ext cx="4277778" cy="3401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lvl1pPr>
              <a:defRPr sz="2000">
                <a:solidFill>
                  <a:srgbClr val="F95C2C"/>
                </a:solidFill>
                <a:latin typeface="Calibri Light"/>
                <a:ea typeface="Calibri Light"/>
                <a:cs typeface="Calibri Light"/>
                <a:sym typeface="Calibri Light"/>
              </a:defRPr>
            </a:lvl1pPr>
          </a:lstStyle>
          <a:p>
            <a:r>
              <a:t>Kognitive Fähigkeiten werden verbessert</a:t>
            </a:r>
          </a:p>
        </p:txBody>
      </p:sp>
      <p:sp>
        <p:nvSpPr>
          <p:cNvPr id="680" name="Circle"/>
          <p:cNvSpPr/>
          <p:nvPr/>
        </p:nvSpPr>
        <p:spPr>
          <a:xfrm rot="10800000" flipH="1">
            <a:off x="7119901" y="5727608"/>
            <a:ext cx="129334" cy="129334"/>
          </a:xfrm>
          <a:prstGeom prst="diamond">
            <a:avLst/>
          </a:prstGeom>
          <a:solidFill>
            <a:srgbClr val="44546A"/>
          </a:solidFill>
          <a:ln w="12700">
            <a:miter lim="400000"/>
          </a:ln>
        </p:spPr>
        <p:txBody>
          <a:bodyPr lIns="45719" rIns="45719"/>
          <a:lstStyle/>
          <a:p>
            <a:pPr>
              <a:defRPr sz="1400">
                <a:latin typeface="Calibri Light"/>
                <a:ea typeface="Calibri Light"/>
                <a:cs typeface="Calibri Light"/>
                <a:sym typeface="Calibri Light"/>
              </a:defRPr>
            </a:pPr>
            <a:endParaRPr/>
          </a:p>
        </p:txBody>
      </p:sp>
      <p:sp>
        <p:nvSpPr>
          <p:cNvPr id="681" name="TextBox 148"/>
          <p:cNvSpPr txBox="1"/>
          <p:nvPr/>
        </p:nvSpPr>
        <p:spPr>
          <a:xfrm>
            <a:off x="7366402" y="5469783"/>
            <a:ext cx="4478058" cy="6449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2000">
                <a:solidFill>
                  <a:srgbClr val="F95C2C"/>
                </a:solidFill>
                <a:latin typeface="Calibri Light"/>
                <a:ea typeface="Calibri Light"/>
                <a:cs typeface="Calibri Light"/>
                <a:sym typeface="Calibri Light"/>
              </a:defRPr>
            </a:lvl1pPr>
          </a:lstStyle>
          <a:p>
            <a:r>
              <a:t>Führungskräfte verteilen Aufgaben effektiver</a:t>
            </a:r>
          </a:p>
        </p:txBody>
      </p:sp>
      <p:grpSp>
        <p:nvGrpSpPr>
          <p:cNvPr id="719" name="Gruppieren 5"/>
          <p:cNvGrpSpPr/>
          <p:nvPr/>
        </p:nvGrpSpPr>
        <p:grpSpPr>
          <a:xfrm>
            <a:off x="6097012" y="2659498"/>
            <a:ext cx="599330" cy="2320830"/>
            <a:chOff x="-4" y="0"/>
            <a:chExt cx="599329" cy="2320829"/>
          </a:xfrm>
        </p:grpSpPr>
        <p:sp>
          <p:nvSpPr>
            <p:cNvPr id="682" name="Shape 34173"/>
            <p:cNvSpPr/>
            <p:nvPr/>
          </p:nvSpPr>
          <p:spPr>
            <a:xfrm>
              <a:off x="-5" y="1500808"/>
              <a:ext cx="223515" cy="208690"/>
            </a:xfrm>
            <a:custGeom>
              <a:avLst/>
              <a:gdLst/>
              <a:ahLst/>
              <a:cxnLst>
                <a:cxn ang="0">
                  <a:pos x="wd2" y="hd2"/>
                </a:cxn>
                <a:cxn ang="5400000">
                  <a:pos x="wd2" y="hd2"/>
                </a:cxn>
                <a:cxn ang="10800000">
                  <a:pos x="wd2" y="hd2"/>
                </a:cxn>
                <a:cxn ang="16200000">
                  <a:pos x="wd2" y="hd2"/>
                </a:cxn>
              </a:cxnLst>
              <a:rect l="0" t="0" r="r" b="b"/>
              <a:pathLst>
                <a:path w="20857" h="21029" extrusionOk="0">
                  <a:moveTo>
                    <a:pt x="20115" y="12466"/>
                  </a:moveTo>
                  <a:cubicBezTo>
                    <a:pt x="19732" y="10390"/>
                    <a:pt x="17957" y="9059"/>
                    <a:pt x="16157" y="9500"/>
                  </a:cubicBezTo>
                  <a:cubicBezTo>
                    <a:pt x="15676" y="9618"/>
                    <a:pt x="15243" y="9853"/>
                    <a:pt x="14872" y="10171"/>
                  </a:cubicBezTo>
                  <a:lnTo>
                    <a:pt x="17218" y="12800"/>
                  </a:lnTo>
                  <a:cubicBezTo>
                    <a:pt x="17383" y="12986"/>
                    <a:pt x="17387" y="13290"/>
                    <a:pt x="17227" y="13481"/>
                  </a:cubicBezTo>
                  <a:cubicBezTo>
                    <a:pt x="17066" y="13671"/>
                    <a:pt x="16803" y="13676"/>
                    <a:pt x="16637" y="13490"/>
                  </a:cubicBezTo>
                  <a:lnTo>
                    <a:pt x="14268" y="10834"/>
                  </a:lnTo>
                  <a:cubicBezTo>
                    <a:pt x="13652" y="11707"/>
                    <a:pt x="13371" y="12880"/>
                    <a:pt x="13589" y="14063"/>
                  </a:cubicBezTo>
                  <a:cubicBezTo>
                    <a:pt x="13972" y="16139"/>
                    <a:pt x="15747" y="17470"/>
                    <a:pt x="17547" y="17029"/>
                  </a:cubicBezTo>
                  <a:cubicBezTo>
                    <a:pt x="19346" y="16589"/>
                    <a:pt x="20498" y="14541"/>
                    <a:pt x="20115" y="12466"/>
                  </a:cubicBezTo>
                  <a:close/>
                  <a:moveTo>
                    <a:pt x="12445" y="7390"/>
                  </a:moveTo>
                  <a:lnTo>
                    <a:pt x="10862" y="7777"/>
                  </a:lnTo>
                  <a:cubicBezTo>
                    <a:pt x="10683" y="7821"/>
                    <a:pt x="10443" y="7721"/>
                    <a:pt x="10330" y="7554"/>
                  </a:cubicBezTo>
                  <a:lnTo>
                    <a:pt x="9382" y="6156"/>
                  </a:lnTo>
                  <a:lnTo>
                    <a:pt x="7858" y="9354"/>
                  </a:lnTo>
                  <a:cubicBezTo>
                    <a:pt x="7858" y="9354"/>
                    <a:pt x="8237" y="9436"/>
                    <a:pt x="8700" y="9536"/>
                  </a:cubicBezTo>
                  <a:lnTo>
                    <a:pt x="12662" y="8566"/>
                  </a:lnTo>
                  <a:cubicBezTo>
                    <a:pt x="12662" y="8566"/>
                    <a:pt x="12445" y="7390"/>
                    <a:pt x="12445" y="7390"/>
                  </a:cubicBezTo>
                  <a:close/>
                  <a:moveTo>
                    <a:pt x="12276" y="9645"/>
                  </a:moveTo>
                  <a:lnTo>
                    <a:pt x="10649" y="10043"/>
                  </a:lnTo>
                  <a:cubicBezTo>
                    <a:pt x="10837" y="10188"/>
                    <a:pt x="10975" y="10413"/>
                    <a:pt x="11024" y="10676"/>
                  </a:cubicBezTo>
                  <a:lnTo>
                    <a:pt x="11025" y="10675"/>
                  </a:lnTo>
                  <a:cubicBezTo>
                    <a:pt x="11025" y="10675"/>
                    <a:pt x="11166" y="11451"/>
                    <a:pt x="11342" y="12416"/>
                  </a:cubicBezTo>
                  <a:cubicBezTo>
                    <a:pt x="11342" y="12416"/>
                    <a:pt x="12276" y="9645"/>
                    <a:pt x="12276" y="9645"/>
                  </a:cubicBezTo>
                  <a:close/>
                  <a:moveTo>
                    <a:pt x="9392" y="11587"/>
                  </a:moveTo>
                  <a:cubicBezTo>
                    <a:pt x="9392" y="11587"/>
                    <a:pt x="7390" y="11287"/>
                    <a:pt x="6435" y="11138"/>
                  </a:cubicBezTo>
                  <a:lnTo>
                    <a:pt x="5956" y="12381"/>
                  </a:lnTo>
                  <a:cubicBezTo>
                    <a:pt x="6790" y="12920"/>
                    <a:pt x="7454" y="13798"/>
                    <a:pt x="7783" y="14892"/>
                  </a:cubicBezTo>
                  <a:lnTo>
                    <a:pt x="9906" y="14373"/>
                  </a:lnTo>
                  <a:cubicBezTo>
                    <a:pt x="9906" y="14373"/>
                    <a:pt x="9392" y="11587"/>
                    <a:pt x="9392" y="11587"/>
                  </a:cubicBezTo>
                  <a:close/>
                  <a:moveTo>
                    <a:pt x="7320" y="15990"/>
                  </a:moveTo>
                  <a:lnTo>
                    <a:pt x="4073" y="16785"/>
                  </a:lnTo>
                  <a:cubicBezTo>
                    <a:pt x="3848" y="16840"/>
                    <a:pt x="3626" y="16674"/>
                    <a:pt x="3578" y="16414"/>
                  </a:cubicBezTo>
                  <a:cubicBezTo>
                    <a:pt x="3557" y="16296"/>
                    <a:pt x="3576" y="16181"/>
                    <a:pt x="3622" y="16083"/>
                  </a:cubicBezTo>
                  <a:lnTo>
                    <a:pt x="3621" y="16082"/>
                  </a:lnTo>
                  <a:lnTo>
                    <a:pt x="4917" y="12711"/>
                  </a:lnTo>
                  <a:cubicBezTo>
                    <a:pt x="4410" y="12543"/>
                    <a:pt x="3861" y="12510"/>
                    <a:pt x="3309" y="12645"/>
                  </a:cubicBezTo>
                  <a:cubicBezTo>
                    <a:pt x="1510" y="13086"/>
                    <a:pt x="358" y="15133"/>
                    <a:pt x="741" y="17209"/>
                  </a:cubicBezTo>
                  <a:cubicBezTo>
                    <a:pt x="1124" y="19285"/>
                    <a:pt x="2899" y="20615"/>
                    <a:pt x="4699" y="20175"/>
                  </a:cubicBezTo>
                  <a:cubicBezTo>
                    <a:pt x="6388" y="19761"/>
                    <a:pt x="7507" y="17930"/>
                    <a:pt x="7320" y="15990"/>
                  </a:cubicBezTo>
                  <a:close/>
                  <a:moveTo>
                    <a:pt x="4700" y="15647"/>
                  </a:moveTo>
                  <a:lnTo>
                    <a:pt x="7121" y="15055"/>
                  </a:lnTo>
                  <a:cubicBezTo>
                    <a:pt x="6845" y="14210"/>
                    <a:pt x="6329" y="13528"/>
                    <a:pt x="5683" y="13093"/>
                  </a:cubicBezTo>
                  <a:cubicBezTo>
                    <a:pt x="5683" y="13093"/>
                    <a:pt x="4700" y="15647"/>
                    <a:pt x="4700" y="15647"/>
                  </a:cubicBezTo>
                  <a:close/>
                  <a:moveTo>
                    <a:pt x="20768" y="12306"/>
                  </a:moveTo>
                  <a:cubicBezTo>
                    <a:pt x="21228" y="14801"/>
                    <a:pt x="19848" y="17253"/>
                    <a:pt x="17686" y="17782"/>
                  </a:cubicBezTo>
                  <a:cubicBezTo>
                    <a:pt x="15523" y="18311"/>
                    <a:pt x="13397" y="16718"/>
                    <a:pt x="12936" y="14223"/>
                  </a:cubicBezTo>
                  <a:cubicBezTo>
                    <a:pt x="12670" y="12777"/>
                    <a:pt x="13022" y="11346"/>
                    <a:pt x="13786" y="10295"/>
                  </a:cubicBezTo>
                  <a:lnTo>
                    <a:pt x="13180" y="9616"/>
                  </a:lnTo>
                  <a:lnTo>
                    <a:pt x="11655" y="14141"/>
                  </a:lnTo>
                  <a:cubicBezTo>
                    <a:pt x="11845" y="15192"/>
                    <a:pt x="12003" y="16082"/>
                    <a:pt x="12002" y="16116"/>
                  </a:cubicBezTo>
                  <a:cubicBezTo>
                    <a:pt x="11988" y="16676"/>
                    <a:pt x="11582" y="17117"/>
                    <a:pt x="11096" y="17100"/>
                  </a:cubicBezTo>
                  <a:cubicBezTo>
                    <a:pt x="10682" y="17085"/>
                    <a:pt x="10344" y="16743"/>
                    <a:pt x="10261" y="16295"/>
                  </a:cubicBezTo>
                  <a:lnTo>
                    <a:pt x="10260" y="16295"/>
                  </a:lnTo>
                  <a:lnTo>
                    <a:pt x="10079" y="15314"/>
                  </a:lnTo>
                  <a:lnTo>
                    <a:pt x="7974" y="15829"/>
                  </a:lnTo>
                  <a:cubicBezTo>
                    <a:pt x="8237" y="18189"/>
                    <a:pt x="6891" y="20425"/>
                    <a:pt x="4838" y="20928"/>
                  </a:cubicBezTo>
                  <a:cubicBezTo>
                    <a:pt x="2675" y="21457"/>
                    <a:pt x="549" y="19863"/>
                    <a:pt x="88" y="17369"/>
                  </a:cubicBezTo>
                  <a:cubicBezTo>
                    <a:pt x="-372" y="14874"/>
                    <a:pt x="1008" y="12422"/>
                    <a:pt x="3170" y="11892"/>
                  </a:cubicBezTo>
                  <a:cubicBezTo>
                    <a:pt x="3866" y="11722"/>
                    <a:pt x="4557" y="11772"/>
                    <a:pt x="5191" y="12001"/>
                  </a:cubicBezTo>
                  <a:lnTo>
                    <a:pt x="5611" y="10908"/>
                  </a:lnTo>
                  <a:cubicBezTo>
                    <a:pt x="5188" y="10637"/>
                    <a:pt x="4908" y="10111"/>
                    <a:pt x="4924" y="9516"/>
                  </a:cubicBezTo>
                  <a:cubicBezTo>
                    <a:pt x="4931" y="9235"/>
                    <a:pt x="5004" y="8976"/>
                    <a:pt x="5123" y="8753"/>
                  </a:cubicBezTo>
                  <a:lnTo>
                    <a:pt x="5122" y="8753"/>
                  </a:lnTo>
                  <a:lnTo>
                    <a:pt x="7375" y="4249"/>
                  </a:lnTo>
                  <a:lnTo>
                    <a:pt x="7375" y="4250"/>
                  </a:lnTo>
                  <a:cubicBezTo>
                    <a:pt x="7591" y="3700"/>
                    <a:pt x="8076" y="3326"/>
                    <a:pt x="8631" y="3346"/>
                  </a:cubicBezTo>
                  <a:cubicBezTo>
                    <a:pt x="9070" y="3361"/>
                    <a:pt x="9452" y="3620"/>
                    <a:pt x="9685" y="4006"/>
                  </a:cubicBezTo>
                  <a:lnTo>
                    <a:pt x="9686" y="4006"/>
                  </a:lnTo>
                  <a:lnTo>
                    <a:pt x="11018" y="6165"/>
                  </a:lnTo>
                  <a:lnTo>
                    <a:pt x="12915" y="5701"/>
                  </a:lnTo>
                  <a:cubicBezTo>
                    <a:pt x="13275" y="5613"/>
                    <a:pt x="13630" y="5878"/>
                    <a:pt x="13706" y="6294"/>
                  </a:cubicBezTo>
                  <a:cubicBezTo>
                    <a:pt x="13778" y="6683"/>
                    <a:pt x="13580" y="7062"/>
                    <a:pt x="13259" y="7182"/>
                  </a:cubicBezTo>
                  <a:lnTo>
                    <a:pt x="13534" y="8671"/>
                  </a:lnTo>
                  <a:lnTo>
                    <a:pt x="14385" y="9625"/>
                  </a:lnTo>
                  <a:cubicBezTo>
                    <a:pt x="14850" y="9205"/>
                    <a:pt x="15402" y="8898"/>
                    <a:pt x="16018" y="8747"/>
                  </a:cubicBezTo>
                  <a:cubicBezTo>
                    <a:pt x="18181" y="8217"/>
                    <a:pt x="20307" y="9811"/>
                    <a:pt x="20768" y="12306"/>
                  </a:cubicBezTo>
                  <a:close/>
                  <a:moveTo>
                    <a:pt x="8795" y="1859"/>
                  </a:moveTo>
                  <a:cubicBezTo>
                    <a:pt x="8642" y="1027"/>
                    <a:pt x="9102" y="210"/>
                    <a:pt x="9823" y="34"/>
                  </a:cubicBezTo>
                  <a:cubicBezTo>
                    <a:pt x="10543" y="-143"/>
                    <a:pt x="11252" y="388"/>
                    <a:pt x="11406" y="1220"/>
                  </a:cubicBezTo>
                  <a:cubicBezTo>
                    <a:pt x="11559" y="2051"/>
                    <a:pt x="11099" y="2869"/>
                    <a:pt x="10378" y="3045"/>
                  </a:cubicBezTo>
                  <a:cubicBezTo>
                    <a:pt x="9658" y="3222"/>
                    <a:pt x="8949" y="2690"/>
                    <a:pt x="8795" y="1859"/>
                  </a:cubicBezTo>
                  <a:close/>
                </a:path>
              </a:pathLst>
            </a:custGeom>
            <a:solidFill>
              <a:schemeClr val="accent2"/>
            </a:solidFill>
            <a:ln w="12700" cap="flat">
              <a:noFill/>
              <a:miter lim="400000"/>
            </a:ln>
            <a:effectLst/>
          </p:spPr>
          <p:txBody>
            <a:bodyPr wrap="square" lIns="45719" tIns="45719" rIns="45719" bIns="45719" numCol="1" anchor="t">
              <a:noAutofit/>
            </a:bodyPr>
            <a:lstStyle/>
            <a:p>
              <a:pPr>
                <a:defRPr>
                  <a:latin typeface="Lato Light"/>
                  <a:ea typeface="Lato Light"/>
                  <a:cs typeface="Lato Light"/>
                  <a:sym typeface="Lato Light"/>
                </a:defRPr>
              </a:pPr>
              <a:endParaRPr/>
            </a:p>
          </p:txBody>
        </p:sp>
        <p:sp>
          <p:nvSpPr>
            <p:cNvPr id="683" name="Shape 34174"/>
            <p:cNvSpPr/>
            <p:nvPr/>
          </p:nvSpPr>
          <p:spPr>
            <a:xfrm>
              <a:off x="468874" y="251967"/>
              <a:ext cx="88899" cy="189637"/>
            </a:xfrm>
            <a:custGeom>
              <a:avLst/>
              <a:gdLst/>
              <a:ahLst/>
              <a:cxnLst>
                <a:cxn ang="0">
                  <a:pos x="wd2" y="hd2"/>
                </a:cxn>
                <a:cxn ang="5400000">
                  <a:pos x="wd2" y="hd2"/>
                </a:cxn>
                <a:cxn ang="10800000">
                  <a:pos x="wd2" y="hd2"/>
                </a:cxn>
                <a:cxn ang="16200000">
                  <a:pos x="wd2" y="hd2"/>
                </a:cxn>
              </a:cxnLst>
              <a:rect l="0" t="0" r="r" b="b"/>
              <a:pathLst>
                <a:path w="21600" h="21600" extrusionOk="0">
                  <a:moveTo>
                    <a:pt x="20250" y="4050"/>
                  </a:moveTo>
                  <a:lnTo>
                    <a:pt x="1618" y="4050"/>
                  </a:lnTo>
                  <a:lnTo>
                    <a:pt x="1618" y="17550"/>
                  </a:lnTo>
                  <a:lnTo>
                    <a:pt x="20250" y="17550"/>
                  </a:lnTo>
                  <a:lnTo>
                    <a:pt x="20250" y="4050"/>
                  </a:lnTo>
                  <a:close/>
                  <a:moveTo>
                    <a:pt x="14175" y="2025"/>
                  </a:moveTo>
                  <a:lnTo>
                    <a:pt x="7425" y="2025"/>
                  </a:lnTo>
                  <a:cubicBezTo>
                    <a:pt x="7052" y="2025"/>
                    <a:pt x="6750" y="2176"/>
                    <a:pt x="6750" y="2363"/>
                  </a:cubicBezTo>
                  <a:cubicBezTo>
                    <a:pt x="6750" y="2549"/>
                    <a:pt x="7052" y="2700"/>
                    <a:pt x="7425" y="2700"/>
                  </a:cubicBezTo>
                  <a:lnTo>
                    <a:pt x="14175" y="2700"/>
                  </a:lnTo>
                  <a:cubicBezTo>
                    <a:pt x="14548" y="2700"/>
                    <a:pt x="14850" y="2549"/>
                    <a:pt x="14850" y="2363"/>
                  </a:cubicBezTo>
                  <a:cubicBezTo>
                    <a:pt x="14850" y="2176"/>
                    <a:pt x="14548" y="2025"/>
                    <a:pt x="14175" y="2025"/>
                  </a:cubicBezTo>
                  <a:close/>
                  <a:moveTo>
                    <a:pt x="11475" y="20250"/>
                  </a:moveTo>
                  <a:cubicBezTo>
                    <a:pt x="12593" y="20250"/>
                    <a:pt x="13500" y="19797"/>
                    <a:pt x="13500" y="19238"/>
                  </a:cubicBezTo>
                  <a:cubicBezTo>
                    <a:pt x="13500" y="18678"/>
                    <a:pt x="12593" y="18225"/>
                    <a:pt x="11475" y="18225"/>
                  </a:cubicBezTo>
                  <a:cubicBezTo>
                    <a:pt x="10357" y="18225"/>
                    <a:pt x="9450" y="18678"/>
                    <a:pt x="9450" y="19238"/>
                  </a:cubicBezTo>
                  <a:cubicBezTo>
                    <a:pt x="9450" y="19797"/>
                    <a:pt x="10357" y="20250"/>
                    <a:pt x="11475" y="20250"/>
                  </a:cubicBezTo>
                  <a:close/>
                  <a:moveTo>
                    <a:pt x="18900" y="21600"/>
                  </a:moveTo>
                  <a:lnTo>
                    <a:pt x="2700" y="21600"/>
                  </a:lnTo>
                  <a:cubicBezTo>
                    <a:pt x="1954" y="21600"/>
                    <a:pt x="1279" y="21449"/>
                    <a:pt x="791" y="21205"/>
                  </a:cubicBezTo>
                  <a:cubicBezTo>
                    <a:pt x="302" y="20960"/>
                    <a:pt x="0" y="20623"/>
                    <a:pt x="0" y="20250"/>
                  </a:cubicBezTo>
                  <a:lnTo>
                    <a:pt x="0" y="1350"/>
                  </a:lnTo>
                  <a:cubicBezTo>
                    <a:pt x="0" y="977"/>
                    <a:pt x="302" y="640"/>
                    <a:pt x="791" y="395"/>
                  </a:cubicBezTo>
                  <a:cubicBezTo>
                    <a:pt x="1279" y="151"/>
                    <a:pt x="1954" y="0"/>
                    <a:pt x="2700" y="0"/>
                  </a:cubicBezTo>
                  <a:lnTo>
                    <a:pt x="18900" y="0"/>
                  </a:lnTo>
                  <a:cubicBezTo>
                    <a:pt x="19646" y="0"/>
                    <a:pt x="20321" y="151"/>
                    <a:pt x="20809" y="395"/>
                  </a:cubicBezTo>
                  <a:cubicBezTo>
                    <a:pt x="21298" y="640"/>
                    <a:pt x="21600" y="977"/>
                    <a:pt x="21600" y="1350"/>
                  </a:cubicBezTo>
                  <a:lnTo>
                    <a:pt x="21600" y="20250"/>
                  </a:lnTo>
                  <a:cubicBezTo>
                    <a:pt x="21600" y="20623"/>
                    <a:pt x="21298" y="20960"/>
                    <a:pt x="20809" y="21205"/>
                  </a:cubicBezTo>
                  <a:cubicBezTo>
                    <a:pt x="20321" y="21449"/>
                    <a:pt x="19646" y="21600"/>
                    <a:pt x="18900" y="21600"/>
                  </a:cubicBezTo>
                  <a:close/>
                </a:path>
              </a:pathLst>
            </a:custGeom>
            <a:solidFill>
              <a:schemeClr val="accent2"/>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684" name="Shape 34179"/>
            <p:cNvSpPr/>
            <p:nvPr/>
          </p:nvSpPr>
          <p:spPr>
            <a:xfrm>
              <a:off x="190838" y="0"/>
              <a:ext cx="251721" cy="284433"/>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chemeClr val="accent2"/>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685" name="Shape 34186"/>
            <p:cNvSpPr/>
            <p:nvPr/>
          </p:nvSpPr>
          <p:spPr>
            <a:xfrm>
              <a:off x="38130" y="499332"/>
              <a:ext cx="169347" cy="234711"/>
            </a:xfrm>
            <a:custGeom>
              <a:avLst/>
              <a:gdLst/>
              <a:ahLst/>
              <a:cxnLst>
                <a:cxn ang="0">
                  <a:pos x="wd2" y="hd2"/>
                </a:cxn>
                <a:cxn ang="5400000">
                  <a:pos x="wd2" y="hd2"/>
                </a:cxn>
                <a:cxn ang="10800000">
                  <a:pos x="wd2" y="hd2"/>
                </a:cxn>
                <a:cxn ang="16200000">
                  <a:pos x="wd2" y="hd2"/>
                </a:cxn>
              </a:cxnLst>
              <a:rect l="0" t="0" r="r" b="b"/>
              <a:pathLst>
                <a:path w="20438" h="21519" extrusionOk="0">
                  <a:moveTo>
                    <a:pt x="9842" y="0"/>
                  </a:moveTo>
                  <a:cubicBezTo>
                    <a:pt x="7324" y="0"/>
                    <a:pt x="4803" y="774"/>
                    <a:pt x="2881" y="2331"/>
                  </a:cubicBezTo>
                  <a:cubicBezTo>
                    <a:pt x="-961" y="5445"/>
                    <a:pt x="-961" y="10493"/>
                    <a:pt x="2881" y="13607"/>
                  </a:cubicBezTo>
                  <a:cubicBezTo>
                    <a:pt x="6005" y="16138"/>
                    <a:pt x="10709" y="16613"/>
                    <a:pt x="14423" y="15030"/>
                  </a:cubicBezTo>
                  <a:cubicBezTo>
                    <a:pt x="14434" y="15103"/>
                    <a:pt x="14466" y="15175"/>
                    <a:pt x="14515" y="15243"/>
                  </a:cubicBezTo>
                  <a:lnTo>
                    <a:pt x="18781" y="21235"/>
                  </a:lnTo>
                  <a:cubicBezTo>
                    <a:pt x="18974" y="21506"/>
                    <a:pt x="19402" y="21600"/>
                    <a:pt x="19736" y="21444"/>
                  </a:cubicBezTo>
                  <a:lnTo>
                    <a:pt x="20091" y="21277"/>
                  </a:lnTo>
                  <a:cubicBezTo>
                    <a:pt x="20425" y="21121"/>
                    <a:pt x="20535" y="20774"/>
                    <a:pt x="20343" y="20503"/>
                  </a:cubicBezTo>
                  <a:lnTo>
                    <a:pt x="16076" y="14515"/>
                  </a:lnTo>
                  <a:cubicBezTo>
                    <a:pt x="16007" y="14419"/>
                    <a:pt x="15903" y="14355"/>
                    <a:pt x="15790" y="14307"/>
                  </a:cubicBezTo>
                  <a:cubicBezTo>
                    <a:pt x="16138" y="14092"/>
                    <a:pt x="16479" y="13864"/>
                    <a:pt x="16797" y="13607"/>
                  </a:cubicBezTo>
                  <a:cubicBezTo>
                    <a:pt x="20639" y="10493"/>
                    <a:pt x="20639" y="5445"/>
                    <a:pt x="16797" y="2331"/>
                  </a:cubicBezTo>
                  <a:cubicBezTo>
                    <a:pt x="14875" y="774"/>
                    <a:pt x="12360" y="0"/>
                    <a:pt x="9842" y="0"/>
                  </a:cubicBezTo>
                  <a:close/>
                  <a:moveTo>
                    <a:pt x="9842" y="1251"/>
                  </a:moveTo>
                  <a:cubicBezTo>
                    <a:pt x="11963" y="1251"/>
                    <a:pt x="14085" y="1909"/>
                    <a:pt x="15704" y="3221"/>
                  </a:cubicBezTo>
                  <a:cubicBezTo>
                    <a:pt x="18942" y="5844"/>
                    <a:pt x="18942" y="10098"/>
                    <a:pt x="15704" y="12722"/>
                  </a:cubicBezTo>
                  <a:cubicBezTo>
                    <a:pt x="12467" y="15345"/>
                    <a:pt x="7217" y="15345"/>
                    <a:pt x="3980" y="12722"/>
                  </a:cubicBezTo>
                  <a:cubicBezTo>
                    <a:pt x="742" y="10098"/>
                    <a:pt x="742" y="5844"/>
                    <a:pt x="3980" y="3221"/>
                  </a:cubicBezTo>
                  <a:cubicBezTo>
                    <a:pt x="5598" y="1909"/>
                    <a:pt x="7720" y="1251"/>
                    <a:pt x="9842" y="1251"/>
                  </a:cubicBezTo>
                  <a:close/>
                </a:path>
              </a:pathLst>
            </a:custGeom>
            <a:solidFill>
              <a:schemeClr val="accent2"/>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686" name="Shape 34187"/>
            <p:cNvSpPr/>
            <p:nvPr/>
          </p:nvSpPr>
          <p:spPr>
            <a:xfrm>
              <a:off x="268719" y="1597536"/>
              <a:ext cx="182277" cy="137807"/>
            </a:xfrm>
            <a:custGeom>
              <a:avLst/>
              <a:gdLst/>
              <a:ahLst/>
              <a:cxnLst>
                <a:cxn ang="0">
                  <a:pos x="wd2" y="hd2"/>
                </a:cxn>
                <a:cxn ang="5400000">
                  <a:pos x="wd2" y="hd2"/>
                </a:cxn>
                <a:cxn ang="10800000">
                  <a:pos x="wd2" y="hd2"/>
                </a:cxn>
                <a:cxn ang="16200000">
                  <a:pos x="wd2" y="hd2"/>
                </a:cxn>
              </a:cxnLst>
              <a:rect l="0" t="0"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chemeClr val="accent2"/>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687" name="Shape 34188"/>
            <p:cNvSpPr/>
            <p:nvPr/>
          </p:nvSpPr>
          <p:spPr>
            <a:xfrm>
              <a:off x="332301" y="862875"/>
              <a:ext cx="267019" cy="137487"/>
            </a:xfrm>
            <a:custGeom>
              <a:avLst/>
              <a:gdLst/>
              <a:ahLst/>
              <a:cxnLst>
                <a:cxn ang="0">
                  <a:pos x="wd2" y="hd2"/>
                </a:cxn>
                <a:cxn ang="5400000">
                  <a:pos x="wd2" y="hd2"/>
                </a:cxn>
                <a:cxn ang="10800000">
                  <a:pos x="wd2" y="hd2"/>
                </a:cxn>
                <a:cxn ang="16200000">
                  <a:pos x="wd2" y="hd2"/>
                </a:cxn>
              </a:cxnLst>
              <a:rect l="0" t="0" r="r" b="b"/>
              <a:pathLst>
                <a:path w="21600" h="21600" extrusionOk="0">
                  <a:moveTo>
                    <a:pt x="470" y="21600"/>
                  </a:moveTo>
                  <a:cubicBezTo>
                    <a:pt x="3196" y="21301"/>
                    <a:pt x="4520" y="17446"/>
                    <a:pt x="5606" y="13579"/>
                  </a:cubicBezTo>
                  <a:cubicBezTo>
                    <a:pt x="6868" y="17109"/>
                    <a:pt x="8385" y="20522"/>
                    <a:pt x="11056" y="20229"/>
                  </a:cubicBezTo>
                  <a:cubicBezTo>
                    <a:pt x="13700" y="19938"/>
                    <a:pt x="15043" y="16273"/>
                    <a:pt x="16113" y="12527"/>
                  </a:cubicBezTo>
                  <a:cubicBezTo>
                    <a:pt x="17383" y="16099"/>
                    <a:pt x="18898" y="19587"/>
                    <a:pt x="21600" y="19290"/>
                  </a:cubicBezTo>
                  <a:lnTo>
                    <a:pt x="21545" y="16807"/>
                  </a:lnTo>
                  <a:cubicBezTo>
                    <a:pt x="19258" y="17058"/>
                    <a:pt x="18061" y="13947"/>
                    <a:pt x="16772" y="10222"/>
                  </a:cubicBezTo>
                  <a:cubicBezTo>
                    <a:pt x="17878" y="6171"/>
                    <a:pt x="18899" y="2735"/>
                    <a:pt x="21214" y="2481"/>
                  </a:cubicBezTo>
                  <a:lnTo>
                    <a:pt x="21142" y="0"/>
                  </a:lnTo>
                  <a:cubicBezTo>
                    <a:pt x="18416" y="300"/>
                    <a:pt x="17080" y="4165"/>
                    <a:pt x="15994" y="8031"/>
                  </a:cubicBezTo>
                  <a:cubicBezTo>
                    <a:pt x="14732" y="4504"/>
                    <a:pt x="13210" y="1123"/>
                    <a:pt x="10541" y="1416"/>
                  </a:cubicBezTo>
                  <a:cubicBezTo>
                    <a:pt x="7892" y="1708"/>
                    <a:pt x="6571" y="5362"/>
                    <a:pt x="5501" y="9116"/>
                  </a:cubicBezTo>
                  <a:cubicBezTo>
                    <a:pt x="4229" y="5537"/>
                    <a:pt x="2706" y="2023"/>
                    <a:pt x="0" y="2320"/>
                  </a:cubicBezTo>
                  <a:cubicBezTo>
                    <a:pt x="0" y="2320"/>
                    <a:pt x="67" y="4802"/>
                    <a:pt x="67" y="4802"/>
                  </a:cubicBezTo>
                  <a:cubicBezTo>
                    <a:pt x="2361" y="4550"/>
                    <a:pt x="3548" y="7681"/>
                    <a:pt x="4841" y="11421"/>
                  </a:cubicBezTo>
                  <a:cubicBezTo>
                    <a:pt x="3737" y="15462"/>
                    <a:pt x="2709" y="18874"/>
                    <a:pt x="399" y="19128"/>
                  </a:cubicBezTo>
                  <a:lnTo>
                    <a:pt x="470" y="21600"/>
                  </a:lnTo>
                  <a:close/>
                  <a:moveTo>
                    <a:pt x="571" y="17516"/>
                  </a:moveTo>
                  <a:cubicBezTo>
                    <a:pt x="973" y="17463"/>
                    <a:pt x="1323" y="17289"/>
                    <a:pt x="1641" y="17020"/>
                  </a:cubicBezTo>
                  <a:cubicBezTo>
                    <a:pt x="1641" y="17020"/>
                    <a:pt x="1387" y="6572"/>
                    <a:pt x="1387" y="6572"/>
                  </a:cubicBezTo>
                  <a:cubicBezTo>
                    <a:pt x="1058" y="6378"/>
                    <a:pt x="699" y="6290"/>
                    <a:pt x="296" y="6330"/>
                  </a:cubicBezTo>
                  <a:lnTo>
                    <a:pt x="571" y="17516"/>
                  </a:lnTo>
                  <a:close/>
                  <a:moveTo>
                    <a:pt x="2649" y="15637"/>
                  </a:moveTo>
                  <a:cubicBezTo>
                    <a:pt x="3008" y="15009"/>
                    <a:pt x="3317" y="14212"/>
                    <a:pt x="3611" y="13297"/>
                  </a:cubicBezTo>
                  <a:lnTo>
                    <a:pt x="3530" y="9777"/>
                  </a:lnTo>
                  <a:cubicBezTo>
                    <a:pt x="3194" y="8935"/>
                    <a:pt x="2849" y="8211"/>
                    <a:pt x="2462" y="7671"/>
                  </a:cubicBezTo>
                  <a:lnTo>
                    <a:pt x="2649" y="15637"/>
                  </a:lnTo>
                  <a:close/>
                  <a:moveTo>
                    <a:pt x="6265" y="11274"/>
                  </a:moveTo>
                  <a:cubicBezTo>
                    <a:pt x="7335" y="7383"/>
                    <a:pt x="8366" y="4144"/>
                    <a:pt x="10612" y="3897"/>
                  </a:cubicBezTo>
                  <a:cubicBezTo>
                    <a:pt x="12876" y="3648"/>
                    <a:pt x="14062" y="6687"/>
                    <a:pt x="15336" y="10361"/>
                  </a:cubicBezTo>
                  <a:cubicBezTo>
                    <a:pt x="14269" y="14240"/>
                    <a:pt x="13242" y="17500"/>
                    <a:pt x="11001" y="17746"/>
                  </a:cubicBezTo>
                  <a:cubicBezTo>
                    <a:pt x="8738" y="17995"/>
                    <a:pt x="7539" y="14948"/>
                    <a:pt x="6265" y="11274"/>
                  </a:cubicBezTo>
                  <a:close/>
                  <a:moveTo>
                    <a:pt x="8019" y="13315"/>
                  </a:moveTo>
                  <a:cubicBezTo>
                    <a:pt x="8416" y="14295"/>
                    <a:pt x="8827" y="15128"/>
                    <a:pt x="9287" y="15750"/>
                  </a:cubicBezTo>
                  <a:lnTo>
                    <a:pt x="9038" y="6172"/>
                  </a:lnTo>
                  <a:cubicBezTo>
                    <a:pt x="8613" y="6892"/>
                    <a:pt x="8251" y="7817"/>
                    <a:pt x="7906" y="8878"/>
                  </a:cubicBezTo>
                  <a:lnTo>
                    <a:pt x="8019" y="13315"/>
                  </a:lnTo>
                  <a:close/>
                  <a:moveTo>
                    <a:pt x="10389" y="16077"/>
                  </a:moveTo>
                  <a:cubicBezTo>
                    <a:pt x="10611" y="16140"/>
                    <a:pt x="10842" y="16161"/>
                    <a:pt x="11095" y="16128"/>
                  </a:cubicBezTo>
                  <a:cubicBezTo>
                    <a:pt x="11223" y="16112"/>
                    <a:pt x="11344" y="16080"/>
                    <a:pt x="11463" y="16041"/>
                  </a:cubicBezTo>
                  <a:lnTo>
                    <a:pt x="11227" y="5045"/>
                  </a:lnTo>
                  <a:cubicBezTo>
                    <a:pt x="11108" y="5036"/>
                    <a:pt x="10985" y="5039"/>
                    <a:pt x="10857" y="5056"/>
                  </a:cubicBezTo>
                  <a:cubicBezTo>
                    <a:pt x="10605" y="5088"/>
                    <a:pt x="10374" y="5166"/>
                    <a:pt x="10157" y="5285"/>
                  </a:cubicBezTo>
                  <a:lnTo>
                    <a:pt x="10389" y="16077"/>
                  </a:lnTo>
                  <a:close/>
                  <a:moveTo>
                    <a:pt x="12594" y="15655"/>
                  </a:moveTo>
                  <a:cubicBezTo>
                    <a:pt x="12999" y="15123"/>
                    <a:pt x="13343" y="14414"/>
                    <a:pt x="13661" y="13573"/>
                  </a:cubicBezTo>
                  <a:lnTo>
                    <a:pt x="13528" y="7680"/>
                  </a:lnTo>
                  <a:cubicBezTo>
                    <a:pt x="13173" y="6920"/>
                    <a:pt x="12798" y="6300"/>
                    <a:pt x="12371" y="5869"/>
                  </a:cubicBezTo>
                  <a:lnTo>
                    <a:pt x="12594" y="15655"/>
                  </a:lnTo>
                  <a:close/>
                  <a:moveTo>
                    <a:pt x="18081" y="11798"/>
                  </a:moveTo>
                  <a:cubicBezTo>
                    <a:pt x="18416" y="12578"/>
                    <a:pt x="18758" y="13235"/>
                    <a:pt x="19139" y="13718"/>
                  </a:cubicBezTo>
                  <a:lnTo>
                    <a:pt x="18884" y="6051"/>
                  </a:lnTo>
                  <a:cubicBezTo>
                    <a:pt x="18541" y="6694"/>
                    <a:pt x="18245" y="7495"/>
                    <a:pt x="17967" y="8411"/>
                  </a:cubicBezTo>
                  <a:lnTo>
                    <a:pt x="18081" y="11798"/>
                  </a:lnTo>
                  <a:close/>
                  <a:moveTo>
                    <a:pt x="20486" y="14708"/>
                  </a:moveTo>
                  <a:cubicBezTo>
                    <a:pt x="20804" y="14878"/>
                    <a:pt x="21150" y="14947"/>
                    <a:pt x="21538" y="14889"/>
                  </a:cubicBezTo>
                  <a:lnTo>
                    <a:pt x="21229" y="4150"/>
                  </a:lnTo>
                  <a:cubicBezTo>
                    <a:pt x="20842" y="4223"/>
                    <a:pt x="20502" y="4409"/>
                    <a:pt x="20197" y="4684"/>
                  </a:cubicBezTo>
                  <a:cubicBezTo>
                    <a:pt x="20197" y="4684"/>
                    <a:pt x="20486" y="14708"/>
                    <a:pt x="20486" y="14708"/>
                  </a:cubicBezTo>
                  <a:close/>
                </a:path>
              </a:pathLst>
            </a:custGeom>
            <a:solidFill>
              <a:schemeClr val="accent2"/>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688" name="Shape 34190"/>
            <p:cNvSpPr/>
            <p:nvPr/>
          </p:nvSpPr>
          <p:spPr>
            <a:xfrm>
              <a:off x="3969" y="1270097"/>
              <a:ext cx="272010" cy="246057"/>
            </a:xfrm>
            <a:custGeom>
              <a:avLst/>
              <a:gdLst/>
              <a:ahLst/>
              <a:cxnLst>
                <a:cxn ang="0">
                  <a:pos x="wd2" y="hd2"/>
                </a:cxn>
                <a:cxn ang="5400000">
                  <a:pos x="wd2" y="hd2"/>
                </a:cxn>
                <a:cxn ang="10800000">
                  <a:pos x="wd2" y="hd2"/>
                </a:cxn>
                <a:cxn ang="16200000">
                  <a:pos x="wd2" y="hd2"/>
                </a:cxn>
              </a:cxnLst>
              <a:rect l="0" t="0" r="r" b="b"/>
              <a:pathLst>
                <a:path w="21275" h="21218" extrusionOk="0">
                  <a:moveTo>
                    <a:pt x="17160" y="16531"/>
                  </a:moveTo>
                  <a:lnTo>
                    <a:pt x="3281" y="10266"/>
                  </a:lnTo>
                  <a:lnTo>
                    <a:pt x="6158" y="1453"/>
                  </a:lnTo>
                  <a:lnTo>
                    <a:pt x="20037" y="7718"/>
                  </a:lnTo>
                  <a:cubicBezTo>
                    <a:pt x="20037" y="7718"/>
                    <a:pt x="17160" y="16531"/>
                    <a:pt x="17160" y="16531"/>
                  </a:cubicBezTo>
                  <a:close/>
                  <a:moveTo>
                    <a:pt x="20480" y="6363"/>
                  </a:moveTo>
                  <a:lnTo>
                    <a:pt x="6600" y="98"/>
                  </a:lnTo>
                  <a:cubicBezTo>
                    <a:pt x="5961" y="-191"/>
                    <a:pt x="5246" y="183"/>
                    <a:pt x="5001" y="931"/>
                  </a:cubicBezTo>
                  <a:cubicBezTo>
                    <a:pt x="5001" y="931"/>
                    <a:pt x="1682" y="11100"/>
                    <a:pt x="1694" y="11105"/>
                  </a:cubicBezTo>
                  <a:lnTo>
                    <a:pt x="17862" y="18403"/>
                  </a:lnTo>
                  <a:cubicBezTo>
                    <a:pt x="17874" y="18409"/>
                    <a:pt x="21194" y="8240"/>
                    <a:pt x="21194" y="8240"/>
                  </a:cubicBezTo>
                  <a:cubicBezTo>
                    <a:pt x="21438" y="7492"/>
                    <a:pt x="21118" y="6651"/>
                    <a:pt x="20480" y="6363"/>
                  </a:cubicBezTo>
                  <a:close/>
                  <a:moveTo>
                    <a:pt x="16989" y="21121"/>
                  </a:moveTo>
                  <a:lnTo>
                    <a:pt x="797" y="13812"/>
                  </a:lnTo>
                  <a:cubicBezTo>
                    <a:pt x="157" y="13523"/>
                    <a:pt x="-162" y="12683"/>
                    <a:pt x="83" y="11934"/>
                  </a:cubicBezTo>
                  <a:lnTo>
                    <a:pt x="304" y="11256"/>
                  </a:lnTo>
                  <a:lnTo>
                    <a:pt x="7822" y="14649"/>
                  </a:lnTo>
                  <a:lnTo>
                    <a:pt x="7600" y="15327"/>
                  </a:lnTo>
                  <a:lnTo>
                    <a:pt x="11070" y="16893"/>
                  </a:lnTo>
                  <a:lnTo>
                    <a:pt x="11291" y="16216"/>
                  </a:lnTo>
                  <a:lnTo>
                    <a:pt x="18810" y="19609"/>
                  </a:lnTo>
                  <a:lnTo>
                    <a:pt x="18588" y="20287"/>
                  </a:lnTo>
                  <a:cubicBezTo>
                    <a:pt x="18344" y="21036"/>
                    <a:pt x="17627" y="21409"/>
                    <a:pt x="16989" y="21121"/>
                  </a:cubicBezTo>
                  <a:cubicBezTo>
                    <a:pt x="16989" y="21121"/>
                    <a:pt x="16989" y="21121"/>
                    <a:pt x="16989" y="21121"/>
                  </a:cubicBezTo>
                  <a:close/>
                </a:path>
              </a:pathLst>
            </a:custGeom>
            <a:solidFill>
              <a:schemeClr val="accent2"/>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689" name="Shape 34192"/>
            <p:cNvSpPr/>
            <p:nvPr/>
          </p:nvSpPr>
          <p:spPr>
            <a:xfrm>
              <a:off x="214974" y="1036346"/>
              <a:ext cx="227587" cy="263019"/>
            </a:xfrm>
            <a:custGeom>
              <a:avLst/>
              <a:gdLst/>
              <a:ahLst/>
              <a:cxnLst>
                <a:cxn ang="0">
                  <a:pos x="wd2" y="hd2"/>
                </a:cxn>
                <a:cxn ang="5400000">
                  <a:pos x="wd2" y="hd2"/>
                </a:cxn>
                <a:cxn ang="10800000">
                  <a:pos x="wd2" y="hd2"/>
                </a:cxn>
                <a:cxn ang="16200000">
                  <a:pos x="wd2" y="hd2"/>
                </a:cxn>
              </a:cxnLst>
              <a:rect l="0" t="0" r="r" b="b"/>
              <a:pathLst>
                <a:path w="19200" h="21330" extrusionOk="0">
                  <a:moveTo>
                    <a:pt x="9478" y="70"/>
                  </a:moveTo>
                  <a:cubicBezTo>
                    <a:pt x="11123" y="275"/>
                    <a:pt x="12738" y="926"/>
                    <a:pt x="14085" y="2033"/>
                  </a:cubicBezTo>
                  <a:cubicBezTo>
                    <a:pt x="15975" y="3587"/>
                    <a:pt x="17009" y="5837"/>
                    <a:pt x="16934" y="8191"/>
                  </a:cubicBezTo>
                  <a:cubicBezTo>
                    <a:pt x="16906" y="10082"/>
                    <a:pt x="16181" y="11892"/>
                    <a:pt x="14857" y="13325"/>
                  </a:cubicBezTo>
                  <a:cubicBezTo>
                    <a:pt x="12856" y="15492"/>
                    <a:pt x="9834" y="16495"/>
                    <a:pt x="6855" y="15993"/>
                  </a:cubicBezTo>
                  <a:cubicBezTo>
                    <a:pt x="490" y="14716"/>
                    <a:pt x="-2157" y="7497"/>
                    <a:pt x="2010" y="2777"/>
                  </a:cubicBezTo>
                  <a:cubicBezTo>
                    <a:pt x="3900" y="636"/>
                    <a:pt x="6738" y="-270"/>
                    <a:pt x="9478" y="70"/>
                  </a:cubicBezTo>
                  <a:close/>
                  <a:moveTo>
                    <a:pt x="16810" y="1701"/>
                  </a:moveTo>
                  <a:cubicBezTo>
                    <a:pt x="18615" y="3813"/>
                    <a:pt x="19443" y="6468"/>
                    <a:pt x="19138" y="9166"/>
                  </a:cubicBezTo>
                  <a:cubicBezTo>
                    <a:pt x="18833" y="11864"/>
                    <a:pt x="17426" y="14285"/>
                    <a:pt x="15190" y="15989"/>
                  </a:cubicBezTo>
                  <a:cubicBezTo>
                    <a:pt x="12661" y="17917"/>
                    <a:pt x="9406" y="18601"/>
                    <a:pt x="6358" y="18041"/>
                  </a:cubicBezTo>
                  <a:cubicBezTo>
                    <a:pt x="5748" y="17930"/>
                    <a:pt x="5142" y="17768"/>
                    <a:pt x="4557" y="17556"/>
                  </a:cubicBezTo>
                  <a:lnTo>
                    <a:pt x="4163" y="19469"/>
                  </a:lnTo>
                  <a:lnTo>
                    <a:pt x="7062" y="20001"/>
                  </a:lnTo>
                  <a:lnTo>
                    <a:pt x="6789" y="21330"/>
                  </a:lnTo>
                  <a:lnTo>
                    <a:pt x="226" y="20125"/>
                  </a:lnTo>
                  <a:lnTo>
                    <a:pt x="499" y="18797"/>
                  </a:lnTo>
                  <a:lnTo>
                    <a:pt x="2756" y="19211"/>
                  </a:lnTo>
                  <a:lnTo>
                    <a:pt x="3218" y="16966"/>
                  </a:lnTo>
                  <a:cubicBezTo>
                    <a:pt x="2950" y="16826"/>
                    <a:pt x="2687" y="16675"/>
                    <a:pt x="2430" y="16512"/>
                  </a:cubicBezTo>
                  <a:cubicBezTo>
                    <a:pt x="2173" y="16350"/>
                    <a:pt x="1927" y="16169"/>
                    <a:pt x="1683" y="15983"/>
                  </a:cubicBezTo>
                  <a:lnTo>
                    <a:pt x="2579" y="14935"/>
                  </a:lnTo>
                  <a:cubicBezTo>
                    <a:pt x="5969" y="17524"/>
                    <a:pt x="10901" y="17524"/>
                    <a:pt x="14299" y="14934"/>
                  </a:cubicBezTo>
                  <a:cubicBezTo>
                    <a:pt x="16238" y="13457"/>
                    <a:pt x="17443" y="11361"/>
                    <a:pt x="17707" y="9022"/>
                  </a:cubicBezTo>
                  <a:cubicBezTo>
                    <a:pt x="17972" y="6683"/>
                    <a:pt x="17266" y="4386"/>
                    <a:pt x="15702" y="2556"/>
                  </a:cubicBezTo>
                  <a:lnTo>
                    <a:pt x="16810" y="1701"/>
                  </a:lnTo>
                  <a:close/>
                  <a:moveTo>
                    <a:pt x="9714" y="1065"/>
                  </a:moveTo>
                  <a:cubicBezTo>
                    <a:pt x="9277" y="997"/>
                    <a:pt x="8831" y="969"/>
                    <a:pt x="8386" y="975"/>
                  </a:cubicBezTo>
                  <a:cubicBezTo>
                    <a:pt x="8459" y="1223"/>
                    <a:pt x="8543" y="1462"/>
                    <a:pt x="8640" y="1700"/>
                  </a:cubicBezTo>
                  <a:cubicBezTo>
                    <a:pt x="8736" y="1937"/>
                    <a:pt x="8845" y="2173"/>
                    <a:pt x="8961" y="2400"/>
                  </a:cubicBezTo>
                  <a:cubicBezTo>
                    <a:pt x="9288" y="2209"/>
                    <a:pt x="9626" y="2029"/>
                    <a:pt x="9966" y="1860"/>
                  </a:cubicBezTo>
                  <a:cubicBezTo>
                    <a:pt x="10306" y="1690"/>
                    <a:pt x="10644" y="1530"/>
                    <a:pt x="10996" y="1383"/>
                  </a:cubicBezTo>
                  <a:cubicBezTo>
                    <a:pt x="10578" y="1245"/>
                    <a:pt x="10152" y="1133"/>
                    <a:pt x="9714" y="1065"/>
                  </a:cubicBezTo>
                  <a:close/>
                  <a:moveTo>
                    <a:pt x="12201" y="1890"/>
                  </a:moveTo>
                  <a:cubicBezTo>
                    <a:pt x="11714" y="2061"/>
                    <a:pt x="11236" y="2255"/>
                    <a:pt x="10772" y="2471"/>
                  </a:cubicBezTo>
                  <a:cubicBezTo>
                    <a:pt x="10308" y="2688"/>
                    <a:pt x="9855" y="2926"/>
                    <a:pt x="9416" y="3185"/>
                  </a:cubicBezTo>
                  <a:cubicBezTo>
                    <a:pt x="9616" y="3489"/>
                    <a:pt x="9840" y="3789"/>
                    <a:pt x="10078" y="4068"/>
                  </a:cubicBezTo>
                  <a:cubicBezTo>
                    <a:pt x="10317" y="4346"/>
                    <a:pt x="10570" y="4611"/>
                    <a:pt x="10846" y="4862"/>
                  </a:cubicBezTo>
                  <a:lnTo>
                    <a:pt x="13082" y="2443"/>
                  </a:lnTo>
                  <a:cubicBezTo>
                    <a:pt x="12943" y="2343"/>
                    <a:pt x="12797" y="2241"/>
                    <a:pt x="12651" y="2150"/>
                  </a:cubicBezTo>
                  <a:cubicBezTo>
                    <a:pt x="12505" y="2060"/>
                    <a:pt x="12353" y="1970"/>
                    <a:pt x="12201" y="1890"/>
                  </a:cubicBezTo>
                  <a:close/>
                  <a:moveTo>
                    <a:pt x="7361" y="1001"/>
                  </a:moveTo>
                  <a:cubicBezTo>
                    <a:pt x="6539" y="1112"/>
                    <a:pt x="5753" y="1344"/>
                    <a:pt x="5028" y="1690"/>
                  </a:cubicBezTo>
                  <a:cubicBezTo>
                    <a:pt x="4304" y="2036"/>
                    <a:pt x="3643" y="2486"/>
                    <a:pt x="3063" y="3042"/>
                  </a:cubicBezTo>
                  <a:lnTo>
                    <a:pt x="5528" y="5075"/>
                  </a:lnTo>
                  <a:cubicBezTo>
                    <a:pt x="5921" y="4672"/>
                    <a:pt x="6338" y="4284"/>
                    <a:pt x="6772" y="3924"/>
                  </a:cubicBezTo>
                  <a:cubicBezTo>
                    <a:pt x="7205" y="3565"/>
                    <a:pt x="7654" y="3228"/>
                    <a:pt x="8125" y="2913"/>
                  </a:cubicBezTo>
                  <a:cubicBezTo>
                    <a:pt x="7963" y="2609"/>
                    <a:pt x="7818" y="2297"/>
                    <a:pt x="7689" y="1977"/>
                  </a:cubicBezTo>
                  <a:cubicBezTo>
                    <a:pt x="7560" y="1656"/>
                    <a:pt x="7453" y="1337"/>
                    <a:pt x="7361" y="1001"/>
                  </a:cubicBezTo>
                  <a:close/>
                  <a:moveTo>
                    <a:pt x="13805" y="3028"/>
                  </a:moveTo>
                  <a:lnTo>
                    <a:pt x="11569" y="5447"/>
                  </a:lnTo>
                  <a:cubicBezTo>
                    <a:pt x="11851" y="5650"/>
                    <a:pt x="12143" y="5841"/>
                    <a:pt x="12448" y="6012"/>
                  </a:cubicBezTo>
                  <a:cubicBezTo>
                    <a:pt x="12751" y="6183"/>
                    <a:pt x="13063" y="6333"/>
                    <a:pt x="13386" y="6470"/>
                  </a:cubicBezTo>
                  <a:cubicBezTo>
                    <a:pt x="13601" y="6014"/>
                    <a:pt x="13797" y="5551"/>
                    <a:pt x="13962" y="5078"/>
                  </a:cubicBezTo>
                  <a:cubicBezTo>
                    <a:pt x="14127" y="4604"/>
                    <a:pt x="14272" y="4123"/>
                    <a:pt x="14385" y="3634"/>
                  </a:cubicBezTo>
                  <a:cubicBezTo>
                    <a:pt x="14295" y="3529"/>
                    <a:pt x="14194" y="3419"/>
                    <a:pt x="14097" y="3319"/>
                  </a:cubicBezTo>
                  <a:cubicBezTo>
                    <a:pt x="14000" y="3219"/>
                    <a:pt x="13908" y="3124"/>
                    <a:pt x="13805" y="3028"/>
                  </a:cubicBezTo>
                  <a:close/>
                  <a:moveTo>
                    <a:pt x="15096" y="4644"/>
                  </a:moveTo>
                  <a:cubicBezTo>
                    <a:pt x="14988" y="5012"/>
                    <a:pt x="14871" y="5370"/>
                    <a:pt x="14734" y="5730"/>
                  </a:cubicBezTo>
                  <a:cubicBezTo>
                    <a:pt x="14597" y="6090"/>
                    <a:pt x="14439" y="6450"/>
                    <a:pt x="14275" y="6799"/>
                  </a:cubicBezTo>
                  <a:cubicBezTo>
                    <a:pt x="14550" y="6885"/>
                    <a:pt x="14841" y="6954"/>
                    <a:pt x="15124" y="7014"/>
                  </a:cubicBezTo>
                  <a:cubicBezTo>
                    <a:pt x="15408" y="7075"/>
                    <a:pt x="15687" y="7123"/>
                    <a:pt x="15976" y="7159"/>
                  </a:cubicBezTo>
                  <a:cubicBezTo>
                    <a:pt x="15914" y="6711"/>
                    <a:pt x="15812" y="6275"/>
                    <a:pt x="15665" y="5854"/>
                  </a:cubicBezTo>
                  <a:cubicBezTo>
                    <a:pt x="15518" y="5433"/>
                    <a:pt x="15323" y="5030"/>
                    <a:pt x="15096" y="4644"/>
                  </a:cubicBezTo>
                  <a:close/>
                  <a:moveTo>
                    <a:pt x="8605" y="3702"/>
                  </a:moveTo>
                  <a:cubicBezTo>
                    <a:pt x="8179" y="3990"/>
                    <a:pt x="7774" y="4304"/>
                    <a:pt x="7381" y="4631"/>
                  </a:cubicBezTo>
                  <a:cubicBezTo>
                    <a:pt x="6989" y="4958"/>
                    <a:pt x="6608" y="5295"/>
                    <a:pt x="6251" y="5659"/>
                  </a:cubicBezTo>
                  <a:lnTo>
                    <a:pt x="8447" y="7465"/>
                  </a:lnTo>
                  <a:lnTo>
                    <a:pt x="10215" y="5543"/>
                  </a:lnTo>
                  <a:cubicBezTo>
                    <a:pt x="9904" y="5267"/>
                    <a:pt x="9619" y="4977"/>
                    <a:pt x="9350" y="4671"/>
                  </a:cubicBezTo>
                  <a:cubicBezTo>
                    <a:pt x="9080" y="4364"/>
                    <a:pt x="8830" y="4037"/>
                    <a:pt x="8605" y="3702"/>
                  </a:cubicBezTo>
                  <a:close/>
                  <a:moveTo>
                    <a:pt x="2432" y="3722"/>
                  </a:moveTo>
                  <a:cubicBezTo>
                    <a:pt x="1931" y="4342"/>
                    <a:pt x="1545" y="5032"/>
                    <a:pt x="1283" y="5758"/>
                  </a:cubicBezTo>
                  <a:cubicBezTo>
                    <a:pt x="1021" y="6484"/>
                    <a:pt x="878" y="7254"/>
                    <a:pt x="877" y="8037"/>
                  </a:cubicBezTo>
                  <a:cubicBezTo>
                    <a:pt x="1137" y="8065"/>
                    <a:pt x="1404" y="8098"/>
                    <a:pt x="1660" y="8145"/>
                  </a:cubicBezTo>
                  <a:cubicBezTo>
                    <a:pt x="2117" y="8229"/>
                    <a:pt x="2561" y="8344"/>
                    <a:pt x="3000" y="8486"/>
                  </a:cubicBezTo>
                  <a:cubicBezTo>
                    <a:pt x="3264" y="8001"/>
                    <a:pt x="3552" y="7532"/>
                    <a:pt x="3869" y="7077"/>
                  </a:cubicBezTo>
                  <a:cubicBezTo>
                    <a:pt x="4186" y="6620"/>
                    <a:pt x="4541" y="6182"/>
                    <a:pt x="4909" y="5758"/>
                  </a:cubicBezTo>
                  <a:lnTo>
                    <a:pt x="2432" y="3722"/>
                  </a:lnTo>
                  <a:close/>
                  <a:moveTo>
                    <a:pt x="10938" y="6127"/>
                  </a:moveTo>
                  <a:lnTo>
                    <a:pt x="9168" y="8061"/>
                  </a:lnTo>
                  <a:lnTo>
                    <a:pt x="11248" y="9762"/>
                  </a:lnTo>
                  <a:cubicBezTo>
                    <a:pt x="11578" y="9379"/>
                    <a:pt x="11884" y="8987"/>
                    <a:pt x="12171" y="8577"/>
                  </a:cubicBezTo>
                  <a:cubicBezTo>
                    <a:pt x="12458" y="8167"/>
                    <a:pt x="12720" y="7742"/>
                    <a:pt x="12962" y="7307"/>
                  </a:cubicBezTo>
                  <a:cubicBezTo>
                    <a:pt x="12602" y="7150"/>
                    <a:pt x="12252" y="6965"/>
                    <a:pt x="11914" y="6770"/>
                  </a:cubicBezTo>
                  <a:cubicBezTo>
                    <a:pt x="11576" y="6574"/>
                    <a:pt x="11250" y="6359"/>
                    <a:pt x="10938" y="6127"/>
                  </a:cubicBezTo>
                  <a:close/>
                  <a:moveTo>
                    <a:pt x="13848" y="7648"/>
                  </a:moveTo>
                  <a:cubicBezTo>
                    <a:pt x="13585" y="8128"/>
                    <a:pt x="13296" y="8594"/>
                    <a:pt x="12981" y="9046"/>
                  </a:cubicBezTo>
                  <a:cubicBezTo>
                    <a:pt x="12666" y="9498"/>
                    <a:pt x="12333" y="9937"/>
                    <a:pt x="11968" y="10358"/>
                  </a:cubicBezTo>
                  <a:lnTo>
                    <a:pt x="14435" y="12380"/>
                  </a:lnTo>
                  <a:cubicBezTo>
                    <a:pt x="14932" y="11765"/>
                    <a:pt x="15318" y="11086"/>
                    <a:pt x="15580" y="10367"/>
                  </a:cubicBezTo>
                  <a:cubicBezTo>
                    <a:pt x="15841" y="9648"/>
                    <a:pt x="15975" y="8887"/>
                    <a:pt x="15981" y="8111"/>
                  </a:cubicBezTo>
                  <a:cubicBezTo>
                    <a:pt x="15742" y="8083"/>
                    <a:pt x="15505" y="8059"/>
                    <a:pt x="15270" y="8016"/>
                  </a:cubicBezTo>
                  <a:cubicBezTo>
                    <a:pt x="15029" y="7971"/>
                    <a:pt x="14787" y="7909"/>
                    <a:pt x="14550" y="7848"/>
                  </a:cubicBezTo>
                  <a:cubicBezTo>
                    <a:pt x="14313" y="7787"/>
                    <a:pt x="14079" y="7725"/>
                    <a:pt x="13848" y="7648"/>
                  </a:cubicBezTo>
                  <a:close/>
                  <a:moveTo>
                    <a:pt x="5620" y="6340"/>
                  </a:moveTo>
                  <a:cubicBezTo>
                    <a:pt x="5286" y="6725"/>
                    <a:pt x="4980" y="7135"/>
                    <a:pt x="4691" y="7548"/>
                  </a:cubicBezTo>
                  <a:cubicBezTo>
                    <a:pt x="4402" y="7962"/>
                    <a:pt x="4129" y="8388"/>
                    <a:pt x="3886" y="8827"/>
                  </a:cubicBezTo>
                  <a:cubicBezTo>
                    <a:pt x="4271" y="8991"/>
                    <a:pt x="4647" y="9169"/>
                    <a:pt x="5007" y="9377"/>
                  </a:cubicBezTo>
                  <a:cubicBezTo>
                    <a:pt x="5367" y="9586"/>
                    <a:pt x="5717" y="9818"/>
                    <a:pt x="6048" y="10068"/>
                  </a:cubicBezTo>
                  <a:lnTo>
                    <a:pt x="7816" y="8146"/>
                  </a:lnTo>
                  <a:lnTo>
                    <a:pt x="5620" y="6340"/>
                  </a:lnTo>
                  <a:close/>
                  <a:moveTo>
                    <a:pt x="8537" y="8742"/>
                  </a:moveTo>
                  <a:lnTo>
                    <a:pt x="6769" y="10664"/>
                  </a:lnTo>
                  <a:cubicBezTo>
                    <a:pt x="7058" y="10925"/>
                    <a:pt x="7329" y="11202"/>
                    <a:pt x="7581" y="11490"/>
                  </a:cubicBezTo>
                  <a:cubicBezTo>
                    <a:pt x="7833" y="11778"/>
                    <a:pt x="8063" y="12077"/>
                    <a:pt x="8277" y="12391"/>
                  </a:cubicBezTo>
                  <a:cubicBezTo>
                    <a:pt x="8699" y="12104"/>
                    <a:pt x="9108" y="11799"/>
                    <a:pt x="9498" y="11474"/>
                  </a:cubicBezTo>
                  <a:cubicBezTo>
                    <a:pt x="9888" y="11148"/>
                    <a:pt x="10261" y="10805"/>
                    <a:pt x="10616" y="10443"/>
                  </a:cubicBezTo>
                  <a:lnTo>
                    <a:pt x="8537" y="8742"/>
                  </a:lnTo>
                  <a:close/>
                  <a:moveTo>
                    <a:pt x="1797" y="9133"/>
                  </a:moveTo>
                  <a:cubicBezTo>
                    <a:pt x="1534" y="9076"/>
                    <a:pt x="1274" y="9034"/>
                    <a:pt x="1006" y="9000"/>
                  </a:cubicBezTo>
                  <a:cubicBezTo>
                    <a:pt x="1061" y="9424"/>
                    <a:pt x="1147" y="9838"/>
                    <a:pt x="1279" y="10239"/>
                  </a:cubicBezTo>
                  <a:cubicBezTo>
                    <a:pt x="1411" y="10639"/>
                    <a:pt x="1582" y="11019"/>
                    <a:pt x="1785" y="11389"/>
                  </a:cubicBezTo>
                  <a:cubicBezTo>
                    <a:pt x="1890" y="11038"/>
                    <a:pt x="2007" y="10692"/>
                    <a:pt x="2138" y="10349"/>
                  </a:cubicBezTo>
                  <a:cubicBezTo>
                    <a:pt x="2269" y="10006"/>
                    <a:pt x="2417" y="9668"/>
                    <a:pt x="2573" y="9335"/>
                  </a:cubicBezTo>
                  <a:cubicBezTo>
                    <a:pt x="2318" y="9258"/>
                    <a:pt x="2058" y="9190"/>
                    <a:pt x="1797" y="9133"/>
                  </a:cubicBezTo>
                  <a:close/>
                  <a:moveTo>
                    <a:pt x="11337" y="11039"/>
                  </a:moveTo>
                  <a:cubicBezTo>
                    <a:pt x="10947" y="11438"/>
                    <a:pt x="10540" y="11811"/>
                    <a:pt x="10110" y="12168"/>
                  </a:cubicBezTo>
                  <a:cubicBezTo>
                    <a:pt x="9680" y="12526"/>
                    <a:pt x="9223" y="12867"/>
                    <a:pt x="8756" y="13180"/>
                  </a:cubicBezTo>
                  <a:cubicBezTo>
                    <a:pt x="8922" y="13484"/>
                    <a:pt x="9074" y="13797"/>
                    <a:pt x="9205" y="14118"/>
                  </a:cubicBezTo>
                  <a:cubicBezTo>
                    <a:pt x="9336" y="14440"/>
                    <a:pt x="9448" y="14770"/>
                    <a:pt x="9543" y="15107"/>
                  </a:cubicBezTo>
                  <a:cubicBezTo>
                    <a:pt x="10357" y="14994"/>
                    <a:pt x="11132" y="14758"/>
                    <a:pt x="11851" y="14414"/>
                  </a:cubicBezTo>
                  <a:cubicBezTo>
                    <a:pt x="12570" y="14069"/>
                    <a:pt x="13228" y="13611"/>
                    <a:pt x="13804" y="13060"/>
                  </a:cubicBezTo>
                  <a:lnTo>
                    <a:pt x="11337" y="11039"/>
                  </a:lnTo>
                  <a:close/>
                  <a:moveTo>
                    <a:pt x="3465" y="9653"/>
                  </a:moveTo>
                  <a:cubicBezTo>
                    <a:pt x="3254" y="10100"/>
                    <a:pt x="3067" y="10560"/>
                    <a:pt x="2905" y="11024"/>
                  </a:cubicBezTo>
                  <a:cubicBezTo>
                    <a:pt x="2743" y="11489"/>
                    <a:pt x="2611" y="11968"/>
                    <a:pt x="2499" y="12448"/>
                  </a:cubicBezTo>
                  <a:cubicBezTo>
                    <a:pt x="2605" y="12577"/>
                    <a:pt x="2711" y="12694"/>
                    <a:pt x="2826" y="12817"/>
                  </a:cubicBezTo>
                  <a:cubicBezTo>
                    <a:pt x="2942" y="12940"/>
                    <a:pt x="3066" y="13065"/>
                    <a:pt x="3191" y="13181"/>
                  </a:cubicBezTo>
                  <a:lnTo>
                    <a:pt x="5415" y="10760"/>
                  </a:lnTo>
                  <a:cubicBezTo>
                    <a:pt x="5114" y="10539"/>
                    <a:pt x="4809" y="10333"/>
                    <a:pt x="4483" y="10149"/>
                  </a:cubicBezTo>
                  <a:cubicBezTo>
                    <a:pt x="4157" y="9965"/>
                    <a:pt x="3812" y="9797"/>
                    <a:pt x="3465" y="9653"/>
                  </a:cubicBezTo>
                  <a:close/>
                  <a:moveTo>
                    <a:pt x="6135" y="11356"/>
                  </a:moveTo>
                  <a:lnTo>
                    <a:pt x="3900" y="13775"/>
                  </a:lnTo>
                  <a:cubicBezTo>
                    <a:pt x="4015" y="13857"/>
                    <a:pt x="4136" y="13930"/>
                    <a:pt x="4255" y="14006"/>
                  </a:cubicBezTo>
                  <a:cubicBezTo>
                    <a:pt x="4375" y="14082"/>
                    <a:pt x="4501" y="14159"/>
                    <a:pt x="4625" y="14229"/>
                  </a:cubicBezTo>
                  <a:cubicBezTo>
                    <a:pt x="5122" y="14055"/>
                    <a:pt x="5607" y="13860"/>
                    <a:pt x="6081" y="13640"/>
                  </a:cubicBezTo>
                  <a:cubicBezTo>
                    <a:pt x="6555" y="13420"/>
                    <a:pt x="7018" y="13172"/>
                    <a:pt x="7465" y="12907"/>
                  </a:cubicBezTo>
                  <a:cubicBezTo>
                    <a:pt x="7278" y="12626"/>
                    <a:pt x="7073" y="12353"/>
                    <a:pt x="6852" y="12094"/>
                  </a:cubicBezTo>
                  <a:cubicBezTo>
                    <a:pt x="6631" y="11834"/>
                    <a:pt x="6390" y="11592"/>
                    <a:pt x="6135" y="11356"/>
                  </a:cubicBezTo>
                  <a:close/>
                  <a:moveTo>
                    <a:pt x="7933" y="13695"/>
                  </a:moveTo>
                  <a:cubicBezTo>
                    <a:pt x="7590" y="13897"/>
                    <a:pt x="7242" y="14085"/>
                    <a:pt x="6884" y="14263"/>
                  </a:cubicBezTo>
                  <a:cubicBezTo>
                    <a:pt x="6526" y="14441"/>
                    <a:pt x="6159" y="14610"/>
                    <a:pt x="5787" y="14763"/>
                  </a:cubicBezTo>
                  <a:cubicBezTo>
                    <a:pt x="6190" y="14909"/>
                    <a:pt x="6613" y="15021"/>
                    <a:pt x="7039" y="15100"/>
                  </a:cubicBezTo>
                  <a:cubicBezTo>
                    <a:pt x="7537" y="15191"/>
                    <a:pt x="8040" y="15237"/>
                    <a:pt x="8547" y="15234"/>
                  </a:cubicBezTo>
                  <a:cubicBezTo>
                    <a:pt x="8470" y="14967"/>
                    <a:pt x="8383" y="14705"/>
                    <a:pt x="8281" y="14448"/>
                  </a:cubicBezTo>
                  <a:cubicBezTo>
                    <a:pt x="8180" y="14191"/>
                    <a:pt x="8060" y="13939"/>
                    <a:pt x="7933" y="13695"/>
                  </a:cubicBezTo>
                  <a:close/>
                </a:path>
              </a:pathLst>
            </a:custGeom>
            <a:solidFill>
              <a:schemeClr val="accent2"/>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690" name="Shape 34198"/>
            <p:cNvSpPr/>
            <p:nvPr/>
          </p:nvSpPr>
          <p:spPr>
            <a:xfrm>
              <a:off x="0" y="194220"/>
              <a:ext cx="174693" cy="287919"/>
            </a:xfrm>
            <a:custGeom>
              <a:avLst/>
              <a:gdLst/>
              <a:ahLst/>
              <a:cxnLst>
                <a:cxn ang="0">
                  <a:pos x="wd2" y="hd2"/>
                </a:cxn>
                <a:cxn ang="5400000">
                  <a:pos x="wd2" y="hd2"/>
                </a:cxn>
                <a:cxn ang="10800000">
                  <a:pos x="wd2" y="hd2"/>
                </a:cxn>
                <a:cxn ang="16200000">
                  <a:pos x="wd2" y="hd2"/>
                </a:cxn>
              </a:cxnLst>
              <a:rect l="0" t="0" r="r" b="b"/>
              <a:pathLst>
                <a:path w="21220" h="21353" extrusionOk="0">
                  <a:moveTo>
                    <a:pt x="15021" y="3564"/>
                  </a:moveTo>
                  <a:lnTo>
                    <a:pt x="1858" y="5543"/>
                  </a:lnTo>
                  <a:lnTo>
                    <a:pt x="6199" y="17788"/>
                  </a:lnTo>
                  <a:lnTo>
                    <a:pt x="19362" y="15809"/>
                  </a:lnTo>
                  <a:cubicBezTo>
                    <a:pt x="19362" y="15809"/>
                    <a:pt x="15021" y="3564"/>
                    <a:pt x="15021" y="3564"/>
                  </a:cubicBezTo>
                  <a:close/>
                  <a:moveTo>
                    <a:pt x="10139" y="2364"/>
                  </a:moveTo>
                  <a:lnTo>
                    <a:pt x="5438" y="3070"/>
                  </a:lnTo>
                  <a:cubicBezTo>
                    <a:pt x="5178" y="3109"/>
                    <a:pt x="5016" y="3278"/>
                    <a:pt x="5076" y="3447"/>
                  </a:cubicBezTo>
                  <a:cubicBezTo>
                    <a:pt x="5136" y="3616"/>
                    <a:pt x="5395" y="3722"/>
                    <a:pt x="5655" y="3683"/>
                  </a:cubicBezTo>
                  <a:lnTo>
                    <a:pt x="10356" y="2976"/>
                  </a:lnTo>
                  <a:cubicBezTo>
                    <a:pt x="10615" y="2937"/>
                    <a:pt x="10777" y="2768"/>
                    <a:pt x="10717" y="2599"/>
                  </a:cubicBezTo>
                  <a:cubicBezTo>
                    <a:pt x="10657" y="2430"/>
                    <a:pt x="10398" y="2325"/>
                    <a:pt x="10139" y="2364"/>
                  </a:cubicBezTo>
                  <a:close/>
                  <a:moveTo>
                    <a:pt x="14119" y="19177"/>
                  </a:moveTo>
                  <a:cubicBezTo>
                    <a:pt x="14897" y="19060"/>
                    <a:pt x="15383" y="18554"/>
                    <a:pt x="15204" y="18046"/>
                  </a:cubicBezTo>
                  <a:cubicBezTo>
                    <a:pt x="15024" y="17539"/>
                    <a:pt x="14246" y="17223"/>
                    <a:pt x="13468" y="17340"/>
                  </a:cubicBezTo>
                  <a:cubicBezTo>
                    <a:pt x="12689" y="17457"/>
                    <a:pt x="12203" y="17963"/>
                    <a:pt x="12383" y="18470"/>
                  </a:cubicBezTo>
                  <a:cubicBezTo>
                    <a:pt x="12563" y="18978"/>
                    <a:pt x="13340" y="19294"/>
                    <a:pt x="14119" y="19177"/>
                  </a:cubicBezTo>
                  <a:close/>
                  <a:moveTo>
                    <a:pt x="19724" y="19624"/>
                  </a:moveTo>
                  <a:lnTo>
                    <a:pt x="8442" y="21320"/>
                  </a:lnTo>
                  <a:cubicBezTo>
                    <a:pt x="7403" y="21476"/>
                    <a:pt x="6367" y="21054"/>
                    <a:pt x="6127" y="20378"/>
                  </a:cubicBezTo>
                  <a:lnTo>
                    <a:pt x="50" y="3235"/>
                  </a:lnTo>
                  <a:cubicBezTo>
                    <a:pt x="-190" y="2559"/>
                    <a:pt x="458" y="1884"/>
                    <a:pt x="1496" y="1728"/>
                  </a:cubicBezTo>
                  <a:lnTo>
                    <a:pt x="12778" y="32"/>
                  </a:lnTo>
                  <a:cubicBezTo>
                    <a:pt x="13817" y="-124"/>
                    <a:pt x="14853" y="298"/>
                    <a:pt x="15093" y="974"/>
                  </a:cubicBezTo>
                  <a:lnTo>
                    <a:pt x="21170" y="18117"/>
                  </a:lnTo>
                  <a:cubicBezTo>
                    <a:pt x="21410" y="18793"/>
                    <a:pt x="20762" y="19468"/>
                    <a:pt x="19724" y="19624"/>
                  </a:cubicBezTo>
                  <a:close/>
                </a:path>
              </a:pathLst>
            </a:custGeom>
            <a:solidFill>
              <a:schemeClr val="accent2"/>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691" name="Shape 34199"/>
            <p:cNvSpPr/>
            <p:nvPr/>
          </p:nvSpPr>
          <p:spPr>
            <a:xfrm>
              <a:off x="240273" y="308917"/>
              <a:ext cx="151770" cy="205586"/>
            </a:xfrm>
            <a:custGeom>
              <a:avLst/>
              <a:gdLst/>
              <a:ahLst/>
              <a:cxnLst>
                <a:cxn ang="0">
                  <a:pos x="wd2" y="hd2"/>
                </a:cxn>
                <a:cxn ang="5400000">
                  <a:pos x="wd2" y="hd2"/>
                </a:cxn>
                <a:cxn ang="10800000">
                  <a:pos x="wd2" y="hd2"/>
                </a:cxn>
                <a:cxn ang="16200000">
                  <a:pos x="wd2" y="hd2"/>
                </a:cxn>
              </a:cxnLst>
              <a:rect l="0" t="0" r="r" b="b"/>
              <a:pathLst>
                <a:path w="21600" h="21600" extrusionOk="0">
                  <a:moveTo>
                    <a:pt x="0" y="837"/>
                  </a:moveTo>
                  <a:lnTo>
                    <a:pt x="1844" y="21600"/>
                  </a:lnTo>
                  <a:lnTo>
                    <a:pt x="21600" y="20512"/>
                  </a:lnTo>
                  <a:lnTo>
                    <a:pt x="20076" y="3352"/>
                  </a:lnTo>
                  <a:lnTo>
                    <a:pt x="15202" y="0"/>
                  </a:lnTo>
                  <a:lnTo>
                    <a:pt x="0" y="837"/>
                  </a:lnTo>
                  <a:close/>
                  <a:moveTo>
                    <a:pt x="6705" y="5273"/>
                  </a:moveTo>
                  <a:lnTo>
                    <a:pt x="13900" y="4876"/>
                  </a:lnTo>
                  <a:lnTo>
                    <a:pt x="13951" y="5450"/>
                  </a:lnTo>
                  <a:lnTo>
                    <a:pt x="6756" y="5846"/>
                  </a:lnTo>
                  <a:lnTo>
                    <a:pt x="6705" y="5273"/>
                  </a:lnTo>
                  <a:close/>
                  <a:moveTo>
                    <a:pt x="3609" y="11120"/>
                  </a:moveTo>
                  <a:lnTo>
                    <a:pt x="18000" y="10328"/>
                  </a:lnTo>
                  <a:lnTo>
                    <a:pt x="18049" y="10884"/>
                  </a:lnTo>
                  <a:lnTo>
                    <a:pt x="3658" y="11677"/>
                  </a:lnTo>
                  <a:lnTo>
                    <a:pt x="3609" y="11120"/>
                  </a:lnTo>
                  <a:close/>
                  <a:moveTo>
                    <a:pt x="3859" y="13936"/>
                  </a:moveTo>
                  <a:lnTo>
                    <a:pt x="18250" y="13144"/>
                  </a:lnTo>
                  <a:lnTo>
                    <a:pt x="18301" y="13717"/>
                  </a:lnTo>
                  <a:lnTo>
                    <a:pt x="3910" y="14509"/>
                  </a:lnTo>
                  <a:lnTo>
                    <a:pt x="3859" y="13936"/>
                  </a:lnTo>
                  <a:close/>
                  <a:moveTo>
                    <a:pt x="4109" y="16753"/>
                  </a:moveTo>
                  <a:lnTo>
                    <a:pt x="11305" y="16357"/>
                  </a:lnTo>
                  <a:lnTo>
                    <a:pt x="11356" y="16930"/>
                  </a:lnTo>
                  <a:lnTo>
                    <a:pt x="4160" y="17326"/>
                  </a:lnTo>
                  <a:lnTo>
                    <a:pt x="4109" y="16753"/>
                  </a:lnTo>
                  <a:close/>
                </a:path>
              </a:pathLst>
            </a:custGeom>
            <a:solidFill>
              <a:schemeClr val="accent2"/>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692" name="Shape 34201"/>
            <p:cNvSpPr/>
            <p:nvPr/>
          </p:nvSpPr>
          <p:spPr>
            <a:xfrm>
              <a:off x="284259" y="582106"/>
              <a:ext cx="124074" cy="115121"/>
            </a:xfrm>
            <a:custGeom>
              <a:avLst/>
              <a:gdLst/>
              <a:ahLst/>
              <a:cxnLst>
                <a:cxn ang="0">
                  <a:pos x="wd2" y="hd2"/>
                </a:cxn>
                <a:cxn ang="5400000">
                  <a:pos x="wd2" y="hd2"/>
                </a:cxn>
                <a:cxn ang="10800000">
                  <a:pos x="wd2" y="hd2"/>
                </a:cxn>
                <a:cxn ang="16200000">
                  <a:pos x="wd2" y="hd2"/>
                </a:cxn>
              </a:cxnLst>
              <a:rect l="0" t="0" r="r" b="b"/>
              <a:pathLst>
                <a:path w="21557" h="21600" extrusionOk="0">
                  <a:moveTo>
                    <a:pt x="0" y="307"/>
                  </a:moveTo>
                  <a:lnTo>
                    <a:pt x="120" y="8229"/>
                  </a:lnTo>
                  <a:cubicBezTo>
                    <a:pt x="120" y="8229"/>
                    <a:pt x="1074" y="9367"/>
                    <a:pt x="2052" y="8590"/>
                  </a:cubicBezTo>
                  <a:cubicBezTo>
                    <a:pt x="3133" y="7728"/>
                    <a:pt x="5865" y="7659"/>
                    <a:pt x="5855" y="10716"/>
                  </a:cubicBezTo>
                  <a:cubicBezTo>
                    <a:pt x="5845" y="13772"/>
                    <a:pt x="3624" y="13944"/>
                    <a:pt x="2389" y="13251"/>
                  </a:cubicBezTo>
                  <a:cubicBezTo>
                    <a:pt x="1272" y="12623"/>
                    <a:pt x="199" y="13432"/>
                    <a:pt x="199" y="13432"/>
                  </a:cubicBezTo>
                  <a:lnTo>
                    <a:pt x="323" y="21600"/>
                  </a:lnTo>
                  <a:lnTo>
                    <a:pt x="6451" y="21477"/>
                  </a:lnTo>
                  <a:cubicBezTo>
                    <a:pt x="6451" y="21477"/>
                    <a:pt x="6986" y="20514"/>
                    <a:pt x="6421" y="19495"/>
                  </a:cubicBezTo>
                  <a:cubicBezTo>
                    <a:pt x="5733" y="18260"/>
                    <a:pt x="5615" y="15424"/>
                    <a:pt x="8509" y="15365"/>
                  </a:cubicBezTo>
                  <a:cubicBezTo>
                    <a:pt x="11403" y="15307"/>
                    <a:pt x="11419" y="18067"/>
                    <a:pt x="10615" y="19535"/>
                  </a:cubicBezTo>
                  <a:cubicBezTo>
                    <a:pt x="10013" y="20636"/>
                    <a:pt x="10643" y="21392"/>
                    <a:pt x="10643" y="21392"/>
                  </a:cubicBezTo>
                  <a:lnTo>
                    <a:pt x="15804" y="21289"/>
                  </a:lnTo>
                  <a:cubicBezTo>
                    <a:pt x="15804" y="21289"/>
                    <a:pt x="15557" y="15444"/>
                    <a:pt x="15758" y="13903"/>
                  </a:cubicBezTo>
                  <a:cubicBezTo>
                    <a:pt x="15974" y="12251"/>
                    <a:pt x="17639" y="13349"/>
                    <a:pt x="17948" y="13520"/>
                  </a:cubicBezTo>
                  <a:cubicBezTo>
                    <a:pt x="19729" y="14509"/>
                    <a:pt x="21600" y="13423"/>
                    <a:pt x="21556" y="10521"/>
                  </a:cubicBezTo>
                  <a:cubicBezTo>
                    <a:pt x="21512" y="7619"/>
                    <a:pt x="18822" y="6942"/>
                    <a:pt x="17537" y="8101"/>
                  </a:cubicBezTo>
                  <a:cubicBezTo>
                    <a:pt x="16582" y="8962"/>
                    <a:pt x="15790" y="9114"/>
                    <a:pt x="15630" y="8309"/>
                  </a:cubicBezTo>
                  <a:cubicBezTo>
                    <a:pt x="15257" y="6427"/>
                    <a:pt x="15266" y="0"/>
                    <a:pt x="15266" y="0"/>
                  </a:cubicBezTo>
                  <a:lnTo>
                    <a:pt x="10428" y="97"/>
                  </a:lnTo>
                  <a:cubicBezTo>
                    <a:pt x="10428" y="97"/>
                    <a:pt x="9511" y="1388"/>
                    <a:pt x="10249" y="2454"/>
                  </a:cubicBezTo>
                  <a:cubicBezTo>
                    <a:pt x="11360" y="4059"/>
                    <a:pt x="10780" y="6532"/>
                    <a:pt x="8483" y="6578"/>
                  </a:cubicBezTo>
                  <a:cubicBezTo>
                    <a:pt x="6187" y="6624"/>
                    <a:pt x="5468" y="4417"/>
                    <a:pt x="6490" y="2673"/>
                  </a:cubicBezTo>
                  <a:cubicBezTo>
                    <a:pt x="7062" y="1695"/>
                    <a:pt x="6320" y="191"/>
                    <a:pt x="6320" y="191"/>
                  </a:cubicBezTo>
                  <a:cubicBezTo>
                    <a:pt x="6320" y="191"/>
                    <a:pt x="0" y="307"/>
                    <a:pt x="0" y="307"/>
                  </a:cubicBezTo>
                  <a:close/>
                </a:path>
              </a:pathLst>
            </a:custGeom>
            <a:solidFill>
              <a:schemeClr val="accent2"/>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693" name="Shape 34206"/>
            <p:cNvSpPr/>
            <p:nvPr/>
          </p:nvSpPr>
          <p:spPr>
            <a:xfrm>
              <a:off x="2" y="1955332"/>
              <a:ext cx="218142" cy="137805"/>
            </a:xfrm>
            <a:custGeom>
              <a:avLst/>
              <a:gdLst/>
              <a:ahLst/>
              <a:cxnLst>
                <a:cxn ang="0">
                  <a:pos x="wd2" y="hd2"/>
                </a:cxn>
                <a:cxn ang="5400000">
                  <a:pos x="wd2" y="hd2"/>
                </a:cxn>
                <a:cxn ang="10800000">
                  <a:pos x="wd2" y="hd2"/>
                </a:cxn>
                <a:cxn ang="16200000">
                  <a:pos x="wd2" y="hd2"/>
                </a:cxn>
              </a:cxnLst>
              <a:rect l="0" t="0" r="r" b="b"/>
              <a:pathLst>
                <a:path w="21427" h="21311" extrusionOk="0">
                  <a:moveTo>
                    <a:pt x="3736" y="4686"/>
                  </a:moveTo>
                  <a:lnTo>
                    <a:pt x="4986" y="19623"/>
                  </a:lnTo>
                  <a:lnTo>
                    <a:pt x="17693" y="16624"/>
                  </a:lnTo>
                  <a:lnTo>
                    <a:pt x="16443" y="1687"/>
                  </a:lnTo>
                  <a:cubicBezTo>
                    <a:pt x="16443" y="1687"/>
                    <a:pt x="3736" y="4686"/>
                    <a:pt x="3736" y="4686"/>
                  </a:cubicBezTo>
                  <a:close/>
                  <a:moveTo>
                    <a:pt x="2231" y="9937"/>
                  </a:moveTo>
                  <a:lnTo>
                    <a:pt x="2678" y="15272"/>
                  </a:lnTo>
                  <a:cubicBezTo>
                    <a:pt x="2702" y="15566"/>
                    <a:pt x="2864" y="15771"/>
                    <a:pt x="3040" y="15730"/>
                  </a:cubicBezTo>
                  <a:cubicBezTo>
                    <a:pt x="3215" y="15689"/>
                    <a:pt x="3338" y="15416"/>
                    <a:pt x="3313" y="15122"/>
                  </a:cubicBezTo>
                  <a:lnTo>
                    <a:pt x="2867" y="9787"/>
                  </a:lnTo>
                  <a:cubicBezTo>
                    <a:pt x="2842" y="9493"/>
                    <a:pt x="2680" y="9287"/>
                    <a:pt x="2504" y="9329"/>
                  </a:cubicBezTo>
                  <a:cubicBezTo>
                    <a:pt x="2329" y="9370"/>
                    <a:pt x="2207" y="9643"/>
                    <a:pt x="2231" y="9937"/>
                  </a:cubicBezTo>
                  <a:close/>
                  <a:moveTo>
                    <a:pt x="19564" y="8022"/>
                  </a:moveTo>
                  <a:cubicBezTo>
                    <a:pt x="19490" y="7139"/>
                    <a:pt x="19004" y="6523"/>
                    <a:pt x="18477" y="6647"/>
                  </a:cubicBezTo>
                  <a:cubicBezTo>
                    <a:pt x="17951" y="6771"/>
                    <a:pt x="17584" y="7589"/>
                    <a:pt x="17658" y="8472"/>
                  </a:cubicBezTo>
                  <a:cubicBezTo>
                    <a:pt x="17732" y="9356"/>
                    <a:pt x="18219" y="9972"/>
                    <a:pt x="18745" y="9848"/>
                  </a:cubicBezTo>
                  <a:cubicBezTo>
                    <a:pt x="19272" y="9723"/>
                    <a:pt x="19638" y="8906"/>
                    <a:pt x="19564" y="8022"/>
                  </a:cubicBezTo>
                  <a:close/>
                  <a:moveTo>
                    <a:pt x="20344" y="1855"/>
                  </a:moveTo>
                  <a:lnTo>
                    <a:pt x="21415" y="14657"/>
                  </a:lnTo>
                  <a:cubicBezTo>
                    <a:pt x="21514" y="15836"/>
                    <a:pt x="21025" y="16925"/>
                    <a:pt x="20323" y="17091"/>
                  </a:cubicBezTo>
                  <a:lnTo>
                    <a:pt x="2533" y="21289"/>
                  </a:lnTo>
                  <a:cubicBezTo>
                    <a:pt x="1832" y="21455"/>
                    <a:pt x="1183" y="20634"/>
                    <a:pt x="1084" y="19455"/>
                  </a:cubicBezTo>
                  <a:lnTo>
                    <a:pt x="13" y="6653"/>
                  </a:lnTo>
                  <a:cubicBezTo>
                    <a:pt x="-86" y="5474"/>
                    <a:pt x="403" y="4385"/>
                    <a:pt x="1105" y="4219"/>
                  </a:cubicBezTo>
                  <a:lnTo>
                    <a:pt x="18895" y="21"/>
                  </a:lnTo>
                  <a:cubicBezTo>
                    <a:pt x="19596" y="-145"/>
                    <a:pt x="20245" y="676"/>
                    <a:pt x="20344" y="1855"/>
                  </a:cubicBezTo>
                  <a:close/>
                </a:path>
              </a:pathLst>
            </a:custGeom>
            <a:solidFill>
              <a:schemeClr val="accent2"/>
            </a:solidFill>
            <a:ln w="12700" cap="flat">
              <a:noFill/>
              <a:miter lim="400000"/>
            </a:ln>
            <a:effectLst/>
          </p:spPr>
          <p:txBody>
            <a:bodyPr wrap="square" lIns="45719" tIns="45719" rIns="45719" bIns="45719" numCol="1" anchor="t">
              <a:noAutofit/>
            </a:bodyPr>
            <a:lstStyle/>
            <a:p>
              <a:pPr>
                <a:defRPr>
                  <a:latin typeface="Lato Light"/>
                  <a:ea typeface="Lato Light"/>
                  <a:cs typeface="Lato Light"/>
                  <a:sym typeface="Lato Light"/>
                </a:defRPr>
              </a:pPr>
              <a:endParaRPr/>
            </a:p>
          </p:txBody>
        </p:sp>
        <p:sp>
          <p:nvSpPr>
            <p:cNvPr id="694" name="Shape 34207"/>
            <p:cNvSpPr/>
            <p:nvPr/>
          </p:nvSpPr>
          <p:spPr>
            <a:xfrm>
              <a:off x="380994" y="2039449"/>
              <a:ext cx="195115" cy="191210"/>
            </a:xfrm>
            <a:custGeom>
              <a:avLst/>
              <a:gdLst/>
              <a:ahLst/>
              <a:cxnLst>
                <a:cxn ang="0">
                  <a:pos x="wd2" y="hd2"/>
                </a:cxn>
                <a:cxn ang="5400000">
                  <a:pos x="wd2" y="hd2"/>
                </a:cxn>
                <a:cxn ang="10800000">
                  <a:pos x="wd2" y="hd2"/>
                </a:cxn>
                <a:cxn ang="16200000">
                  <a:pos x="wd2" y="hd2"/>
                </a:cxn>
              </a:cxnLst>
              <a:rect l="0" t="0" r="r" b="b"/>
              <a:pathLst>
                <a:path w="20391" h="21255" extrusionOk="0">
                  <a:moveTo>
                    <a:pt x="14806" y="20802"/>
                  </a:moveTo>
                  <a:cubicBezTo>
                    <a:pt x="16771" y="20078"/>
                    <a:pt x="18497" y="18506"/>
                    <a:pt x="19509" y="16252"/>
                  </a:cubicBezTo>
                  <a:cubicBezTo>
                    <a:pt x="21534" y="11744"/>
                    <a:pt x="19954" y="6226"/>
                    <a:pt x="15980" y="3929"/>
                  </a:cubicBezTo>
                  <a:cubicBezTo>
                    <a:pt x="12750" y="2062"/>
                    <a:pt x="8929" y="2896"/>
                    <a:pt x="6525" y="5695"/>
                  </a:cubicBezTo>
                  <a:cubicBezTo>
                    <a:pt x="6494" y="5619"/>
                    <a:pt x="6446" y="5549"/>
                    <a:pt x="6387" y="5489"/>
                  </a:cubicBezTo>
                  <a:lnTo>
                    <a:pt x="1181" y="167"/>
                  </a:lnTo>
                  <a:cubicBezTo>
                    <a:pt x="946" y="-73"/>
                    <a:pt x="582" y="-53"/>
                    <a:pt x="370" y="214"/>
                  </a:cubicBezTo>
                  <a:lnTo>
                    <a:pt x="146" y="499"/>
                  </a:lnTo>
                  <a:cubicBezTo>
                    <a:pt x="-66" y="765"/>
                    <a:pt x="-44" y="1177"/>
                    <a:pt x="192" y="1417"/>
                  </a:cubicBezTo>
                  <a:lnTo>
                    <a:pt x="5396" y="6733"/>
                  </a:lnTo>
                  <a:cubicBezTo>
                    <a:pt x="5480" y="6818"/>
                    <a:pt x="5581" y="6859"/>
                    <a:pt x="5685" y="6879"/>
                  </a:cubicBezTo>
                  <a:cubicBezTo>
                    <a:pt x="5480" y="7214"/>
                    <a:pt x="5286" y="7560"/>
                    <a:pt x="5118" y="7933"/>
                  </a:cubicBezTo>
                  <a:cubicBezTo>
                    <a:pt x="3093" y="12441"/>
                    <a:pt x="4673" y="17959"/>
                    <a:pt x="8647" y="20256"/>
                  </a:cubicBezTo>
                  <a:cubicBezTo>
                    <a:pt x="10634" y="21405"/>
                    <a:pt x="12840" y="21527"/>
                    <a:pt x="14806" y="20802"/>
                  </a:cubicBezTo>
                  <a:close/>
                  <a:moveTo>
                    <a:pt x="14414" y="19435"/>
                  </a:moveTo>
                  <a:cubicBezTo>
                    <a:pt x="12758" y="20045"/>
                    <a:pt x="10896" y="19937"/>
                    <a:pt x="9221" y="18969"/>
                  </a:cubicBezTo>
                  <a:cubicBezTo>
                    <a:pt x="5873" y="17034"/>
                    <a:pt x="4542" y="12385"/>
                    <a:pt x="6248" y="8586"/>
                  </a:cubicBezTo>
                  <a:cubicBezTo>
                    <a:pt x="7954" y="4788"/>
                    <a:pt x="12052" y="3277"/>
                    <a:pt x="15400" y="5212"/>
                  </a:cubicBezTo>
                  <a:cubicBezTo>
                    <a:pt x="18748" y="7148"/>
                    <a:pt x="20080" y="11797"/>
                    <a:pt x="18374" y="15596"/>
                  </a:cubicBezTo>
                  <a:cubicBezTo>
                    <a:pt x="17521" y="17495"/>
                    <a:pt x="16070" y="18824"/>
                    <a:pt x="14414" y="19435"/>
                  </a:cubicBezTo>
                  <a:close/>
                </a:path>
              </a:pathLst>
            </a:custGeom>
            <a:solidFill>
              <a:schemeClr val="accent2"/>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695" name="Shape 34208"/>
            <p:cNvSpPr/>
            <p:nvPr/>
          </p:nvSpPr>
          <p:spPr>
            <a:xfrm>
              <a:off x="175575" y="2063425"/>
              <a:ext cx="83657" cy="98776"/>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chemeClr val="accent2"/>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696" name="Shape 34209"/>
            <p:cNvSpPr/>
            <p:nvPr/>
          </p:nvSpPr>
          <p:spPr>
            <a:xfrm>
              <a:off x="482613" y="1525958"/>
              <a:ext cx="116708" cy="14383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307" y="15970"/>
                  </a:lnTo>
                  <a:lnTo>
                    <a:pt x="6112" y="19464"/>
                  </a:lnTo>
                  <a:cubicBezTo>
                    <a:pt x="6112" y="19464"/>
                    <a:pt x="0" y="21600"/>
                    <a:pt x="0" y="21600"/>
                  </a:cubicBezTo>
                  <a:close/>
                  <a:moveTo>
                    <a:pt x="6773" y="18782"/>
                  </a:moveTo>
                  <a:lnTo>
                    <a:pt x="1968" y="15288"/>
                  </a:lnTo>
                  <a:lnTo>
                    <a:pt x="13737" y="3150"/>
                  </a:lnTo>
                  <a:lnTo>
                    <a:pt x="18545" y="6642"/>
                  </a:lnTo>
                  <a:cubicBezTo>
                    <a:pt x="18545" y="6642"/>
                    <a:pt x="6773" y="18782"/>
                    <a:pt x="6773" y="18782"/>
                  </a:cubicBezTo>
                  <a:close/>
                  <a:moveTo>
                    <a:pt x="19218" y="5946"/>
                  </a:moveTo>
                  <a:lnTo>
                    <a:pt x="14411" y="2455"/>
                  </a:lnTo>
                  <a:lnTo>
                    <a:pt x="16792" y="0"/>
                  </a:lnTo>
                  <a:lnTo>
                    <a:pt x="21600" y="3492"/>
                  </a:lnTo>
                  <a:cubicBezTo>
                    <a:pt x="21600" y="3492"/>
                    <a:pt x="19218" y="5946"/>
                    <a:pt x="19218" y="5946"/>
                  </a:cubicBezTo>
                  <a:close/>
                </a:path>
              </a:pathLst>
            </a:custGeom>
            <a:solidFill>
              <a:schemeClr val="accent2"/>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697" name="Shape 34210"/>
            <p:cNvSpPr/>
            <p:nvPr/>
          </p:nvSpPr>
          <p:spPr>
            <a:xfrm>
              <a:off x="268718" y="1794710"/>
              <a:ext cx="106045" cy="105287"/>
            </a:xfrm>
            <a:custGeom>
              <a:avLst/>
              <a:gdLst/>
              <a:ahLst/>
              <a:cxnLst>
                <a:cxn ang="0">
                  <a:pos x="wd2" y="hd2"/>
                </a:cxn>
                <a:cxn ang="5400000">
                  <a:pos x="wd2" y="hd2"/>
                </a:cxn>
                <a:cxn ang="10800000">
                  <a:pos x="wd2" y="hd2"/>
                </a:cxn>
                <a:cxn ang="16200000">
                  <a:pos x="wd2" y="hd2"/>
                </a:cxn>
              </a:cxnLst>
              <a:rect l="0" t="0" r="r" b="b"/>
              <a:pathLst>
                <a:path w="21184" h="21600" extrusionOk="0">
                  <a:moveTo>
                    <a:pt x="0" y="3459"/>
                  </a:moveTo>
                  <a:lnTo>
                    <a:pt x="1422" y="10208"/>
                  </a:lnTo>
                  <a:cubicBezTo>
                    <a:pt x="1422" y="10208"/>
                    <a:pt x="2469" y="10982"/>
                    <a:pt x="3219" y="10113"/>
                  </a:cubicBezTo>
                  <a:cubicBezTo>
                    <a:pt x="4049" y="9149"/>
                    <a:pt x="6494" y="8518"/>
                    <a:pt x="6992" y="11134"/>
                  </a:cubicBezTo>
                  <a:cubicBezTo>
                    <a:pt x="7491" y="13750"/>
                    <a:pt x="5522" y="14362"/>
                    <a:pt x="4296" y="14027"/>
                  </a:cubicBezTo>
                  <a:cubicBezTo>
                    <a:pt x="3187" y="13725"/>
                    <a:pt x="2357" y="14641"/>
                    <a:pt x="2357" y="14641"/>
                  </a:cubicBezTo>
                  <a:lnTo>
                    <a:pt x="3823" y="21600"/>
                  </a:lnTo>
                  <a:lnTo>
                    <a:pt x="9313" y="20212"/>
                  </a:lnTo>
                  <a:cubicBezTo>
                    <a:pt x="9313" y="20212"/>
                    <a:pt x="9635" y="19276"/>
                    <a:pt x="8958" y="18523"/>
                  </a:cubicBezTo>
                  <a:cubicBezTo>
                    <a:pt x="8134" y="17611"/>
                    <a:pt x="7558" y="15210"/>
                    <a:pt x="10150" y="14555"/>
                  </a:cubicBezTo>
                  <a:cubicBezTo>
                    <a:pt x="12743" y="13899"/>
                    <a:pt x="13216" y="16255"/>
                    <a:pt x="12736" y="17679"/>
                  </a:cubicBezTo>
                  <a:cubicBezTo>
                    <a:pt x="12378" y="18747"/>
                    <a:pt x="13070" y="19262"/>
                    <a:pt x="13070" y="19262"/>
                  </a:cubicBezTo>
                  <a:lnTo>
                    <a:pt x="17693" y="18092"/>
                  </a:lnTo>
                  <a:cubicBezTo>
                    <a:pt x="17693" y="18092"/>
                    <a:pt x="16501" y="13146"/>
                    <a:pt x="16426" y="11786"/>
                  </a:cubicBezTo>
                  <a:cubicBezTo>
                    <a:pt x="16346" y="10328"/>
                    <a:pt x="18026" y="10919"/>
                    <a:pt x="18332" y="11000"/>
                  </a:cubicBezTo>
                  <a:cubicBezTo>
                    <a:pt x="20097" y="11473"/>
                    <a:pt x="21600" y="10153"/>
                    <a:pt x="21079" y="7680"/>
                  </a:cubicBezTo>
                  <a:cubicBezTo>
                    <a:pt x="20558" y="5208"/>
                    <a:pt x="18027" y="5192"/>
                    <a:pt x="17063" y="6452"/>
                  </a:cubicBezTo>
                  <a:cubicBezTo>
                    <a:pt x="16347" y="7388"/>
                    <a:pt x="15661" y="7684"/>
                    <a:pt x="15383" y="7029"/>
                  </a:cubicBezTo>
                  <a:cubicBezTo>
                    <a:pt x="14735" y="5498"/>
                    <a:pt x="13677" y="0"/>
                    <a:pt x="13677" y="0"/>
                  </a:cubicBezTo>
                  <a:lnTo>
                    <a:pt x="9343" y="1096"/>
                  </a:lnTo>
                  <a:cubicBezTo>
                    <a:pt x="9343" y="1096"/>
                    <a:pt x="8732" y="2392"/>
                    <a:pt x="9572" y="3149"/>
                  </a:cubicBezTo>
                  <a:cubicBezTo>
                    <a:pt x="10838" y="4289"/>
                    <a:pt x="10727" y="6525"/>
                    <a:pt x="8669" y="7045"/>
                  </a:cubicBezTo>
                  <a:cubicBezTo>
                    <a:pt x="6612" y="7566"/>
                    <a:pt x="5599" y="5828"/>
                    <a:pt x="6228" y="4123"/>
                  </a:cubicBezTo>
                  <a:cubicBezTo>
                    <a:pt x="6581" y="3168"/>
                    <a:pt x="5664" y="2036"/>
                    <a:pt x="5664" y="2036"/>
                  </a:cubicBezTo>
                  <a:cubicBezTo>
                    <a:pt x="5664" y="2036"/>
                    <a:pt x="0" y="3459"/>
                    <a:pt x="0" y="3459"/>
                  </a:cubicBezTo>
                  <a:close/>
                </a:path>
              </a:pathLst>
            </a:custGeom>
            <a:solidFill>
              <a:schemeClr val="accent2"/>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698" name="Shape 34211"/>
            <p:cNvSpPr/>
            <p:nvPr/>
          </p:nvSpPr>
          <p:spPr>
            <a:xfrm>
              <a:off x="425606" y="1199455"/>
              <a:ext cx="134473" cy="205084"/>
            </a:xfrm>
            <a:custGeom>
              <a:avLst/>
              <a:gdLst/>
              <a:ahLst/>
              <a:cxnLst>
                <a:cxn ang="0">
                  <a:pos x="wd2" y="hd2"/>
                </a:cxn>
                <a:cxn ang="5400000">
                  <a:pos x="wd2" y="hd2"/>
                </a:cxn>
                <a:cxn ang="10800000">
                  <a:pos x="wd2" y="hd2"/>
                </a:cxn>
                <a:cxn ang="16200000">
                  <a:pos x="wd2" y="hd2"/>
                </a:cxn>
              </a:cxnLst>
              <a:rect l="0" t="0" r="r" b="b"/>
              <a:pathLst>
                <a:path w="21451" h="21511" extrusionOk="0">
                  <a:moveTo>
                    <a:pt x="18683" y="0"/>
                  </a:moveTo>
                  <a:lnTo>
                    <a:pt x="17079" y="1668"/>
                  </a:lnTo>
                  <a:cubicBezTo>
                    <a:pt x="17015" y="1638"/>
                    <a:pt x="16700" y="1488"/>
                    <a:pt x="16700" y="1488"/>
                  </a:cubicBezTo>
                  <a:lnTo>
                    <a:pt x="15441" y="2801"/>
                  </a:lnTo>
                  <a:lnTo>
                    <a:pt x="15820" y="2981"/>
                  </a:lnTo>
                  <a:lnTo>
                    <a:pt x="15441" y="3375"/>
                  </a:lnTo>
                  <a:lnTo>
                    <a:pt x="2730" y="16587"/>
                  </a:lnTo>
                  <a:cubicBezTo>
                    <a:pt x="2279" y="17056"/>
                    <a:pt x="509" y="19614"/>
                    <a:pt x="586" y="20489"/>
                  </a:cubicBezTo>
                  <a:cubicBezTo>
                    <a:pt x="597" y="20614"/>
                    <a:pt x="646" y="20706"/>
                    <a:pt x="742" y="20751"/>
                  </a:cubicBezTo>
                  <a:cubicBezTo>
                    <a:pt x="1508" y="21113"/>
                    <a:pt x="4988" y="18432"/>
                    <a:pt x="5504" y="17895"/>
                  </a:cubicBezTo>
                  <a:lnTo>
                    <a:pt x="18209" y="4684"/>
                  </a:lnTo>
                  <a:lnTo>
                    <a:pt x="18588" y="4289"/>
                  </a:lnTo>
                  <a:lnTo>
                    <a:pt x="18984" y="4477"/>
                  </a:lnTo>
                  <a:lnTo>
                    <a:pt x="14043" y="9610"/>
                  </a:lnTo>
                  <a:lnTo>
                    <a:pt x="14611" y="9879"/>
                  </a:lnTo>
                  <a:lnTo>
                    <a:pt x="20810" y="3434"/>
                  </a:lnTo>
                  <a:cubicBezTo>
                    <a:pt x="20810" y="3434"/>
                    <a:pt x="20191" y="3144"/>
                    <a:pt x="19847" y="2981"/>
                  </a:cubicBezTo>
                  <a:lnTo>
                    <a:pt x="21451" y="1313"/>
                  </a:lnTo>
                  <a:cubicBezTo>
                    <a:pt x="21451" y="1313"/>
                    <a:pt x="18683" y="0"/>
                    <a:pt x="18683" y="0"/>
                  </a:cubicBezTo>
                  <a:close/>
                  <a:moveTo>
                    <a:pt x="586" y="20489"/>
                  </a:moveTo>
                  <a:cubicBezTo>
                    <a:pt x="585" y="20448"/>
                    <a:pt x="574" y="20416"/>
                    <a:pt x="580" y="20368"/>
                  </a:cubicBezTo>
                  <a:lnTo>
                    <a:pt x="319" y="20638"/>
                  </a:lnTo>
                  <a:cubicBezTo>
                    <a:pt x="213" y="20748"/>
                    <a:pt x="-149" y="21394"/>
                    <a:pt x="68" y="21497"/>
                  </a:cubicBezTo>
                  <a:cubicBezTo>
                    <a:pt x="286" y="21600"/>
                    <a:pt x="1004" y="21123"/>
                    <a:pt x="1110" y="21013"/>
                  </a:cubicBezTo>
                  <a:lnTo>
                    <a:pt x="1371" y="20739"/>
                  </a:lnTo>
                  <a:cubicBezTo>
                    <a:pt x="1093" y="20840"/>
                    <a:pt x="868" y="20874"/>
                    <a:pt x="731" y="20810"/>
                  </a:cubicBezTo>
                  <a:cubicBezTo>
                    <a:pt x="624" y="20759"/>
                    <a:pt x="588" y="20638"/>
                    <a:pt x="586" y="20489"/>
                  </a:cubicBezTo>
                  <a:close/>
                </a:path>
              </a:pathLst>
            </a:custGeom>
            <a:solidFill>
              <a:schemeClr val="accent2"/>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699" name="Shape 34212"/>
            <p:cNvSpPr/>
            <p:nvPr/>
          </p:nvSpPr>
          <p:spPr>
            <a:xfrm>
              <a:off x="-1" y="1092533"/>
              <a:ext cx="189678" cy="143402"/>
            </a:xfrm>
            <a:custGeom>
              <a:avLst/>
              <a:gdLst/>
              <a:ahLst/>
              <a:cxnLst>
                <a:cxn ang="0">
                  <a:pos x="wd2" y="hd2"/>
                </a:cxn>
                <a:cxn ang="5400000">
                  <a:pos x="wd2" y="hd2"/>
                </a:cxn>
                <a:cxn ang="10800000">
                  <a:pos x="wd2" y="hd2"/>
                </a:cxn>
                <a:cxn ang="16200000">
                  <a:pos x="wd2" y="hd2"/>
                </a:cxn>
              </a:cxnLst>
              <a:rect l="0" t="0"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chemeClr val="accent2"/>
            </a:solidFill>
            <a:ln w="12700" cap="flat">
              <a:noFill/>
              <a:miter lim="400000"/>
            </a:ln>
            <a:effectLst/>
          </p:spPr>
          <p:txBody>
            <a:bodyPr wrap="square" lIns="45719" tIns="45719" rIns="45719" bIns="45719" numCol="1" anchor="t">
              <a:noAutofit/>
            </a:bodyPr>
            <a:lstStyle/>
            <a:p>
              <a:pPr>
                <a:defRPr>
                  <a:latin typeface="Lato Light"/>
                  <a:ea typeface="Lato Light"/>
                  <a:cs typeface="Lato Light"/>
                  <a:sym typeface="Lato Light"/>
                </a:defRPr>
              </a:pPr>
              <a:endParaRPr/>
            </a:p>
          </p:txBody>
        </p:sp>
        <p:sp>
          <p:nvSpPr>
            <p:cNvPr id="700" name="Shape 34213"/>
            <p:cNvSpPr/>
            <p:nvPr/>
          </p:nvSpPr>
          <p:spPr>
            <a:xfrm>
              <a:off x="386778" y="630895"/>
              <a:ext cx="212542" cy="197788"/>
            </a:xfrm>
            <a:custGeom>
              <a:avLst/>
              <a:gdLst/>
              <a:ahLst/>
              <a:cxnLst>
                <a:cxn ang="0">
                  <a:pos x="wd2" y="hd2"/>
                </a:cxn>
                <a:cxn ang="5400000">
                  <a:pos x="wd2" y="hd2"/>
                </a:cxn>
                <a:cxn ang="10800000">
                  <a:pos x="wd2" y="hd2"/>
                </a:cxn>
                <a:cxn ang="16200000">
                  <a:pos x="wd2" y="hd2"/>
                </a:cxn>
              </a:cxnLst>
              <a:rect l="0" t="0" r="r" b="b"/>
              <a:pathLst>
                <a:path w="21600" h="21600" extrusionOk="0">
                  <a:moveTo>
                    <a:pt x="6294" y="3457"/>
                  </a:moveTo>
                  <a:lnTo>
                    <a:pt x="148" y="16086"/>
                  </a:lnTo>
                  <a:lnTo>
                    <a:pt x="0" y="16165"/>
                  </a:lnTo>
                  <a:lnTo>
                    <a:pt x="1008" y="21600"/>
                  </a:lnTo>
                  <a:lnTo>
                    <a:pt x="10415" y="19280"/>
                  </a:lnTo>
                  <a:lnTo>
                    <a:pt x="10816" y="21443"/>
                  </a:lnTo>
                  <a:lnTo>
                    <a:pt x="12402" y="20369"/>
                  </a:lnTo>
                  <a:lnTo>
                    <a:pt x="14220" y="20613"/>
                  </a:lnTo>
                  <a:lnTo>
                    <a:pt x="13819" y="18450"/>
                  </a:lnTo>
                  <a:lnTo>
                    <a:pt x="17113" y="17634"/>
                  </a:lnTo>
                  <a:lnTo>
                    <a:pt x="17471" y="17546"/>
                  </a:lnTo>
                  <a:lnTo>
                    <a:pt x="21600" y="5952"/>
                  </a:lnTo>
                  <a:lnTo>
                    <a:pt x="20486" y="14"/>
                  </a:lnTo>
                  <a:cubicBezTo>
                    <a:pt x="20486" y="14"/>
                    <a:pt x="20484" y="0"/>
                    <a:pt x="20484" y="0"/>
                  </a:cubicBezTo>
                  <a:lnTo>
                    <a:pt x="6294" y="3457"/>
                  </a:lnTo>
                  <a:close/>
                  <a:moveTo>
                    <a:pt x="19860" y="1754"/>
                  </a:moveTo>
                  <a:cubicBezTo>
                    <a:pt x="19941" y="2188"/>
                    <a:pt x="20020" y="2621"/>
                    <a:pt x="20101" y="3055"/>
                  </a:cubicBezTo>
                  <a:cubicBezTo>
                    <a:pt x="20278" y="3996"/>
                    <a:pt x="20448" y="4934"/>
                    <a:pt x="20624" y="5875"/>
                  </a:cubicBezTo>
                  <a:lnTo>
                    <a:pt x="16762" y="16617"/>
                  </a:lnTo>
                  <a:lnTo>
                    <a:pt x="13623" y="17396"/>
                  </a:lnTo>
                  <a:lnTo>
                    <a:pt x="13219" y="15220"/>
                  </a:lnTo>
                  <a:cubicBezTo>
                    <a:pt x="13219" y="15220"/>
                    <a:pt x="9815" y="16049"/>
                    <a:pt x="9815" y="16049"/>
                  </a:cubicBezTo>
                  <a:lnTo>
                    <a:pt x="10222" y="18239"/>
                  </a:lnTo>
                  <a:lnTo>
                    <a:pt x="1723" y="20338"/>
                  </a:lnTo>
                  <a:lnTo>
                    <a:pt x="908" y="15944"/>
                  </a:lnTo>
                  <a:lnTo>
                    <a:pt x="16076" y="12248"/>
                  </a:lnTo>
                  <a:cubicBezTo>
                    <a:pt x="16076" y="12249"/>
                    <a:pt x="18931" y="4332"/>
                    <a:pt x="19860" y="1754"/>
                  </a:cubicBezTo>
                  <a:close/>
                </a:path>
              </a:pathLst>
            </a:custGeom>
            <a:solidFill>
              <a:schemeClr val="accent2"/>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701" name="Shape 34215"/>
            <p:cNvSpPr/>
            <p:nvPr/>
          </p:nvSpPr>
          <p:spPr>
            <a:xfrm>
              <a:off x="465688" y="1032832"/>
              <a:ext cx="133633" cy="142533"/>
            </a:xfrm>
            <a:custGeom>
              <a:avLst/>
              <a:gdLst/>
              <a:ahLst/>
              <a:cxnLst>
                <a:cxn ang="0">
                  <a:pos x="wd2" y="hd2"/>
                </a:cxn>
                <a:cxn ang="5400000">
                  <a:pos x="wd2" y="hd2"/>
                </a:cxn>
                <a:cxn ang="10800000">
                  <a:pos x="wd2" y="hd2"/>
                </a:cxn>
                <a:cxn ang="16200000">
                  <a:pos x="wd2" y="hd2"/>
                </a:cxn>
              </a:cxnLst>
              <a:rect l="0" t="0" r="r" b="b"/>
              <a:pathLst>
                <a:path w="21600" h="21600" extrusionOk="0">
                  <a:moveTo>
                    <a:pt x="10800" y="14657"/>
                  </a:moveTo>
                  <a:cubicBezTo>
                    <a:pt x="8670" y="14657"/>
                    <a:pt x="6943" y="12930"/>
                    <a:pt x="6943" y="10800"/>
                  </a:cubicBezTo>
                  <a:cubicBezTo>
                    <a:pt x="6943" y="8670"/>
                    <a:pt x="8670" y="6943"/>
                    <a:pt x="10800" y="6943"/>
                  </a:cubicBezTo>
                  <a:cubicBezTo>
                    <a:pt x="12930" y="6943"/>
                    <a:pt x="14657" y="8670"/>
                    <a:pt x="14657" y="10800"/>
                  </a:cubicBezTo>
                  <a:cubicBezTo>
                    <a:pt x="14657" y="12930"/>
                    <a:pt x="12930" y="14657"/>
                    <a:pt x="10800" y="14657"/>
                  </a:cubicBezTo>
                  <a:close/>
                  <a:moveTo>
                    <a:pt x="20016" y="9930"/>
                  </a:moveTo>
                  <a:cubicBezTo>
                    <a:pt x="21001" y="9522"/>
                    <a:pt x="21600" y="9257"/>
                    <a:pt x="21600" y="9257"/>
                  </a:cubicBezTo>
                  <a:lnTo>
                    <a:pt x="20829" y="6171"/>
                  </a:lnTo>
                  <a:cubicBezTo>
                    <a:pt x="20829" y="6171"/>
                    <a:pt x="20119" y="6283"/>
                    <a:pt x="18990" y="6492"/>
                  </a:cubicBezTo>
                  <a:cubicBezTo>
                    <a:pt x="18430" y="5424"/>
                    <a:pt x="17677" y="4501"/>
                    <a:pt x="16789" y="3749"/>
                  </a:cubicBezTo>
                  <a:cubicBezTo>
                    <a:pt x="17377" y="2418"/>
                    <a:pt x="17743" y="1543"/>
                    <a:pt x="17743" y="1543"/>
                  </a:cubicBezTo>
                  <a:lnTo>
                    <a:pt x="14657" y="0"/>
                  </a:lnTo>
                  <a:cubicBezTo>
                    <a:pt x="14657" y="0"/>
                    <a:pt x="14156" y="750"/>
                    <a:pt x="13405" y="1922"/>
                  </a:cubicBezTo>
                  <a:cubicBezTo>
                    <a:pt x="12297" y="1595"/>
                    <a:pt x="11120" y="1470"/>
                    <a:pt x="9929" y="1584"/>
                  </a:cubicBezTo>
                  <a:cubicBezTo>
                    <a:pt x="9522" y="599"/>
                    <a:pt x="9257" y="0"/>
                    <a:pt x="9257" y="0"/>
                  </a:cubicBezTo>
                  <a:lnTo>
                    <a:pt x="6171" y="771"/>
                  </a:lnTo>
                  <a:cubicBezTo>
                    <a:pt x="6171" y="771"/>
                    <a:pt x="6283" y="1481"/>
                    <a:pt x="6492" y="2610"/>
                  </a:cubicBezTo>
                  <a:cubicBezTo>
                    <a:pt x="5420" y="3172"/>
                    <a:pt x="4494" y="3929"/>
                    <a:pt x="3740" y="4821"/>
                  </a:cubicBezTo>
                  <a:cubicBezTo>
                    <a:pt x="2414" y="4227"/>
                    <a:pt x="1543" y="3857"/>
                    <a:pt x="1543" y="3857"/>
                  </a:cubicBezTo>
                  <a:lnTo>
                    <a:pt x="0" y="6943"/>
                  </a:lnTo>
                  <a:cubicBezTo>
                    <a:pt x="0" y="6943"/>
                    <a:pt x="748" y="7450"/>
                    <a:pt x="1919" y="8207"/>
                  </a:cubicBezTo>
                  <a:cubicBezTo>
                    <a:pt x="1595" y="9313"/>
                    <a:pt x="1471" y="10485"/>
                    <a:pt x="1584" y="11672"/>
                  </a:cubicBezTo>
                  <a:cubicBezTo>
                    <a:pt x="599" y="12078"/>
                    <a:pt x="0" y="12343"/>
                    <a:pt x="0" y="12343"/>
                  </a:cubicBezTo>
                  <a:lnTo>
                    <a:pt x="771" y="15429"/>
                  </a:lnTo>
                  <a:cubicBezTo>
                    <a:pt x="771" y="15429"/>
                    <a:pt x="1480" y="15317"/>
                    <a:pt x="2609" y="15107"/>
                  </a:cubicBezTo>
                  <a:cubicBezTo>
                    <a:pt x="3172" y="16179"/>
                    <a:pt x="3928" y="17106"/>
                    <a:pt x="4820" y="17860"/>
                  </a:cubicBezTo>
                  <a:cubicBezTo>
                    <a:pt x="4227" y="19186"/>
                    <a:pt x="3857" y="20057"/>
                    <a:pt x="3857" y="20057"/>
                  </a:cubicBezTo>
                  <a:lnTo>
                    <a:pt x="6943" y="21600"/>
                  </a:lnTo>
                  <a:cubicBezTo>
                    <a:pt x="6943" y="21600"/>
                    <a:pt x="7449" y="20852"/>
                    <a:pt x="8206" y="19681"/>
                  </a:cubicBezTo>
                  <a:cubicBezTo>
                    <a:pt x="9312" y="20005"/>
                    <a:pt x="10485" y="20129"/>
                    <a:pt x="11672" y="20016"/>
                  </a:cubicBezTo>
                  <a:cubicBezTo>
                    <a:pt x="12078" y="21001"/>
                    <a:pt x="12343" y="21600"/>
                    <a:pt x="12343" y="21600"/>
                  </a:cubicBezTo>
                  <a:lnTo>
                    <a:pt x="15429" y="20829"/>
                  </a:lnTo>
                  <a:cubicBezTo>
                    <a:pt x="15429" y="20829"/>
                    <a:pt x="15317" y="20120"/>
                    <a:pt x="15107" y="18991"/>
                  </a:cubicBezTo>
                  <a:cubicBezTo>
                    <a:pt x="16176" y="18431"/>
                    <a:pt x="17099" y="17676"/>
                    <a:pt x="17852" y="16788"/>
                  </a:cubicBezTo>
                  <a:cubicBezTo>
                    <a:pt x="19183" y="17377"/>
                    <a:pt x="20057" y="17743"/>
                    <a:pt x="20057" y="17743"/>
                  </a:cubicBezTo>
                  <a:lnTo>
                    <a:pt x="21600" y="14657"/>
                  </a:lnTo>
                  <a:cubicBezTo>
                    <a:pt x="21600" y="14657"/>
                    <a:pt x="20851" y="14156"/>
                    <a:pt x="19678" y="13405"/>
                  </a:cubicBezTo>
                  <a:cubicBezTo>
                    <a:pt x="20005" y="12296"/>
                    <a:pt x="20130" y="11120"/>
                    <a:pt x="20016" y="9930"/>
                  </a:cubicBezTo>
                  <a:close/>
                </a:path>
              </a:pathLst>
            </a:custGeom>
            <a:solidFill>
              <a:schemeClr val="accent2"/>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702" name="Shape 34221"/>
            <p:cNvSpPr/>
            <p:nvPr/>
          </p:nvSpPr>
          <p:spPr>
            <a:xfrm>
              <a:off x="284232" y="2132211"/>
              <a:ext cx="133929" cy="188619"/>
            </a:xfrm>
            <a:custGeom>
              <a:avLst/>
              <a:gdLst/>
              <a:ahLst/>
              <a:cxnLst>
                <a:cxn ang="0">
                  <a:pos x="wd2" y="hd2"/>
                </a:cxn>
                <a:cxn ang="5400000">
                  <a:pos x="wd2" y="hd2"/>
                </a:cxn>
                <a:cxn ang="10800000">
                  <a:pos x="wd2" y="hd2"/>
                </a:cxn>
                <a:cxn ang="16200000">
                  <a:pos x="wd2" y="hd2"/>
                </a:cxn>
              </a:cxnLst>
              <a:rect l="0" t="0" r="r" b="b"/>
              <a:pathLst>
                <a:path w="21350" h="21600" extrusionOk="0">
                  <a:moveTo>
                    <a:pt x="16784" y="1264"/>
                  </a:moveTo>
                  <a:cubicBezTo>
                    <a:pt x="16363" y="1078"/>
                    <a:pt x="15824" y="1189"/>
                    <a:pt x="15581" y="1511"/>
                  </a:cubicBezTo>
                  <a:lnTo>
                    <a:pt x="14280" y="3236"/>
                  </a:lnTo>
                  <a:cubicBezTo>
                    <a:pt x="14867" y="3417"/>
                    <a:pt x="15381" y="3636"/>
                    <a:pt x="15831" y="3874"/>
                  </a:cubicBezTo>
                  <a:lnTo>
                    <a:pt x="17106" y="2185"/>
                  </a:lnTo>
                  <a:cubicBezTo>
                    <a:pt x="17349" y="1863"/>
                    <a:pt x="17205" y="1451"/>
                    <a:pt x="16784" y="1264"/>
                  </a:cubicBezTo>
                  <a:close/>
                  <a:moveTo>
                    <a:pt x="21233" y="4689"/>
                  </a:moveTo>
                  <a:cubicBezTo>
                    <a:pt x="20988" y="4366"/>
                    <a:pt x="20450" y="4256"/>
                    <a:pt x="20028" y="4442"/>
                  </a:cubicBezTo>
                  <a:lnTo>
                    <a:pt x="17841" y="5408"/>
                  </a:lnTo>
                  <a:cubicBezTo>
                    <a:pt x="18203" y="5799"/>
                    <a:pt x="18487" y="6197"/>
                    <a:pt x="18711" y="6581"/>
                  </a:cubicBezTo>
                  <a:lnTo>
                    <a:pt x="20909" y="5610"/>
                  </a:lnTo>
                  <a:cubicBezTo>
                    <a:pt x="21331" y="5423"/>
                    <a:pt x="21475" y="5012"/>
                    <a:pt x="21233" y="4689"/>
                  </a:cubicBezTo>
                  <a:close/>
                  <a:moveTo>
                    <a:pt x="1322" y="4393"/>
                  </a:moveTo>
                  <a:cubicBezTo>
                    <a:pt x="900" y="4207"/>
                    <a:pt x="362" y="4317"/>
                    <a:pt x="118" y="4640"/>
                  </a:cubicBezTo>
                  <a:cubicBezTo>
                    <a:pt x="-125" y="4963"/>
                    <a:pt x="19" y="5375"/>
                    <a:pt x="441" y="5561"/>
                  </a:cubicBezTo>
                  <a:lnTo>
                    <a:pt x="2633" y="6530"/>
                  </a:lnTo>
                  <a:cubicBezTo>
                    <a:pt x="2861" y="6146"/>
                    <a:pt x="3149" y="5751"/>
                    <a:pt x="3514" y="5362"/>
                  </a:cubicBezTo>
                  <a:cubicBezTo>
                    <a:pt x="3514" y="5362"/>
                    <a:pt x="1322" y="4393"/>
                    <a:pt x="1322" y="4393"/>
                  </a:cubicBezTo>
                  <a:close/>
                  <a:moveTo>
                    <a:pt x="5797" y="1483"/>
                  </a:moveTo>
                  <a:cubicBezTo>
                    <a:pt x="5553" y="1160"/>
                    <a:pt x="5015" y="1050"/>
                    <a:pt x="4593" y="1236"/>
                  </a:cubicBezTo>
                  <a:cubicBezTo>
                    <a:pt x="4173" y="1422"/>
                    <a:pt x="4029" y="1834"/>
                    <a:pt x="4272" y="2157"/>
                  </a:cubicBezTo>
                  <a:lnTo>
                    <a:pt x="5544" y="3843"/>
                  </a:lnTo>
                  <a:cubicBezTo>
                    <a:pt x="5997" y="3607"/>
                    <a:pt x="6514" y="3392"/>
                    <a:pt x="7103" y="3215"/>
                  </a:cubicBezTo>
                  <a:cubicBezTo>
                    <a:pt x="7103" y="3215"/>
                    <a:pt x="5797" y="1483"/>
                    <a:pt x="5797" y="1483"/>
                  </a:cubicBezTo>
                  <a:close/>
                  <a:moveTo>
                    <a:pt x="10693" y="0"/>
                  </a:moveTo>
                  <a:cubicBezTo>
                    <a:pt x="10208" y="0"/>
                    <a:pt x="9813" y="302"/>
                    <a:pt x="9813" y="674"/>
                  </a:cubicBezTo>
                  <a:lnTo>
                    <a:pt x="9813" y="2753"/>
                  </a:lnTo>
                  <a:cubicBezTo>
                    <a:pt x="10026" y="2740"/>
                    <a:pt x="11348" y="2744"/>
                    <a:pt x="11574" y="2758"/>
                  </a:cubicBezTo>
                  <a:lnTo>
                    <a:pt x="11574" y="674"/>
                  </a:lnTo>
                  <a:cubicBezTo>
                    <a:pt x="11574" y="302"/>
                    <a:pt x="11180" y="0"/>
                    <a:pt x="10693" y="0"/>
                  </a:cubicBezTo>
                  <a:close/>
                  <a:moveTo>
                    <a:pt x="18428" y="9068"/>
                  </a:moveTo>
                  <a:cubicBezTo>
                    <a:pt x="18228" y="7091"/>
                    <a:pt x="16423" y="3572"/>
                    <a:pt x="10662" y="3572"/>
                  </a:cubicBezTo>
                  <a:cubicBezTo>
                    <a:pt x="10661" y="3572"/>
                    <a:pt x="10660" y="3572"/>
                    <a:pt x="10659" y="3572"/>
                  </a:cubicBezTo>
                  <a:cubicBezTo>
                    <a:pt x="10658" y="3572"/>
                    <a:pt x="10658" y="3572"/>
                    <a:pt x="10657" y="3572"/>
                  </a:cubicBezTo>
                  <a:cubicBezTo>
                    <a:pt x="10656" y="3572"/>
                    <a:pt x="10655" y="3572"/>
                    <a:pt x="10655" y="3572"/>
                  </a:cubicBezTo>
                  <a:cubicBezTo>
                    <a:pt x="10654" y="3572"/>
                    <a:pt x="10653" y="3572"/>
                    <a:pt x="10652" y="3572"/>
                  </a:cubicBezTo>
                  <a:cubicBezTo>
                    <a:pt x="4890" y="3572"/>
                    <a:pt x="3086" y="7091"/>
                    <a:pt x="2886" y="9068"/>
                  </a:cubicBezTo>
                  <a:cubicBezTo>
                    <a:pt x="2715" y="10852"/>
                    <a:pt x="4327" y="12514"/>
                    <a:pt x="4510" y="12775"/>
                  </a:cubicBezTo>
                  <a:cubicBezTo>
                    <a:pt x="4810" y="13201"/>
                    <a:pt x="6695" y="14825"/>
                    <a:pt x="6762" y="15807"/>
                  </a:cubicBezTo>
                  <a:cubicBezTo>
                    <a:pt x="6855" y="17159"/>
                    <a:pt x="7070" y="17195"/>
                    <a:pt x="7930" y="17355"/>
                  </a:cubicBezTo>
                  <a:cubicBezTo>
                    <a:pt x="8807" y="17519"/>
                    <a:pt x="12507" y="17519"/>
                    <a:pt x="13383" y="17355"/>
                  </a:cubicBezTo>
                  <a:cubicBezTo>
                    <a:pt x="14243" y="17195"/>
                    <a:pt x="14459" y="17159"/>
                    <a:pt x="14552" y="15807"/>
                  </a:cubicBezTo>
                  <a:cubicBezTo>
                    <a:pt x="14619" y="14825"/>
                    <a:pt x="16504" y="13201"/>
                    <a:pt x="16803" y="12775"/>
                  </a:cubicBezTo>
                  <a:cubicBezTo>
                    <a:pt x="16987" y="12514"/>
                    <a:pt x="18599" y="10852"/>
                    <a:pt x="18428" y="9068"/>
                  </a:cubicBezTo>
                  <a:close/>
                  <a:moveTo>
                    <a:pt x="13756" y="19204"/>
                  </a:moveTo>
                  <a:cubicBezTo>
                    <a:pt x="13756" y="18991"/>
                    <a:pt x="13530" y="18817"/>
                    <a:pt x="13251" y="18817"/>
                  </a:cubicBezTo>
                  <a:lnTo>
                    <a:pt x="8063" y="18817"/>
                  </a:lnTo>
                  <a:cubicBezTo>
                    <a:pt x="7783" y="18817"/>
                    <a:pt x="7557" y="18991"/>
                    <a:pt x="7557" y="19204"/>
                  </a:cubicBezTo>
                  <a:cubicBezTo>
                    <a:pt x="7557" y="19418"/>
                    <a:pt x="7783" y="19591"/>
                    <a:pt x="8063" y="19591"/>
                  </a:cubicBezTo>
                  <a:lnTo>
                    <a:pt x="13251" y="19591"/>
                  </a:lnTo>
                  <a:cubicBezTo>
                    <a:pt x="13530" y="19591"/>
                    <a:pt x="13756" y="19418"/>
                    <a:pt x="13756" y="19204"/>
                  </a:cubicBezTo>
                  <a:cubicBezTo>
                    <a:pt x="13756" y="19204"/>
                    <a:pt x="13756" y="19204"/>
                    <a:pt x="13756" y="19204"/>
                  </a:cubicBezTo>
                  <a:close/>
                  <a:moveTo>
                    <a:pt x="13756" y="18147"/>
                  </a:moveTo>
                  <a:cubicBezTo>
                    <a:pt x="13756" y="17934"/>
                    <a:pt x="13530" y="17761"/>
                    <a:pt x="13251" y="17761"/>
                  </a:cubicBezTo>
                  <a:lnTo>
                    <a:pt x="8063" y="17761"/>
                  </a:lnTo>
                  <a:cubicBezTo>
                    <a:pt x="7783" y="17761"/>
                    <a:pt x="7557" y="17934"/>
                    <a:pt x="7557" y="18147"/>
                  </a:cubicBezTo>
                  <a:cubicBezTo>
                    <a:pt x="7557" y="18361"/>
                    <a:pt x="7783" y="18535"/>
                    <a:pt x="8063" y="18535"/>
                  </a:cubicBezTo>
                  <a:lnTo>
                    <a:pt x="13251" y="18535"/>
                  </a:lnTo>
                  <a:cubicBezTo>
                    <a:pt x="13530" y="18535"/>
                    <a:pt x="13756" y="18361"/>
                    <a:pt x="13756" y="18147"/>
                  </a:cubicBezTo>
                  <a:cubicBezTo>
                    <a:pt x="13756" y="18147"/>
                    <a:pt x="13756" y="18147"/>
                    <a:pt x="13756" y="18147"/>
                  </a:cubicBezTo>
                  <a:close/>
                  <a:moveTo>
                    <a:pt x="8400" y="19874"/>
                  </a:moveTo>
                  <a:lnTo>
                    <a:pt x="12913" y="19874"/>
                  </a:lnTo>
                  <a:cubicBezTo>
                    <a:pt x="12913" y="20827"/>
                    <a:pt x="11903" y="21600"/>
                    <a:pt x="10657" y="21600"/>
                  </a:cubicBezTo>
                  <a:cubicBezTo>
                    <a:pt x="9411" y="21600"/>
                    <a:pt x="8400" y="20827"/>
                    <a:pt x="8400" y="19874"/>
                  </a:cubicBezTo>
                  <a:close/>
                </a:path>
              </a:pathLst>
            </a:custGeom>
            <a:solidFill>
              <a:schemeClr val="accent2"/>
            </a:solidFill>
            <a:ln w="12700" cap="flat">
              <a:noFill/>
              <a:miter lim="400000"/>
            </a:ln>
            <a:effectLst/>
          </p:spPr>
          <p:txBody>
            <a:bodyPr wrap="square" lIns="45719" tIns="45719" rIns="45719" bIns="45719" numCol="1" anchor="b">
              <a:noAutofit/>
            </a:bodyPr>
            <a:lstStyle/>
            <a:p>
              <a:pPr>
                <a:defRPr>
                  <a:latin typeface="Lato Light"/>
                  <a:ea typeface="Lato Light"/>
                  <a:cs typeface="Lato Light"/>
                  <a:sym typeface="Lato Light"/>
                </a:defRPr>
              </a:pPr>
              <a:endParaRPr/>
            </a:p>
          </p:txBody>
        </p:sp>
        <p:sp>
          <p:nvSpPr>
            <p:cNvPr id="703" name="Shape 34227"/>
            <p:cNvSpPr/>
            <p:nvPr/>
          </p:nvSpPr>
          <p:spPr>
            <a:xfrm>
              <a:off x="257705" y="1990703"/>
              <a:ext cx="101094" cy="107827"/>
            </a:xfrm>
            <a:custGeom>
              <a:avLst/>
              <a:gdLst/>
              <a:ahLst/>
              <a:cxnLst>
                <a:cxn ang="0">
                  <a:pos x="wd2" y="hd2"/>
                </a:cxn>
                <a:cxn ang="5400000">
                  <a:pos x="wd2" y="hd2"/>
                </a:cxn>
                <a:cxn ang="10800000">
                  <a:pos x="wd2" y="hd2"/>
                </a:cxn>
                <a:cxn ang="16200000">
                  <a:pos x="wd2" y="hd2"/>
                </a:cxn>
              </a:cxnLst>
              <a:rect l="0" t="0" r="r" b="b"/>
              <a:pathLst>
                <a:path w="21600" h="21600" extrusionOk="0">
                  <a:moveTo>
                    <a:pt x="10800" y="14657"/>
                  </a:moveTo>
                  <a:cubicBezTo>
                    <a:pt x="8670" y="14657"/>
                    <a:pt x="6943" y="12930"/>
                    <a:pt x="6943" y="10800"/>
                  </a:cubicBezTo>
                  <a:cubicBezTo>
                    <a:pt x="6943" y="8670"/>
                    <a:pt x="8670" y="6943"/>
                    <a:pt x="10800" y="6943"/>
                  </a:cubicBezTo>
                  <a:cubicBezTo>
                    <a:pt x="12930" y="6943"/>
                    <a:pt x="14657" y="8670"/>
                    <a:pt x="14657" y="10800"/>
                  </a:cubicBezTo>
                  <a:cubicBezTo>
                    <a:pt x="14657" y="12930"/>
                    <a:pt x="12930" y="14657"/>
                    <a:pt x="10800" y="14657"/>
                  </a:cubicBezTo>
                  <a:close/>
                  <a:moveTo>
                    <a:pt x="20016" y="9930"/>
                  </a:moveTo>
                  <a:cubicBezTo>
                    <a:pt x="21001" y="9522"/>
                    <a:pt x="21600" y="9257"/>
                    <a:pt x="21600" y="9257"/>
                  </a:cubicBezTo>
                  <a:lnTo>
                    <a:pt x="20829" y="6171"/>
                  </a:lnTo>
                  <a:cubicBezTo>
                    <a:pt x="20829" y="6171"/>
                    <a:pt x="20119" y="6283"/>
                    <a:pt x="18990" y="6492"/>
                  </a:cubicBezTo>
                  <a:cubicBezTo>
                    <a:pt x="18430" y="5424"/>
                    <a:pt x="17677" y="4501"/>
                    <a:pt x="16789" y="3749"/>
                  </a:cubicBezTo>
                  <a:cubicBezTo>
                    <a:pt x="17377" y="2418"/>
                    <a:pt x="17743" y="1543"/>
                    <a:pt x="17743" y="1543"/>
                  </a:cubicBezTo>
                  <a:lnTo>
                    <a:pt x="14657" y="0"/>
                  </a:lnTo>
                  <a:cubicBezTo>
                    <a:pt x="14657" y="0"/>
                    <a:pt x="14156" y="750"/>
                    <a:pt x="13405" y="1922"/>
                  </a:cubicBezTo>
                  <a:cubicBezTo>
                    <a:pt x="12297" y="1595"/>
                    <a:pt x="11120" y="1470"/>
                    <a:pt x="9929" y="1584"/>
                  </a:cubicBezTo>
                  <a:cubicBezTo>
                    <a:pt x="9522" y="599"/>
                    <a:pt x="9257" y="0"/>
                    <a:pt x="9257" y="0"/>
                  </a:cubicBezTo>
                  <a:lnTo>
                    <a:pt x="6171" y="771"/>
                  </a:lnTo>
                  <a:cubicBezTo>
                    <a:pt x="6171" y="771"/>
                    <a:pt x="6283" y="1481"/>
                    <a:pt x="6492" y="2610"/>
                  </a:cubicBezTo>
                  <a:cubicBezTo>
                    <a:pt x="5420" y="3172"/>
                    <a:pt x="4494" y="3929"/>
                    <a:pt x="3740" y="4821"/>
                  </a:cubicBezTo>
                  <a:cubicBezTo>
                    <a:pt x="2414" y="4227"/>
                    <a:pt x="1543" y="3857"/>
                    <a:pt x="1543" y="3857"/>
                  </a:cubicBezTo>
                  <a:lnTo>
                    <a:pt x="0" y="6943"/>
                  </a:lnTo>
                  <a:cubicBezTo>
                    <a:pt x="0" y="6943"/>
                    <a:pt x="748" y="7450"/>
                    <a:pt x="1919" y="8207"/>
                  </a:cubicBezTo>
                  <a:cubicBezTo>
                    <a:pt x="1595" y="9313"/>
                    <a:pt x="1471" y="10485"/>
                    <a:pt x="1584" y="11672"/>
                  </a:cubicBezTo>
                  <a:cubicBezTo>
                    <a:pt x="599" y="12078"/>
                    <a:pt x="0" y="12343"/>
                    <a:pt x="0" y="12343"/>
                  </a:cubicBezTo>
                  <a:lnTo>
                    <a:pt x="771" y="15429"/>
                  </a:lnTo>
                  <a:cubicBezTo>
                    <a:pt x="771" y="15429"/>
                    <a:pt x="1480" y="15317"/>
                    <a:pt x="2609" y="15107"/>
                  </a:cubicBezTo>
                  <a:cubicBezTo>
                    <a:pt x="3172" y="16179"/>
                    <a:pt x="3928" y="17106"/>
                    <a:pt x="4820" y="17860"/>
                  </a:cubicBezTo>
                  <a:cubicBezTo>
                    <a:pt x="4227" y="19186"/>
                    <a:pt x="3857" y="20057"/>
                    <a:pt x="3857" y="20057"/>
                  </a:cubicBezTo>
                  <a:lnTo>
                    <a:pt x="6943" y="21600"/>
                  </a:lnTo>
                  <a:cubicBezTo>
                    <a:pt x="6943" y="21600"/>
                    <a:pt x="7449" y="20852"/>
                    <a:pt x="8206" y="19681"/>
                  </a:cubicBezTo>
                  <a:cubicBezTo>
                    <a:pt x="9312" y="20005"/>
                    <a:pt x="10485" y="20129"/>
                    <a:pt x="11672" y="20016"/>
                  </a:cubicBezTo>
                  <a:cubicBezTo>
                    <a:pt x="12078" y="21001"/>
                    <a:pt x="12343" y="21600"/>
                    <a:pt x="12343" y="21600"/>
                  </a:cubicBezTo>
                  <a:lnTo>
                    <a:pt x="15429" y="20829"/>
                  </a:lnTo>
                  <a:cubicBezTo>
                    <a:pt x="15429" y="20829"/>
                    <a:pt x="15317" y="20120"/>
                    <a:pt x="15107" y="18991"/>
                  </a:cubicBezTo>
                  <a:cubicBezTo>
                    <a:pt x="16176" y="18431"/>
                    <a:pt x="17099" y="17676"/>
                    <a:pt x="17852" y="16788"/>
                  </a:cubicBezTo>
                  <a:cubicBezTo>
                    <a:pt x="19183" y="17377"/>
                    <a:pt x="20057" y="17743"/>
                    <a:pt x="20057" y="17743"/>
                  </a:cubicBezTo>
                  <a:lnTo>
                    <a:pt x="21600" y="14657"/>
                  </a:lnTo>
                  <a:cubicBezTo>
                    <a:pt x="21600" y="14657"/>
                    <a:pt x="20851" y="14156"/>
                    <a:pt x="19678" y="13405"/>
                  </a:cubicBezTo>
                  <a:cubicBezTo>
                    <a:pt x="20005" y="12296"/>
                    <a:pt x="20130" y="11120"/>
                    <a:pt x="20016" y="9930"/>
                  </a:cubicBezTo>
                  <a:close/>
                </a:path>
              </a:pathLst>
            </a:custGeom>
            <a:solidFill>
              <a:schemeClr val="accent2"/>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704" name="Shape 34228"/>
            <p:cNvSpPr/>
            <p:nvPr/>
          </p:nvSpPr>
          <p:spPr>
            <a:xfrm>
              <a:off x="-1" y="1703229"/>
              <a:ext cx="158838" cy="194506"/>
            </a:xfrm>
            <a:custGeom>
              <a:avLst/>
              <a:gdLst/>
              <a:ahLst/>
              <a:cxnLst>
                <a:cxn ang="0">
                  <a:pos x="wd2" y="hd2"/>
                </a:cxn>
                <a:cxn ang="5400000">
                  <a:pos x="wd2" y="hd2"/>
                </a:cxn>
                <a:cxn ang="10800000">
                  <a:pos x="wd2" y="hd2"/>
                </a:cxn>
                <a:cxn ang="16200000">
                  <a:pos x="wd2" y="hd2"/>
                </a:cxn>
              </a:cxnLst>
              <a:rect l="0" t="0" r="r" b="b"/>
              <a:pathLst>
                <a:path w="21600" h="21600" extrusionOk="0">
                  <a:moveTo>
                    <a:pt x="11390" y="0"/>
                  </a:moveTo>
                  <a:lnTo>
                    <a:pt x="0" y="14168"/>
                  </a:lnTo>
                  <a:lnTo>
                    <a:pt x="12187" y="21600"/>
                  </a:lnTo>
                  <a:lnTo>
                    <a:pt x="21600" y="9890"/>
                  </a:lnTo>
                  <a:lnTo>
                    <a:pt x="20767" y="5719"/>
                  </a:lnTo>
                  <a:lnTo>
                    <a:pt x="11390" y="0"/>
                  </a:lnTo>
                  <a:close/>
                  <a:moveTo>
                    <a:pt x="12641" y="5625"/>
                  </a:moveTo>
                  <a:lnTo>
                    <a:pt x="17079" y="8332"/>
                  </a:lnTo>
                  <a:lnTo>
                    <a:pt x="16765" y="8723"/>
                  </a:lnTo>
                  <a:lnTo>
                    <a:pt x="12326" y="6016"/>
                  </a:lnTo>
                  <a:lnTo>
                    <a:pt x="12641" y="5625"/>
                  </a:lnTo>
                  <a:close/>
                  <a:moveTo>
                    <a:pt x="7323" y="8127"/>
                  </a:moveTo>
                  <a:lnTo>
                    <a:pt x="16200" y="13540"/>
                  </a:lnTo>
                  <a:lnTo>
                    <a:pt x="15894" y="13920"/>
                  </a:lnTo>
                  <a:lnTo>
                    <a:pt x="7017" y="8506"/>
                  </a:lnTo>
                  <a:lnTo>
                    <a:pt x="7323" y="8127"/>
                  </a:lnTo>
                  <a:close/>
                  <a:moveTo>
                    <a:pt x="5778" y="10048"/>
                  </a:moveTo>
                  <a:lnTo>
                    <a:pt x="14655" y="15462"/>
                  </a:lnTo>
                  <a:lnTo>
                    <a:pt x="14340" y="15853"/>
                  </a:lnTo>
                  <a:lnTo>
                    <a:pt x="5463" y="10439"/>
                  </a:lnTo>
                  <a:lnTo>
                    <a:pt x="5778" y="10048"/>
                  </a:lnTo>
                  <a:close/>
                  <a:moveTo>
                    <a:pt x="4233" y="11970"/>
                  </a:moveTo>
                  <a:lnTo>
                    <a:pt x="8671" y="14677"/>
                  </a:lnTo>
                  <a:lnTo>
                    <a:pt x="8357" y="15068"/>
                  </a:lnTo>
                  <a:lnTo>
                    <a:pt x="3918" y="12361"/>
                  </a:lnTo>
                  <a:lnTo>
                    <a:pt x="4233" y="11970"/>
                  </a:lnTo>
                  <a:close/>
                </a:path>
              </a:pathLst>
            </a:custGeom>
            <a:solidFill>
              <a:schemeClr val="accent2"/>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705" name="Shape 34231"/>
            <p:cNvSpPr/>
            <p:nvPr/>
          </p:nvSpPr>
          <p:spPr>
            <a:xfrm>
              <a:off x="478985" y="526708"/>
              <a:ext cx="120336" cy="104296"/>
            </a:xfrm>
            <a:custGeom>
              <a:avLst/>
              <a:gdLst/>
              <a:ahLst/>
              <a:cxnLst>
                <a:cxn ang="0">
                  <a:pos x="wd2" y="hd2"/>
                </a:cxn>
                <a:cxn ang="5400000">
                  <a:pos x="wd2" y="hd2"/>
                </a:cxn>
                <a:cxn ang="10800000">
                  <a:pos x="wd2" y="hd2"/>
                </a:cxn>
                <a:cxn ang="16200000">
                  <a:pos x="wd2" y="hd2"/>
                </a:cxn>
              </a:cxnLst>
              <a:rect l="0" t="0" r="r" b="b"/>
              <a:pathLst>
                <a:path w="21600" h="21600" extrusionOk="0">
                  <a:moveTo>
                    <a:pt x="21600" y="2559"/>
                  </a:moveTo>
                  <a:cubicBezTo>
                    <a:pt x="20805" y="2994"/>
                    <a:pt x="19949" y="3285"/>
                    <a:pt x="19055" y="3417"/>
                  </a:cubicBezTo>
                  <a:cubicBezTo>
                    <a:pt x="19968" y="2742"/>
                    <a:pt x="20672" y="1676"/>
                    <a:pt x="21003" y="401"/>
                  </a:cubicBezTo>
                  <a:cubicBezTo>
                    <a:pt x="20147" y="1026"/>
                    <a:pt x="19198" y="1478"/>
                    <a:pt x="18187" y="1722"/>
                  </a:cubicBezTo>
                  <a:cubicBezTo>
                    <a:pt x="17379" y="665"/>
                    <a:pt x="16228" y="0"/>
                    <a:pt x="14953" y="0"/>
                  </a:cubicBezTo>
                  <a:cubicBezTo>
                    <a:pt x="12506" y="0"/>
                    <a:pt x="10524" y="2441"/>
                    <a:pt x="10524" y="5454"/>
                  </a:cubicBezTo>
                  <a:cubicBezTo>
                    <a:pt x="10524" y="5881"/>
                    <a:pt x="10561" y="6298"/>
                    <a:pt x="10637" y="6694"/>
                  </a:cubicBezTo>
                  <a:cubicBezTo>
                    <a:pt x="6954" y="6468"/>
                    <a:pt x="3689" y="4296"/>
                    <a:pt x="1504" y="998"/>
                  </a:cubicBezTo>
                  <a:cubicBezTo>
                    <a:pt x="1122" y="1806"/>
                    <a:pt x="903" y="2742"/>
                    <a:pt x="903" y="3739"/>
                  </a:cubicBezTo>
                  <a:cubicBezTo>
                    <a:pt x="903" y="5631"/>
                    <a:pt x="1686" y="7302"/>
                    <a:pt x="2875" y="8279"/>
                  </a:cubicBezTo>
                  <a:cubicBezTo>
                    <a:pt x="2149" y="8248"/>
                    <a:pt x="1466" y="8005"/>
                    <a:pt x="868" y="7599"/>
                  </a:cubicBezTo>
                  <a:cubicBezTo>
                    <a:pt x="868" y="7618"/>
                    <a:pt x="868" y="7641"/>
                    <a:pt x="868" y="7666"/>
                  </a:cubicBezTo>
                  <a:cubicBezTo>
                    <a:pt x="868" y="10307"/>
                    <a:pt x="2395" y="12512"/>
                    <a:pt x="4423" y="13011"/>
                  </a:cubicBezTo>
                  <a:cubicBezTo>
                    <a:pt x="4051" y="13134"/>
                    <a:pt x="3658" y="13201"/>
                    <a:pt x="3255" y="13201"/>
                  </a:cubicBezTo>
                  <a:cubicBezTo>
                    <a:pt x="2970" y="13201"/>
                    <a:pt x="2691" y="13168"/>
                    <a:pt x="2420" y="13106"/>
                  </a:cubicBezTo>
                  <a:cubicBezTo>
                    <a:pt x="2983" y="15270"/>
                    <a:pt x="4621" y="16846"/>
                    <a:pt x="6561" y="16890"/>
                  </a:cubicBezTo>
                  <a:cubicBezTo>
                    <a:pt x="5042" y="18353"/>
                    <a:pt x="3134" y="19225"/>
                    <a:pt x="1056" y="19225"/>
                  </a:cubicBezTo>
                  <a:cubicBezTo>
                    <a:pt x="700" y="19225"/>
                    <a:pt x="347" y="19197"/>
                    <a:pt x="0" y="19149"/>
                  </a:cubicBezTo>
                  <a:cubicBezTo>
                    <a:pt x="1963" y="20695"/>
                    <a:pt x="4290" y="21600"/>
                    <a:pt x="6791" y="21600"/>
                  </a:cubicBezTo>
                  <a:cubicBezTo>
                    <a:pt x="14943" y="21600"/>
                    <a:pt x="19401" y="13291"/>
                    <a:pt x="19401" y="6084"/>
                  </a:cubicBezTo>
                  <a:cubicBezTo>
                    <a:pt x="19401" y="5851"/>
                    <a:pt x="19396" y="5613"/>
                    <a:pt x="19388" y="5380"/>
                  </a:cubicBezTo>
                  <a:cubicBezTo>
                    <a:pt x="20253" y="4614"/>
                    <a:pt x="21005" y="3652"/>
                    <a:pt x="21600" y="2559"/>
                  </a:cubicBezTo>
                  <a:cubicBezTo>
                    <a:pt x="21600" y="2559"/>
                    <a:pt x="21600" y="2559"/>
                    <a:pt x="21600" y="2559"/>
                  </a:cubicBezTo>
                  <a:close/>
                </a:path>
              </a:pathLst>
            </a:custGeom>
            <a:solidFill>
              <a:schemeClr val="accent2"/>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706" name="Shape 34233"/>
            <p:cNvSpPr/>
            <p:nvPr/>
          </p:nvSpPr>
          <p:spPr>
            <a:xfrm>
              <a:off x="106189" y="784181"/>
              <a:ext cx="85575" cy="117780"/>
            </a:xfrm>
            <a:custGeom>
              <a:avLst/>
              <a:gdLst/>
              <a:ahLst/>
              <a:cxnLst>
                <a:cxn ang="0">
                  <a:pos x="wd2" y="hd2"/>
                </a:cxn>
                <a:cxn ang="5400000">
                  <a:pos x="wd2" y="hd2"/>
                </a:cxn>
                <a:cxn ang="10800000">
                  <a:pos x="wd2" y="hd2"/>
                </a:cxn>
                <a:cxn ang="16200000">
                  <a:pos x="wd2" y="hd2"/>
                </a:cxn>
              </a:cxnLst>
              <a:rect l="0" t="0" r="r" b="b"/>
              <a:pathLst>
                <a:path w="20935" h="21287" extrusionOk="0">
                  <a:moveTo>
                    <a:pt x="8719" y="13902"/>
                  </a:moveTo>
                  <a:cubicBezTo>
                    <a:pt x="8086" y="16090"/>
                    <a:pt x="7465" y="18199"/>
                    <a:pt x="6111" y="19862"/>
                  </a:cubicBezTo>
                  <a:cubicBezTo>
                    <a:pt x="5699" y="20370"/>
                    <a:pt x="5281" y="21012"/>
                    <a:pt x="4573" y="21287"/>
                  </a:cubicBezTo>
                  <a:cubicBezTo>
                    <a:pt x="3525" y="17039"/>
                    <a:pt x="5712" y="13464"/>
                    <a:pt x="6579" y="9893"/>
                  </a:cubicBezTo>
                  <a:cubicBezTo>
                    <a:pt x="5475" y="8121"/>
                    <a:pt x="6162" y="5116"/>
                    <a:pt x="8519" y="4777"/>
                  </a:cubicBezTo>
                  <a:cubicBezTo>
                    <a:pt x="11938" y="4282"/>
                    <a:pt x="11037" y="7536"/>
                    <a:pt x="10457" y="9049"/>
                  </a:cubicBezTo>
                  <a:cubicBezTo>
                    <a:pt x="10139" y="9877"/>
                    <a:pt x="9566" y="10671"/>
                    <a:pt x="9654" y="11581"/>
                  </a:cubicBezTo>
                  <a:cubicBezTo>
                    <a:pt x="9843" y="13499"/>
                    <a:pt x="12902" y="13622"/>
                    <a:pt x="14467" y="12636"/>
                  </a:cubicBezTo>
                  <a:cubicBezTo>
                    <a:pt x="16713" y="11223"/>
                    <a:pt x="17361" y="8494"/>
                    <a:pt x="17144" y="6253"/>
                  </a:cubicBezTo>
                  <a:cubicBezTo>
                    <a:pt x="16810" y="2840"/>
                    <a:pt x="11909" y="1143"/>
                    <a:pt x="7583" y="2508"/>
                  </a:cubicBezTo>
                  <a:cubicBezTo>
                    <a:pt x="5355" y="3211"/>
                    <a:pt x="3329" y="4827"/>
                    <a:pt x="3035" y="7202"/>
                  </a:cubicBezTo>
                  <a:cubicBezTo>
                    <a:pt x="2881" y="8453"/>
                    <a:pt x="3214" y="9451"/>
                    <a:pt x="3838" y="10156"/>
                  </a:cubicBezTo>
                  <a:cubicBezTo>
                    <a:pt x="3933" y="10263"/>
                    <a:pt x="4258" y="10453"/>
                    <a:pt x="4305" y="10738"/>
                  </a:cubicBezTo>
                  <a:cubicBezTo>
                    <a:pt x="4403" y="11316"/>
                    <a:pt x="3968" y="11940"/>
                    <a:pt x="3570" y="12371"/>
                  </a:cubicBezTo>
                  <a:cubicBezTo>
                    <a:pt x="1354" y="11867"/>
                    <a:pt x="210" y="10298"/>
                    <a:pt x="26" y="8311"/>
                  </a:cubicBezTo>
                  <a:cubicBezTo>
                    <a:pt x="-390" y="3790"/>
                    <a:pt x="4313" y="350"/>
                    <a:pt x="9854" y="29"/>
                  </a:cubicBezTo>
                  <a:cubicBezTo>
                    <a:pt x="15764" y="-313"/>
                    <a:pt x="20453" y="2380"/>
                    <a:pt x="20886" y="6306"/>
                  </a:cubicBezTo>
                  <a:cubicBezTo>
                    <a:pt x="21210" y="9225"/>
                    <a:pt x="19897" y="12163"/>
                    <a:pt x="17812" y="13743"/>
                  </a:cubicBezTo>
                  <a:cubicBezTo>
                    <a:pt x="16244" y="14931"/>
                    <a:pt x="12913" y="16092"/>
                    <a:pt x="10190" y="14957"/>
                  </a:cubicBezTo>
                  <a:cubicBezTo>
                    <a:pt x="9585" y="14704"/>
                    <a:pt x="9318" y="14397"/>
                    <a:pt x="8719" y="13902"/>
                  </a:cubicBezTo>
                  <a:close/>
                </a:path>
              </a:pathLst>
            </a:custGeom>
            <a:solidFill>
              <a:schemeClr val="accent2"/>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707" name="Shape 34234"/>
            <p:cNvSpPr/>
            <p:nvPr/>
          </p:nvSpPr>
          <p:spPr>
            <a:xfrm>
              <a:off x="-1" y="676372"/>
              <a:ext cx="117802" cy="117778"/>
            </a:xfrm>
            <a:custGeom>
              <a:avLst/>
              <a:gdLst/>
              <a:ahLst/>
              <a:cxnLst>
                <a:cxn ang="0">
                  <a:pos x="wd2" y="hd2"/>
                </a:cxn>
                <a:cxn ang="5400000">
                  <a:pos x="wd2" y="hd2"/>
                </a:cxn>
                <a:cxn ang="10800000">
                  <a:pos x="wd2" y="hd2"/>
                </a:cxn>
                <a:cxn ang="16200000">
                  <a:pos x="wd2" y="hd2"/>
                </a:cxn>
              </a:cxnLst>
              <a:rect l="0" t="0" r="r" b="b"/>
              <a:pathLst>
                <a:path w="21600" h="21600" extrusionOk="0">
                  <a:moveTo>
                    <a:pt x="8648" y="5409"/>
                  </a:moveTo>
                  <a:cubicBezTo>
                    <a:pt x="8423" y="3519"/>
                    <a:pt x="7212" y="1948"/>
                    <a:pt x="5946" y="1906"/>
                  </a:cubicBezTo>
                  <a:lnTo>
                    <a:pt x="5894" y="1906"/>
                  </a:lnTo>
                  <a:cubicBezTo>
                    <a:pt x="5447" y="1906"/>
                    <a:pt x="5049" y="2111"/>
                    <a:pt x="4743" y="2498"/>
                  </a:cubicBezTo>
                  <a:cubicBezTo>
                    <a:pt x="4271" y="3097"/>
                    <a:pt x="4073" y="4045"/>
                    <a:pt x="4198" y="5100"/>
                  </a:cubicBezTo>
                  <a:cubicBezTo>
                    <a:pt x="4418" y="6988"/>
                    <a:pt x="5656" y="8619"/>
                    <a:pt x="6897" y="8662"/>
                  </a:cubicBezTo>
                  <a:lnTo>
                    <a:pt x="6916" y="8662"/>
                  </a:lnTo>
                  <a:cubicBezTo>
                    <a:pt x="7385" y="8662"/>
                    <a:pt x="7778" y="8457"/>
                    <a:pt x="8085" y="8070"/>
                  </a:cubicBezTo>
                  <a:cubicBezTo>
                    <a:pt x="8561" y="7463"/>
                    <a:pt x="8773" y="6468"/>
                    <a:pt x="8648" y="5409"/>
                  </a:cubicBezTo>
                  <a:cubicBezTo>
                    <a:pt x="8648" y="5409"/>
                    <a:pt x="8648" y="5409"/>
                    <a:pt x="8648" y="5409"/>
                  </a:cubicBezTo>
                  <a:close/>
                  <a:moveTo>
                    <a:pt x="2967" y="16668"/>
                  </a:moveTo>
                  <a:cubicBezTo>
                    <a:pt x="2967" y="18299"/>
                    <a:pt x="4433" y="19576"/>
                    <a:pt x="6303" y="19576"/>
                  </a:cubicBezTo>
                  <a:cubicBezTo>
                    <a:pt x="8773" y="19576"/>
                    <a:pt x="10022" y="18631"/>
                    <a:pt x="10022" y="16763"/>
                  </a:cubicBezTo>
                  <a:cubicBezTo>
                    <a:pt x="10022" y="16587"/>
                    <a:pt x="10003" y="16402"/>
                    <a:pt x="9965" y="16220"/>
                  </a:cubicBezTo>
                  <a:cubicBezTo>
                    <a:pt x="9800" y="15495"/>
                    <a:pt x="9201" y="15043"/>
                    <a:pt x="8298" y="14355"/>
                  </a:cubicBezTo>
                  <a:cubicBezTo>
                    <a:pt x="8173" y="14263"/>
                    <a:pt x="8044" y="14164"/>
                    <a:pt x="7911" y="14063"/>
                  </a:cubicBezTo>
                  <a:cubicBezTo>
                    <a:pt x="7520" y="13931"/>
                    <a:pt x="7106" y="13857"/>
                    <a:pt x="6683" y="13855"/>
                  </a:cubicBezTo>
                  <a:lnTo>
                    <a:pt x="6629" y="13852"/>
                  </a:lnTo>
                  <a:cubicBezTo>
                    <a:pt x="4680" y="13852"/>
                    <a:pt x="2967" y="15167"/>
                    <a:pt x="2967" y="16668"/>
                  </a:cubicBezTo>
                  <a:cubicBezTo>
                    <a:pt x="2967" y="16668"/>
                    <a:pt x="2967" y="16668"/>
                    <a:pt x="2967" y="16668"/>
                  </a:cubicBezTo>
                  <a:close/>
                  <a:moveTo>
                    <a:pt x="12670" y="907"/>
                  </a:moveTo>
                  <a:lnTo>
                    <a:pt x="11388" y="1940"/>
                  </a:lnTo>
                  <a:cubicBezTo>
                    <a:pt x="11312" y="2002"/>
                    <a:pt x="11218" y="2035"/>
                    <a:pt x="11123" y="2035"/>
                  </a:cubicBezTo>
                  <a:lnTo>
                    <a:pt x="10665" y="2035"/>
                  </a:lnTo>
                  <a:cubicBezTo>
                    <a:pt x="11255" y="2824"/>
                    <a:pt x="11605" y="3949"/>
                    <a:pt x="11605" y="5219"/>
                  </a:cubicBezTo>
                  <a:cubicBezTo>
                    <a:pt x="11605" y="6615"/>
                    <a:pt x="10968" y="7937"/>
                    <a:pt x="9814" y="8945"/>
                  </a:cubicBezTo>
                  <a:cubicBezTo>
                    <a:pt x="8922" y="9717"/>
                    <a:pt x="8887" y="9931"/>
                    <a:pt x="8887" y="10374"/>
                  </a:cubicBezTo>
                  <a:cubicBezTo>
                    <a:pt x="8897" y="10617"/>
                    <a:pt x="9521" y="11409"/>
                    <a:pt x="10204" y="11949"/>
                  </a:cubicBezTo>
                  <a:cubicBezTo>
                    <a:pt x="11803" y="13208"/>
                    <a:pt x="12396" y="14441"/>
                    <a:pt x="12396" y="16503"/>
                  </a:cubicBezTo>
                  <a:cubicBezTo>
                    <a:pt x="12396" y="18652"/>
                    <a:pt x="10930" y="20513"/>
                    <a:pt x="8659" y="21248"/>
                  </a:cubicBezTo>
                  <a:cubicBezTo>
                    <a:pt x="7930" y="21482"/>
                    <a:pt x="7141" y="21600"/>
                    <a:pt x="6315" y="21600"/>
                  </a:cubicBezTo>
                  <a:cubicBezTo>
                    <a:pt x="5396" y="21600"/>
                    <a:pt x="4510" y="21482"/>
                    <a:pt x="3686" y="21251"/>
                  </a:cubicBezTo>
                  <a:cubicBezTo>
                    <a:pt x="2090" y="20802"/>
                    <a:pt x="908" y="19953"/>
                    <a:pt x="358" y="18858"/>
                  </a:cubicBezTo>
                  <a:cubicBezTo>
                    <a:pt x="122" y="18382"/>
                    <a:pt x="0" y="17877"/>
                    <a:pt x="0" y="17354"/>
                  </a:cubicBezTo>
                  <a:cubicBezTo>
                    <a:pt x="0" y="16815"/>
                    <a:pt x="117" y="16269"/>
                    <a:pt x="344" y="15728"/>
                  </a:cubicBezTo>
                  <a:cubicBezTo>
                    <a:pt x="1219" y="13652"/>
                    <a:pt x="3526" y="12256"/>
                    <a:pt x="6079" y="12256"/>
                  </a:cubicBezTo>
                  <a:cubicBezTo>
                    <a:pt x="6106" y="12256"/>
                    <a:pt x="6130" y="12256"/>
                    <a:pt x="6152" y="12256"/>
                  </a:cubicBezTo>
                  <a:cubicBezTo>
                    <a:pt x="5946" y="11848"/>
                    <a:pt x="5843" y="11429"/>
                    <a:pt x="5843" y="10984"/>
                  </a:cubicBezTo>
                  <a:cubicBezTo>
                    <a:pt x="5843" y="10764"/>
                    <a:pt x="5870" y="10538"/>
                    <a:pt x="5924" y="10311"/>
                  </a:cubicBezTo>
                  <a:cubicBezTo>
                    <a:pt x="3244" y="10243"/>
                    <a:pt x="1238" y="8057"/>
                    <a:pt x="1238" y="5179"/>
                  </a:cubicBezTo>
                  <a:cubicBezTo>
                    <a:pt x="1238" y="3144"/>
                    <a:pt x="2699" y="1162"/>
                    <a:pt x="4786" y="362"/>
                  </a:cubicBezTo>
                  <a:cubicBezTo>
                    <a:pt x="5412" y="121"/>
                    <a:pt x="6049" y="0"/>
                    <a:pt x="6675" y="0"/>
                  </a:cubicBezTo>
                  <a:lnTo>
                    <a:pt x="12404" y="0"/>
                  </a:lnTo>
                  <a:cubicBezTo>
                    <a:pt x="12599" y="0"/>
                    <a:pt x="12772" y="139"/>
                    <a:pt x="12833" y="347"/>
                  </a:cubicBezTo>
                  <a:cubicBezTo>
                    <a:pt x="12895" y="553"/>
                    <a:pt x="12827" y="781"/>
                    <a:pt x="12670" y="907"/>
                  </a:cubicBezTo>
                  <a:cubicBezTo>
                    <a:pt x="12670" y="907"/>
                    <a:pt x="12670" y="907"/>
                    <a:pt x="12670" y="907"/>
                  </a:cubicBezTo>
                  <a:close/>
                  <a:moveTo>
                    <a:pt x="21151" y="10807"/>
                  </a:moveTo>
                  <a:lnTo>
                    <a:pt x="17892" y="10807"/>
                  </a:lnTo>
                  <a:lnTo>
                    <a:pt x="17892" y="14433"/>
                  </a:lnTo>
                  <a:cubicBezTo>
                    <a:pt x="17892" y="14711"/>
                    <a:pt x="17691" y="14934"/>
                    <a:pt x="17443" y="14934"/>
                  </a:cubicBezTo>
                  <a:lnTo>
                    <a:pt x="16515" y="14934"/>
                  </a:lnTo>
                  <a:cubicBezTo>
                    <a:pt x="16266" y="14934"/>
                    <a:pt x="16063" y="14711"/>
                    <a:pt x="16063" y="14433"/>
                  </a:cubicBezTo>
                  <a:lnTo>
                    <a:pt x="16063" y="10807"/>
                  </a:lnTo>
                  <a:lnTo>
                    <a:pt x="12808" y="10807"/>
                  </a:lnTo>
                  <a:cubicBezTo>
                    <a:pt x="12559" y="10807"/>
                    <a:pt x="12355" y="10582"/>
                    <a:pt x="12355" y="10305"/>
                  </a:cubicBezTo>
                  <a:lnTo>
                    <a:pt x="12355" y="9273"/>
                  </a:lnTo>
                  <a:cubicBezTo>
                    <a:pt x="12355" y="8994"/>
                    <a:pt x="12559" y="8769"/>
                    <a:pt x="12808" y="8769"/>
                  </a:cubicBezTo>
                  <a:lnTo>
                    <a:pt x="16063" y="8769"/>
                  </a:lnTo>
                  <a:lnTo>
                    <a:pt x="16063" y="5144"/>
                  </a:lnTo>
                  <a:cubicBezTo>
                    <a:pt x="16063" y="4869"/>
                    <a:pt x="16266" y="4643"/>
                    <a:pt x="16515" y="4643"/>
                  </a:cubicBezTo>
                  <a:lnTo>
                    <a:pt x="17443" y="4643"/>
                  </a:lnTo>
                  <a:cubicBezTo>
                    <a:pt x="17691" y="4643"/>
                    <a:pt x="17892" y="4869"/>
                    <a:pt x="17892" y="5144"/>
                  </a:cubicBezTo>
                  <a:lnTo>
                    <a:pt x="17892" y="8769"/>
                  </a:lnTo>
                  <a:lnTo>
                    <a:pt x="21151" y="8769"/>
                  </a:lnTo>
                  <a:cubicBezTo>
                    <a:pt x="21396" y="8769"/>
                    <a:pt x="21600" y="8994"/>
                    <a:pt x="21600" y="9273"/>
                  </a:cubicBezTo>
                  <a:lnTo>
                    <a:pt x="21600" y="10305"/>
                  </a:lnTo>
                  <a:cubicBezTo>
                    <a:pt x="21600" y="10582"/>
                    <a:pt x="21396" y="10807"/>
                    <a:pt x="21151" y="10807"/>
                  </a:cubicBezTo>
                  <a:cubicBezTo>
                    <a:pt x="21151" y="10807"/>
                    <a:pt x="21151" y="10807"/>
                    <a:pt x="21151" y="10807"/>
                  </a:cubicBezTo>
                  <a:close/>
                </a:path>
              </a:pathLst>
            </a:custGeom>
            <a:solidFill>
              <a:schemeClr val="accent2"/>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708" name="Shape 34235"/>
            <p:cNvSpPr/>
            <p:nvPr/>
          </p:nvSpPr>
          <p:spPr>
            <a:xfrm>
              <a:off x="268719" y="1316717"/>
              <a:ext cx="120336" cy="104296"/>
            </a:xfrm>
            <a:custGeom>
              <a:avLst/>
              <a:gdLst/>
              <a:ahLst/>
              <a:cxnLst>
                <a:cxn ang="0">
                  <a:pos x="wd2" y="hd2"/>
                </a:cxn>
                <a:cxn ang="5400000">
                  <a:pos x="wd2" y="hd2"/>
                </a:cxn>
                <a:cxn ang="10800000">
                  <a:pos x="wd2" y="hd2"/>
                </a:cxn>
                <a:cxn ang="16200000">
                  <a:pos x="wd2" y="hd2"/>
                </a:cxn>
              </a:cxnLst>
              <a:rect l="0" t="0" r="r" b="b"/>
              <a:pathLst>
                <a:path w="21600" h="21600" extrusionOk="0">
                  <a:moveTo>
                    <a:pt x="21600" y="2559"/>
                  </a:moveTo>
                  <a:cubicBezTo>
                    <a:pt x="20805" y="2994"/>
                    <a:pt x="19949" y="3285"/>
                    <a:pt x="19055" y="3417"/>
                  </a:cubicBezTo>
                  <a:cubicBezTo>
                    <a:pt x="19968" y="2742"/>
                    <a:pt x="20672" y="1676"/>
                    <a:pt x="21003" y="401"/>
                  </a:cubicBezTo>
                  <a:cubicBezTo>
                    <a:pt x="20147" y="1026"/>
                    <a:pt x="19198" y="1478"/>
                    <a:pt x="18187" y="1722"/>
                  </a:cubicBezTo>
                  <a:cubicBezTo>
                    <a:pt x="17379" y="665"/>
                    <a:pt x="16228" y="0"/>
                    <a:pt x="14953" y="0"/>
                  </a:cubicBezTo>
                  <a:cubicBezTo>
                    <a:pt x="12506" y="0"/>
                    <a:pt x="10524" y="2441"/>
                    <a:pt x="10524" y="5454"/>
                  </a:cubicBezTo>
                  <a:cubicBezTo>
                    <a:pt x="10524" y="5881"/>
                    <a:pt x="10561" y="6298"/>
                    <a:pt x="10637" y="6694"/>
                  </a:cubicBezTo>
                  <a:cubicBezTo>
                    <a:pt x="6954" y="6468"/>
                    <a:pt x="3689" y="4296"/>
                    <a:pt x="1504" y="998"/>
                  </a:cubicBezTo>
                  <a:cubicBezTo>
                    <a:pt x="1122" y="1806"/>
                    <a:pt x="903" y="2742"/>
                    <a:pt x="903" y="3739"/>
                  </a:cubicBezTo>
                  <a:cubicBezTo>
                    <a:pt x="903" y="5631"/>
                    <a:pt x="1686" y="7302"/>
                    <a:pt x="2875" y="8279"/>
                  </a:cubicBezTo>
                  <a:cubicBezTo>
                    <a:pt x="2149" y="8248"/>
                    <a:pt x="1466" y="8005"/>
                    <a:pt x="868" y="7599"/>
                  </a:cubicBezTo>
                  <a:cubicBezTo>
                    <a:pt x="868" y="7618"/>
                    <a:pt x="868" y="7641"/>
                    <a:pt x="868" y="7666"/>
                  </a:cubicBezTo>
                  <a:cubicBezTo>
                    <a:pt x="868" y="10307"/>
                    <a:pt x="2395" y="12512"/>
                    <a:pt x="4423" y="13011"/>
                  </a:cubicBezTo>
                  <a:cubicBezTo>
                    <a:pt x="4051" y="13134"/>
                    <a:pt x="3658" y="13201"/>
                    <a:pt x="3255" y="13201"/>
                  </a:cubicBezTo>
                  <a:cubicBezTo>
                    <a:pt x="2970" y="13201"/>
                    <a:pt x="2691" y="13168"/>
                    <a:pt x="2420" y="13106"/>
                  </a:cubicBezTo>
                  <a:cubicBezTo>
                    <a:pt x="2983" y="15270"/>
                    <a:pt x="4621" y="16846"/>
                    <a:pt x="6561" y="16890"/>
                  </a:cubicBezTo>
                  <a:cubicBezTo>
                    <a:pt x="5042" y="18353"/>
                    <a:pt x="3134" y="19225"/>
                    <a:pt x="1056" y="19225"/>
                  </a:cubicBezTo>
                  <a:cubicBezTo>
                    <a:pt x="700" y="19225"/>
                    <a:pt x="347" y="19197"/>
                    <a:pt x="0" y="19149"/>
                  </a:cubicBezTo>
                  <a:cubicBezTo>
                    <a:pt x="1963" y="20695"/>
                    <a:pt x="4290" y="21600"/>
                    <a:pt x="6791" y="21600"/>
                  </a:cubicBezTo>
                  <a:cubicBezTo>
                    <a:pt x="14943" y="21600"/>
                    <a:pt x="19401" y="13291"/>
                    <a:pt x="19401" y="6084"/>
                  </a:cubicBezTo>
                  <a:cubicBezTo>
                    <a:pt x="19401" y="5851"/>
                    <a:pt x="19396" y="5613"/>
                    <a:pt x="19388" y="5380"/>
                  </a:cubicBezTo>
                  <a:cubicBezTo>
                    <a:pt x="20253" y="4614"/>
                    <a:pt x="21005" y="3652"/>
                    <a:pt x="21600" y="2559"/>
                  </a:cubicBezTo>
                  <a:cubicBezTo>
                    <a:pt x="21600" y="2559"/>
                    <a:pt x="21600" y="2559"/>
                    <a:pt x="21600" y="2559"/>
                  </a:cubicBezTo>
                  <a:close/>
                </a:path>
              </a:pathLst>
            </a:custGeom>
            <a:solidFill>
              <a:schemeClr val="accent2"/>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709" name="Shape 34237"/>
            <p:cNvSpPr/>
            <p:nvPr/>
          </p:nvSpPr>
          <p:spPr>
            <a:xfrm>
              <a:off x="0" y="2116241"/>
              <a:ext cx="46058" cy="105287"/>
            </a:xfrm>
            <a:custGeom>
              <a:avLst/>
              <a:gdLst/>
              <a:ahLst/>
              <a:cxnLst>
                <a:cxn ang="0">
                  <a:pos x="wd2" y="hd2"/>
                </a:cxn>
                <a:cxn ang="5400000">
                  <a:pos x="wd2" y="hd2"/>
                </a:cxn>
                <a:cxn ang="10800000">
                  <a:pos x="wd2" y="hd2"/>
                </a:cxn>
                <a:cxn ang="16200000">
                  <a:pos x="wd2" y="hd2"/>
                </a:cxn>
              </a:cxnLst>
              <a:rect l="0" t="0" r="r" b="b"/>
              <a:pathLst>
                <a:path w="21600" h="21600" extrusionOk="0">
                  <a:moveTo>
                    <a:pt x="14362" y="21600"/>
                  </a:moveTo>
                  <a:lnTo>
                    <a:pt x="4786" y="21600"/>
                  </a:lnTo>
                  <a:lnTo>
                    <a:pt x="4786" y="10800"/>
                  </a:lnTo>
                  <a:lnTo>
                    <a:pt x="0" y="10800"/>
                  </a:lnTo>
                  <a:lnTo>
                    <a:pt x="0" y="7077"/>
                  </a:lnTo>
                  <a:lnTo>
                    <a:pt x="4786" y="7077"/>
                  </a:lnTo>
                  <a:lnTo>
                    <a:pt x="4786" y="4842"/>
                  </a:lnTo>
                  <a:cubicBezTo>
                    <a:pt x="4786" y="1806"/>
                    <a:pt x="7489" y="0"/>
                    <a:pt x="15162" y="0"/>
                  </a:cubicBezTo>
                  <a:lnTo>
                    <a:pt x="21552" y="0"/>
                  </a:lnTo>
                  <a:lnTo>
                    <a:pt x="21552" y="3723"/>
                  </a:lnTo>
                  <a:lnTo>
                    <a:pt x="17560" y="3723"/>
                  </a:lnTo>
                  <a:cubicBezTo>
                    <a:pt x="14572" y="3723"/>
                    <a:pt x="14372" y="4243"/>
                    <a:pt x="14372" y="5214"/>
                  </a:cubicBezTo>
                  <a:lnTo>
                    <a:pt x="14362" y="7077"/>
                  </a:lnTo>
                  <a:lnTo>
                    <a:pt x="21600" y="7077"/>
                  </a:lnTo>
                  <a:lnTo>
                    <a:pt x="20752" y="10800"/>
                  </a:lnTo>
                  <a:lnTo>
                    <a:pt x="14362" y="10800"/>
                  </a:lnTo>
                  <a:cubicBezTo>
                    <a:pt x="14362" y="10800"/>
                    <a:pt x="14362" y="21600"/>
                    <a:pt x="14362" y="21600"/>
                  </a:cubicBezTo>
                  <a:close/>
                </a:path>
              </a:pathLst>
            </a:custGeom>
            <a:solidFill>
              <a:schemeClr val="accent2"/>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710" name="Shape 34240"/>
            <p:cNvSpPr/>
            <p:nvPr/>
          </p:nvSpPr>
          <p:spPr>
            <a:xfrm>
              <a:off x="537981" y="1992330"/>
              <a:ext cx="61339" cy="84423"/>
            </a:xfrm>
            <a:custGeom>
              <a:avLst/>
              <a:gdLst/>
              <a:ahLst/>
              <a:cxnLst>
                <a:cxn ang="0">
                  <a:pos x="wd2" y="hd2"/>
                </a:cxn>
                <a:cxn ang="5400000">
                  <a:pos x="wd2" y="hd2"/>
                </a:cxn>
                <a:cxn ang="10800000">
                  <a:pos x="wd2" y="hd2"/>
                </a:cxn>
                <a:cxn ang="16200000">
                  <a:pos x="wd2" y="hd2"/>
                </a:cxn>
              </a:cxnLst>
              <a:rect l="0" t="0" r="r" b="b"/>
              <a:pathLst>
                <a:path w="20935" h="21287" extrusionOk="0">
                  <a:moveTo>
                    <a:pt x="8719" y="13902"/>
                  </a:moveTo>
                  <a:cubicBezTo>
                    <a:pt x="8086" y="16090"/>
                    <a:pt x="7465" y="18199"/>
                    <a:pt x="6111" y="19862"/>
                  </a:cubicBezTo>
                  <a:cubicBezTo>
                    <a:pt x="5699" y="20370"/>
                    <a:pt x="5281" y="21012"/>
                    <a:pt x="4573" y="21287"/>
                  </a:cubicBezTo>
                  <a:cubicBezTo>
                    <a:pt x="3525" y="17039"/>
                    <a:pt x="5712" y="13464"/>
                    <a:pt x="6579" y="9893"/>
                  </a:cubicBezTo>
                  <a:cubicBezTo>
                    <a:pt x="5475" y="8121"/>
                    <a:pt x="6162" y="5116"/>
                    <a:pt x="8519" y="4777"/>
                  </a:cubicBezTo>
                  <a:cubicBezTo>
                    <a:pt x="11938" y="4282"/>
                    <a:pt x="11037" y="7536"/>
                    <a:pt x="10457" y="9049"/>
                  </a:cubicBezTo>
                  <a:cubicBezTo>
                    <a:pt x="10139" y="9877"/>
                    <a:pt x="9566" y="10671"/>
                    <a:pt x="9654" y="11581"/>
                  </a:cubicBezTo>
                  <a:cubicBezTo>
                    <a:pt x="9843" y="13499"/>
                    <a:pt x="12902" y="13622"/>
                    <a:pt x="14467" y="12636"/>
                  </a:cubicBezTo>
                  <a:cubicBezTo>
                    <a:pt x="16713" y="11223"/>
                    <a:pt x="17361" y="8494"/>
                    <a:pt x="17144" y="6253"/>
                  </a:cubicBezTo>
                  <a:cubicBezTo>
                    <a:pt x="16810" y="2840"/>
                    <a:pt x="11909" y="1143"/>
                    <a:pt x="7583" y="2508"/>
                  </a:cubicBezTo>
                  <a:cubicBezTo>
                    <a:pt x="5355" y="3211"/>
                    <a:pt x="3329" y="4827"/>
                    <a:pt x="3035" y="7202"/>
                  </a:cubicBezTo>
                  <a:cubicBezTo>
                    <a:pt x="2881" y="8453"/>
                    <a:pt x="3214" y="9451"/>
                    <a:pt x="3838" y="10156"/>
                  </a:cubicBezTo>
                  <a:cubicBezTo>
                    <a:pt x="3933" y="10263"/>
                    <a:pt x="4258" y="10453"/>
                    <a:pt x="4305" y="10738"/>
                  </a:cubicBezTo>
                  <a:cubicBezTo>
                    <a:pt x="4403" y="11316"/>
                    <a:pt x="3968" y="11940"/>
                    <a:pt x="3570" y="12371"/>
                  </a:cubicBezTo>
                  <a:cubicBezTo>
                    <a:pt x="1354" y="11867"/>
                    <a:pt x="210" y="10298"/>
                    <a:pt x="26" y="8311"/>
                  </a:cubicBezTo>
                  <a:cubicBezTo>
                    <a:pt x="-390" y="3790"/>
                    <a:pt x="4313" y="350"/>
                    <a:pt x="9854" y="29"/>
                  </a:cubicBezTo>
                  <a:cubicBezTo>
                    <a:pt x="15764" y="-313"/>
                    <a:pt x="20453" y="2380"/>
                    <a:pt x="20886" y="6306"/>
                  </a:cubicBezTo>
                  <a:cubicBezTo>
                    <a:pt x="21210" y="9225"/>
                    <a:pt x="19897" y="12163"/>
                    <a:pt x="17812" y="13743"/>
                  </a:cubicBezTo>
                  <a:cubicBezTo>
                    <a:pt x="16244" y="14931"/>
                    <a:pt x="12913" y="16092"/>
                    <a:pt x="10190" y="14957"/>
                  </a:cubicBezTo>
                  <a:cubicBezTo>
                    <a:pt x="9585" y="14704"/>
                    <a:pt x="9318" y="14397"/>
                    <a:pt x="8719" y="13902"/>
                  </a:cubicBezTo>
                  <a:close/>
                </a:path>
              </a:pathLst>
            </a:custGeom>
            <a:solidFill>
              <a:schemeClr val="accent2"/>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711" name="Shape 34243"/>
            <p:cNvSpPr/>
            <p:nvPr/>
          </p:nvSpPr>
          <p:spPr>
            <a:xfrm>
              <a:off x="268719" y="1771481"/>
              <a:ext cx="105121" cy="105099"/>
            </a:xfrm>
            <a:custGeom>
              <a:avLst/>
              <a:gdLst/>
              <a:ahLst/>
              <a:cxnLst>
                <a:cxn ang="0">
                  <a:pos x="wd2" y="hd2"/>
                </a:cxn>
                <a:cxn ang="5400000">
                  <a:pos x="wd2" y="hd2"/>
                </a:cxn>
                <a:cxn ang="10800000">
                  <a:pos x="wd2" y="hd2"/>
                </a:cxn>
                <a:cxn ang="16200000">
                  <a:pos x="wd2" y="hd2"/>
                </a:cxn>
              </a:cxnLst>
              <a:rect l="0" t="0" r="r" b="b"/>
              <a:pathLst>
                <a:path w="21600" h="21600" extrusionOk="0">
                  <a:moveTo>
                    <a:pt x="8648" y="5409"/>
                  </a:moveTo>
                  <a:cubicBezTo>
                    <a:pt x="8423" y="3519"/>
                    <a:pt x="7212" y="1948"/>
                    <a:pt x="5946" y="1906"/>
                  </a:cubicBezTo>
                  <a:lnTo>
                    <a:pt x="5894" y="1906"/>
                  </a:lnTo>
                  <a:cubicBezTo>
                    <a:pt x="5447" y="1906"/>
                    <a:pt x="5049" y="2111"/>
                    <a:pt x="4743" y="2498"/>
                  </a:cubicBezTo>
                  <a:cubicBezTo>
                    <a:pt x="4271" y="3097"/>
                    <a:pt x="4073" y="4045"/>
                    <a:pt x="4198" y="5100"/>
                  </a:cubicBezTo>
                  <a:cubicBezTo>
                    <a:pt x="4418" y="6988"/>
                    <a:pt x="5656" y="8619"/>
                    <a:pt x="6897" y="8662"/>
                  </a:cubicBezTo>
                  <a:lnTo>
                    <a:pt x="6916" y="8662"/>
                  </a:lnTo>
                  <a:cubicBezTo>
                    <a:pt x="7385" y="8662"/>
                    <a:pt x="7778" y="8457"/>
                    <a:pt x="8085" y="8070"/>
                  </a:cubicBezTo>
                  <a:cubicBezTo>
                    <a:pt x="8561" y="7463"/>
                    <a:pt x="8773" y="6468"/>
                    <a:pt x="8648" y="5409"/>
                  </a:cubicBezTo>
                  <a:cubicBezTo>
                    <a:pt x="8648" y="5409"/>
                    <a:pt x="8648" y="5409"/>
                    <a:pt x="8648" y="5409"/>
                  </a:cubicBezTo>
                  <a:close/>
                  <a:moveTo>
                    <a:pt x="2967" y="16668"/>
                  </a:moveTo>
                  <a:cubicBezTo>
                    <a:pt x="2967" y="18299"/>
                    <a:pt x="4433" y="19576"/>
                    <a:pt x="6303" y="19576"/>
                  </a:cubicBezTo>
                  <a:cubicBezTo>
                    <a:pt x="8773" y="19576"/>
                    <a:pt x="10022" y="18631"/>
                    <a:pt x="10022" y="16763"/>
                  </a:cubicBezTo>
                  <a:cubicBezTo>
                    <a:pt x="10022" y="16587"/>
                    <a:pt x="10003" y="16402"/>
                    <a:pt x="9965" y="16220"/>
                  </a:cubicBezTo>
                  <a:cubicBezTo>
                    <a:pt x="9800" y="15495"/>
                    <a:pt x="9201" y="15043"/>
                    <a:pt x="8298" y="14355"/>
                  </a:cubicBezTo>
                  <a:cubicBezTo>
                    <a:pt x="8173" y="14263"/>
                    <a:pt x="8044" y="14164"/>
                    <a:pt x="7911" y="14063"/>
                  </a:cubicBezTo>
                  <a:cubicBezTo>
                    <a:pt x="7520" y="13931"/>
                    <a:pt x="7106" y="13857"/>
                    <a:pt x="6683" y="13855"/>
                  </a:cubicBezTo>
                  <a:lnTo>
                    <a:pt x="6629" y="13852"/>
                  </a:lnTo>
                  <a:cubicBezTo>
                    <a:pt x="4680" y="13852"/>
                    <a:pt x="2967" y="15167"/>
                    <a:pt x="2967" y="16668"/>
                  </a:cubicBezTo>
                  <a:cubicBezTo>
                    <a:pt x="2967" y="16668"/>
                    <a:pt x="2967" y="16668"/>
                    <a:pt x="2967" y="16668"/>
                  </a:cubicBezTo>
                  <a:close/>
                  <a:moveTo>
                    <a:pt x="12670" y="907"/>
                  </a:moveTo>
                  <a:lnTo>
                    <a:pt x="11388" y="1940"/>
                  </a:lnTo>
                  <a:cubicBezTo>
                    <a:pt x="11312" y="2002"/>
                    <a:pt x="11218" y="2035"/>
                    <a:pt x="11123" y="2035"/>
                  </a:cubicBezTo>
                  <a:lnTo>
                    <a:pt x="10665" y="2035"/>
                  </a:lnTo>
                  <a:cubicBezTo>
                    <a:pt x="11255" y="2824"/>
                    <a:pt x="11605" y="3949"/>
                    <a:pt x="11605" y="5219"/>
                  </a:cubicBezTo>
                  <a:cubicBezTo>
                    <a:pt x="11605" y="6615"/>
                    <a:pt x="10968" y="7937"/>
                    <a:pt x="9814" y="8945"/>
                  </a:cubicBezTo>
                  <a:cubicBezTo>
                    <a:pt x="8922" y="9717"/>
                    <a:pt x="8887" y="9931"/>
                    <a:pt x="8887" y="10374"/>
                  </a:cubicBezTo>
                  <a:cubicBezTo>
                    <a:pt x="8897" y="10617"/>
                    <a:pt x="9521" y="11409"/>
                    <a:pt x="10204" y="11949"/>
                  </a:cubicBezTo>
                  <a:cubicBezTo>
                    <a:pt x="11803" y="13208"/>
                    <a:pt x="12396" y="14441"/>
                    <a:pt x="12396" y="16503"/>
                  </a:cubicBezTo>
                  <a:cubicBezTo>
                    <a:pt x="12396" y="18652"/>
                    <a:pt x="10930" y="20513"/>
                    <a:pt x="8659" y="21248"/>
                  </a:cubicBezTo>
                  <a:cubicBezTo>
                    <a:pt x="7930" y="21482"/>
                    <a:pt x="7141" y="21600"/>
                    <a:pt x="6315" y="21600"/>
                  </a:cubicBezTo>
                  <a:cubicBezTo>
                    <a:pt x="5396" y="21600"/>
                    <a:pt x="4510" y="21482"/>
                    <a:pt x="3686" y="21251"/>
                  </a:cubicBezTo>
                  <a:cubicBezTo>
                    <a:pt x="2090" y="20802"/>
                    <a:pt x="908" y="19953"/>
                    <a:pt x="358" y="18858"/>
                  </a:cubicBezTo>
                  <a:cubicBezTo>
                    <a:pt x="122" y="18382"/>
                    <a:pt x="0" y="17877"/>
                    <a:pt x="0" y="17354"/>
                  </a:cubicBezTo>
                  <a:cubicBezTo>
                    <a:pt x="0" y="16815"/>
                    <a:pt x="117" y="16269"/>
                    <a:pt x="344" y="15728"/>
                  </a:cubicBezTo>
                  <a:cubicBezTo>
                    <a:pt x="1219" y="13652"/>
                    <a:pt x="3526" y="12256"/>
                    <a:pt x="6079" y="12256"/>
                  </a:cubicBezTo>
                  <a:cubicBezTo>
                    <a:pt x="6106" y="12256"/>
                    <a:pt x="6130" y="12256"/>
                    <a:pt x="6152" y="12256"/>
                  </a:cubicBezTo>
                  <a:cubicBezTo>
                    <a:pt x="5946" y="11848"/>
                    <a:pt x="5843" y="11429"/>
                    <a:pt x="5843" y="10984"/>
                  </a:cubicBezTo>
                  <a:cubicBezTo>
                    <a:pt x="5843" y="10764"/>
                    <a:pt x="5870" y="10538"/>
                    <a:pt x="5924" y="10311"/>
                  </a:cubicBezTo>
                  <a:cubicBezTo>
                    <a:pt x="3244" y="10243"/>
                    <a:pt x="1238" y="8057"/>
                    <a:pt x="1238" y="5179"/>
                  </a:cubicBezTo>
                  <a:cubicBezTo>
                    <a:pt x="1238" y="3144"/>
                    <a:pt x="2699" y="1162"/>
                    <a:pt x="4786" y="362"/>
                  </a:cubicBezTo>
                  <a:cubicBezTo>
                    <a:pt x="5412" y="121"/>
                    <a:pt x="6049" y="0"/>
                    <a:pt x="6675" y="0"/>
                  </a:cubicBezTo>
                  <a:lnTo>
                    <a:pt x="12404" y="0"/>
                  </a:lnTo>
                  <a:cubicBezTo>
                    <a:pt x="12599" y="0"/>
                    <a:pt x="12772" y="139"/>
                    <a:pt x="12833" y="347"/>
                  </a:cubicBezTo>
                  <a:cubicBezTo>
                    <a:pt x="12895" y="553"/>
                    <a:pt x="12827" y="781"/>
                    <a:pt x="12670" y="907"/>
                  </a:cubicBezTo>
                  <a:cubicBezTo>
                    <a:pt x="12670" y="907"/>
                    <a:pt x="12670" y="907"/>
                    <a:pt x="12670" y="907"/>
                  </a:cubicBezTo>
                  <a:close/>
                  <a:moveTo>
                    <a:pt x="21151" y="10807"/>
                  </a:moveTo>
                  <a:lnTo>
                    <a:pt x="17892" y="10807"/>
                  </a:lnTo>
                  <a:lnTo>
                    <a:pt x="17892" y="14433"/>
                  </a:lnTo>
                  <a:cubicBezTo>
                    <a:pt x="17892" y="14711"/>
                    <a:pt x="17691" y="14934"/>
                    <a:pt x="17443" y="14934"/>
                  </a:cubicBezTo>
                  <a:lnTo>
                    <a:pt x="16515" y="14934"/>
                  </a:lnTo>
                  <a:cubicBezTo>
                    <a:pt x="16266" y="14934"/>
                    <a:pt x="16063" y="14711"/>
                    <a:pt x="16063" y="14433"/>
                  </a:cubicBezTo>
                  <a:lnTo>
                    <a:pt x="16063" y="10807"/>
                  </a:lnTo>
                  <a:lnTo>
                    <a:pt x="12808" y="10807"/>
                  </a:lnTo>
                  <a:cubicBezTo>
                    <a:pt x="12559" y="10807"/>
                    <a:pt x="12355" y="10582"/>
                    <a:pt x="12355" y="10305"/>
                  </a:cubicBezTo>
                  <a:lnTo>
                    <a:pt x="12355" y="9273"/>
                  </a:lnTo>
                  <a:cubicBezTo>
                    <a:pt x="12355" y="8994"/>
                    <a:pt x="12559" y="8769"/>
                    <a:pt x="12808" y="8769"/>
                  </a:cubicBezTo>
                  <a:lnTo>
                    <a:pt x="16063" y="8769"/>
                  </a:lnTo>
                  <a:lnTo>
                    <a:pt x="16063" y="5144"/>
                  </a:lnTo>
                  <a:cubicBezTo>
                    <a:pt x="16063" y="4869"/>
                    <a:pt x="16266" y="4643"/>
                    <a:pt x="16515" y="4643"/>
                  </a:cubicBezTo>
                  <a:lnTo>
                    <a:pt x="17443" y="4643"/>
                  </a:lnTo>
                  <a:cubicBezTo>
                    <a:pt x="17691" y="4643"/>
                    <a:pt x="17892" y="4869"/>
                    <a:pt x="17892" y="5144"/>
                  </a:cubicBezTo>
                  <a:lnTo>
                    <a:pt x="17892" y="8769"/>
                  </a:lnTo>
                  <a:lnTo>
                    <a:pt x="21151" y="8769"/>
                  </a:lnTo>
                  <a:cubicBezTo>
                    <a:pt x="21396" y="8769"/>
                    <a:pt x="21600" y="8994"/>
                    <a:pt x="21600" y="9273"/>
                  </a:cubicBezTo>
                  <a:lnTo>
                    <a:pt x="21600" y="10305"/>
                  </a:lnTo>
                  <a:cubicBezTo>
                    <a:pt x="21600" y="10582"/>
                    <a:pt x="21396" y="10807"/>
                    <a:pt x="21151" y="10807"/>
                  </a:cubicBezTo>
                  <a:cubicBezTo>
                    <a:pt x="21151" y="10807"/>
                    <a:pt x="21151" y="10807"/>
                    <a:pt x="21151" y="10807"/>
                  </a:cubicBezTo>
                  <a:close/>
                </a:path>
              </a:pathLst>
            </a:custGeom>
            <a:solidFill>
              <a:schemeClr val="accent2"/>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712" name="Shape 34245"/>
            <p:cNvSpPr/>
            <p:nvPr/>
          </p:nvSpPr>
          <p:spPr>
            <a:xfrm>
              <a:off x="405415" y="2233056"/>
              <a:ext cx="74777" cy="74762"/>
            </a:xfrm>
            <a:custGeom>
              <a:avLst/>
              <a:gdLst/>
              <a:ahLst/>
              <a:cxnLst>
                <a:cxn ang="0">
                  <a:pos x="wd2" y="hd2"/>
                </a:cxn>
                <a:cxn ang="5400000">
                  <a:pos x="wd2" y="hd2"/>
                </a:cxn>
                <a:cxn ang="10800000">
                  <a:pos x="wd2" y="hd2"/>
                </a:cxn>
                <a:cxn ang="16200000">
                  <a:pos x="wd2" y="hd2"/>
                </a:cxn>
              </a:cxnLst>
              <a:rect l="0" t="0" r="r" b="b"/>
              <a:pathLst>
                <a:path w="21600" h="21600" extrusionOk="0">
                  <a:moveTo>
                    <a:pt x="8648" y="5409"/>
                  </a:moveTo>
                  <a:cubicBezTo>
                    <a:pt x="8423" y="3519"/>
                    <a:pt x="7212" y="1948"/>
                    <a:pt x="5946" y="1906"/>
                  </a:cubicBezTo>
                  <a:lnTo>
                    <a:pt x="5894" y="1906"/>
                  </a:lnTo>
                  <a:cubicBezTo>
                    <a:pt x="5447" y="1906"/>
                    <a:pt x="5049" y="2111"/>
                    <a:pt x="4743" y="2498"/>
                  </a:cubicBezTo>
                  <a:cubicBezTo>
                    <a:pt x="4271" y="3097"/>
                    <a:pt x="4073" y="4045"/>
                    <a:pt x="4198" y="5100"/>
                  </a:cubicBezTo>
                  <a:cubicBezTo>
                    <a:pt x="4418" y="6988"/>
                    <a:pt x="5656" y="8619"/>
                    <a:pt x="6897" y="8662"/>
                  </a:cubicBezTo>
                  <a:lnTo>
                    <a:pt x="6916" y="8662"/>
                  </a:lnTo>
                  <a:cubicBezTo>
                    <a:pt x="7385" y="8662"/>
                    <a:pt x="7778" y="8457"/>
                    <a:pt x="8085" y="8070"/>
                  </a:cubicBezTo>
                  <a:cubicBezTo>
                    <a:pt x="8561" y="7463"/>
                    <a:pt x="8773" y="6468"/>
                    <a:pt x="8648" y="5409"/>
                  </a:cubicBezTo>
                  <a:cubicBezTo>
                    <a:pt x="8648" y="5409"/>
                    <a:pt x="8648" y="5409"/>
                    <a:pt x="8648" y="5409"/>
                  </a:cubicBezTo>
                  <a:close/>
                  <a:moveTo>
                    <a:pt x="2967" y="16668"/>
                  </a:moveTo>
                  <a:cubicBezTo>
                    <a:pt x="2967" y="18299"/>
                    <a:pt x="4433" y="19576"/>
                    <a:pt x="6303" y="19576"/>
                  </a:cubicBezTo>
                  <a:cubicBezTo>
                    <a:pt x="8773" y="19576"/>
                    <a:pt x="10022" y="18631"/>
                    <a:pt x="10022" y="16763"/>
                  </a:cubicBezTo>
                  <a:cubicBezTo>
                    <a:pt x="10022" y="16587"/>
                    <a:pt x="10003" y="16402"/>
                    <a:pt x="9965" y="16220"/>
                  </a:cubicBezTo>
                  <a:cubicBezTo>
                    <a:pt x="9800" y="15495"/>
                    <a:pt x="9201" y="15043"/>
                    <a:pt x="8298" y="14355"/>
                  </a:cubicBezTo>
                  <a:cubicBezTo>
                    <a:pt x="8173" y="14263"/>
                    <a:pt x="8044" y="14164"/>
                    <a:pt x="7911" y="14063"/>
                  </a:cubicBezTo>
                  <a:cubicBezTo>
                    <a:pt x="7520" y="13931"/>
                    <a:pt x="7106" y="13857"/>
                    <a:pt x="6683" y="13855"/>
                  </a:cubicBezTo>
                  <a:lnTo>
                    <a:pt x="6629" y="13852"/>
                  </a:lnTo>
                  <a:cubicBezTo>
                    <a:pt x="4680" y="13852"/>
                    <a:pt x="2967" y="15167"/>
                    <a:pt x="2967" y="16668"/>
                  </a:cubicBezTo>
                  <a:cubicBezTo>
                    <a:pt x="2967" y="16668"/>
                    <a:pt x="2967" y="16668"/>
                    <a:pt x="2967" y="16668"/>
                  </a:cubicBezTo>
                  <a:close/>
                  <a:moveTo>
                    <a:pt x="12670" y="907"/>
                  </a:moveTo>
                  <a:lnTo>
                    <a:pt x="11388" y="1940"/>
                  </a:lnTo>
                  <a:cubicBezTo>
                    <a:pt x="11312" y="2002"/>
                    <a:pt x="11218" y="2035"/>
                    <a:pt x="11123" y="2035"/>
                  </a:cubicBezTo>
                  <a:lnTo>
                    <a:pt x="10665" y="2035"/>
                  </a:lnTo>
                  <a:cubicBezTo>
                    <a:pt x="11255" y="2824"/>
                    <a:pt x="11605" y="3949"/>
                    <a:pt x="11605" y="5219"/>
                  </a:cubicBezTo>
                  <a:cubicBezTo>
                    <a:pt x="11605" y="6615"/>
                    <a:pt x="10968" y="7937"/>
                    <a:pt x="9814" y="8945"/>
                  </a:cubicBezTo>
                  <a:cubicBezTo>
                    <a:pt x="8922" y="9717"/>
                    <a:pt x="8887" y="9931"/>
                    <a:pt x="8887" y="10374"/>
                  </a:cubicBezTo>
                  <a:cubicBezTo>
                    <a:pt x="8897" y="10617"/>
                    <a:pt x="9521" y="11409"/>
                    <a:pt x="10204" y="11949"/>
                  </a:cubicBezTo>
                  <a:cubicBezTo>
                    <a:pt x="11803" y="13208"/>
                    <a:pt x="12396" y="14441"/>
                    <a:pt x="12396" y="16503"/>
                  </a:cubicBezTo>
                  <a:cubicBezTo>
                    <a:pt x="12396" y="18652"/>
                    <a:pt x="10930" y="20513"/>
                    <a:pt x="8659" y="21248"/>
                  </a:cubicBezTo>
                  <a:cubicBezTo>
                    <a:pt x="7930" y="21482"/>
                    <a:pt x="7141" y="21600"/>
                    <a:pt x="6315" y="21600"/>
                  </a:cubicBezTo>
                  <a:cubicBezTo>
                    <a:pt x="5396" y="21600"/>
                    <a:pt x="4510" y="21482"/>
                    <a:pt x="3686" y="21251"/>
                  </a:cubicBezTo>
                  <a:cubicBezTo>
                    <a:pt x="2090" y="20802"/>
                    <a:pt x="908" y="19953"/>
                    <a:pt x="358" y="18858"/>
                  </a:cubicBezTo>
                  <a:cubicBezTo>
                    <a:pt x="122" y="18382"/>
                    <a:pt x="0" y="17877"/>
                    <a:pt x="0" y="17354"/>
                  </a:cubicBezTo>
                  <a:cubicBezTo>
                    <a:pt x="0" y="16815"/>
                    <a:pt x="117" y="16269"/>
                    <a:pt x="344" y="15728"/>
                  </a:cubicBezTo>
                  <a:cubicBezTo>
                    <a:pt x="1219" y="13652"/>
                    <a:pt x="3526" y="12256"/>
                    <a:pt x="6079" y="12256"/>
                  </a:cubicBezTo>
                  <a:cubicBezTo>
                    <a:pt x="6106" y="12256"/>
                    <a:pt x="6130" y="12256"/>
                    <a:pt x="6152" y="12256"/>
                  </a:cubicBezTo>
                  <a:cubicBezTo>
                    <a:pt x="5946" y="11848"/>
                    <a:pt x="5843" y="11429"/>
                    <a:pt x="5843" y="10984"/>
                  </a:cubicBezTo>
                  <a:cubicBezTo>
                    <a:pt x="5843" y="10764"/>
                    <a:pt x="5870" y="10538"/>
                    <a:pt x="5924" y="10311"/>
                  </a:cubicBezTo>
                  <a:cubicBezTo>
                    <a:pt x="3244" y="10243"/>
                    <a:pt x="1238" y="8057"/>
                    <a:pt x="1238" y="5179"/>
                  </a:cubicBezTo>
                  <a:cubicBezTo>
                    <a:pt x="1238" y="3144"/>
                    <a:pt x="2699" y="1162"/>
                    <a:pt x="4786" y="362"/>
                  </a:cubicBezTo>
                  <a:cubicBezTo>
                    <a:pt x="5412" y="121"/>
                    <a:pt x="6049" y="0"/>
                    <a:pt x="6675" y="0"/>
                  </a:cubicBezTo>
                  <a:lnTo>
                    <a:pt x="12404" y="0"/>
                  </a:lnTo>
                  <a:cubicBezTo>
                    <a:pt x="12599" y="0"/>
                    <a:pt x="12772" y="139"/>
                    <a:pt x="12833" y="347"/>
                  </a:cubicBezTo>
                  <a:cubicBezTo>
                    <a:pt x="12895" y="553"/>
                    <a:pt x="12827" y="781"/>
                    <a:pt x="12670" y="907"/>
                  </a:cubicBezTo>
                  <a:cubicBezTo>
                    <a:pt x="12670" y="907"/>
                    <a:pt x="12670" y="907"/>
                    <a:pt x="12670" y="907"/>
                  </a:cubicBezTo>
                  <a:close/>
                  <a:moveTo>
                    <a:pt x="21151" y="10807"/>
                  </a:moveTo>
                  <a:lnTo>
                    <a:pt x="17892" y="10807"/>
                  </a:lnTo>
                  <a:lnTo>
                    <a:pt x="17892" y="14433"/>
                  </a:lnTo>
                  <a:cubicBezTo>
                    <a:pt x="17892" y="14711"/>
                    <a:pt x="17691" y="14934"/>
                    <a:pt x="17443" y="14934"/>
                  </a:cubicBezTo>
                  <a:lnTo>
                    <a:pt x="16515" y="14934"/>
                  </a:lnTo>
                  <a:cubicBezTo>
                    <a:pt x="16266" y="14934"/>
                    <a:pt x="16063" y="14711"/>
                    <a:pt x="16063" y="14433"/>
                  </a:cubicBezTo>
                  <a:lnTo>
                    <a:pt x="16063" y="10807"/>
                  </a:lnTo>
                  <a:lnTo>
                    <a:pt x="12808" y="10807"/>
                  </a:lnTo>
                  <a:cubicBezTo>
                    <a:pt x="12559" y="10807"/>
                    <a:pt x="12355" y="10582"/>
                    <a:pt x="12355" y="10305"/>
                  </a:cubicBezTo>
                  <a:lnTo>
                    <a:pt x="12355" y="9273"/>
                  </a:lnTo>
                  <a:cubicBezTo>
                    <a:pt x="12355" y="8994"/>
                    <a:pt x="12559" y="8769"/>
                    <a:pt x="12808" y="8769"/>
                  </a:cubicBezTo>
                  <a:lnTo>
                    <a:pt x="16063" y="8769"/>
                  </a:lnTo>
                  <a:lnTo>
                    <a:pt x="16063" y="5144"/>
                  </a:lnTo>
                  <a:cubicBezTo>
                    <a:pt x="16063" y="4869"/>
                    <a:pt x="16266" y="4643"/>
                    <a:pt x="16515" y="4643"/>
                  </a:cubicBezTo>
                  <a:lnTo>
                    <a:pt x="17443" y="4643"/>
                  </a:lnTo>
                  <a:cubicBezTo>
                    <a:pt x="17691" y="4643"/>
                    <a:pt x="17892" y="4869"/>
                    <a:pt x="17892" y="5144"/>
                  </a:cubicBezTo>
                  <a:lnTo>
                    <a:pt x="17892" y="8769"/>
                  </a:lnTo>
                  <a:lnTo>
                    <a:pt x="21151" y="8769"/>
                  </a:lnTo>
                  <a:cubicBezTo>
                    <a:pt x="21396" y="8769"/>
                    <a:pt x="21600" y="8994"/>
                    <a:pt x="21600" y="9273"/>
                  </a:cubicBezTo>
                  <a:lnTo>
                    <a:pt x="21600" y="10305"/>
                  </a:lnTo>
                  <a:cubicBezTo>
                    <a:pt x="21600" y="10582"/>
                    <a:pt x="21396" y="10807"/>
                    <a:pt x="21151" y="10807"/>
                  </a:cubicBezTo>
                  <a:cubicBezTo>
                    <a:pt x="21151" y="10807"/>
                    <a:pt x="21151" y="10807"/>
                    <a:pt x="21151" y="10807"/>
                  </a:cubicBezTo>
                  <a:close/>
                </a:path>
              </a:pathLst>
            </a:custGeom>
            <a:solidFill>
              <a:schemeClr val="accent2"/>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713" name="Shape 34254"/>
            <p:cNvSpPr/>
            <p:nvPr/>
          </p:nvSpPr>
          <p:spPr>
            <a:xfrm>
              <a:off x="428009" y="1751337"/>
              <a:ext cx="171312" cy="163307"/>
            </a:xfrm>
            <a:custGeom>
              <a:avLst/>
              <a:gdLst/>
              <a:ahLst/>
              <a:cxnLst>
                <a:cxn ang="0">
                  <a:pos x="wd2" y="hd2"/>
                </a:cxn>
                <a:cxn ang="5400000">
                  <a:pos x="wd2" y="hd2"/>
                </a:cxn>
                <a:cxn ang="10800000">
                  <a:pos x="wd2" y="hd2"/>
                </a:cxn>
                <a:cxn ang="16200000">
                  <a:pos x="wd2" y="hd2"/>
                </a:cxn>
              </a:cxnLst>
              <a:rect l="0" t="0" r="r" b="b"/>
              <a:pathLst>
                <a:path w="21600" h="21484" extrusionOk="0">
                  <a:moveTo>
                    <a:pt x="19415" y="16649"/>
                  </a:moveTo>
                  <a:cubicBezTo>
                    <a:pt x="20161" y="16995"/>
                    <a:pt x="20794" y="17015"/>
                    <a:pt x="20797" y="18016"/>
                  </a:cubicBezTo>
                  <a:lnTo>
                    <a:pt x="21600" y="21484"/>
                  </a:lnTo>
                  <a:lnTo>
                    <a:pt x="0" y="21484"/>
                  </a:lnTo>
                  <a:cubicBezTo>
                    <a:pt x="91" y="20771"/>
                    <a:pt x="349" y="19060"/>
                    <a:pt x="573" y="18136"/>
                  </a:cubicBezTo>
                  <a:cubicBezTo>
                    <a:pt x="679" y="17700"/>
                    <a:pt x="1212" y="16975"/>
                    <a:pt x="2036" y="16624"/>
                  </a:cubicBezTo>
                  <a:cubicBezTo>
                    <a:pt x="4050" y="15766"/>
                    <a:pt x="6877" y="14370"/>
                    <a:pt x="7251" y="13724"/>
                  </a:cubicBezTo>
                  <a:cubicBezTo>
                    <a:pt x="7484" y="13323"/>
                    <a:pt x="7579" y="13743"/>
                    <a:pt x="7681" y="13421"/>
                  </a:cubicBezTo>
                  <a:cubicBezTo>
                    <a:pt x="7916" y="12679"/>
                    <a:pt x="7968" y="11587"/>
                    <a:pt x="7968" y="11587"/>
                  </a:cubicBezTo>
                  <a:cubicBezTo>
                    <a:pt x="7848" y="11494"/>
                    <a:pt x="7572" y="10786"/>
                    <a:pt x="7434" y="10117"/>
                  </a:cubicBezTo>
                  <a:cubicBezTo>
                    <a:pt x="7387" y="9891"/>
                    <a:pt x="7082" y="9884"/>
                    <a:pt x="6846" y="8995"/>
                  </a:cubicBezTo>
                  <a:cubicBezTo>
                    <a:pt x="6653" y="8263"/>
                    <a:pt x="6425" y="7272"/>
                    <a:pt x="6518" y="6932"/>
                  </a:cubicBezTo>
                  <a:cubicBezTo>
                    <a:pt x="6566" y="6758"/>
                    <a:pt x="6695" y="6822"/>
                    <a:pt x="6716" y="6831"/>
                  </a:cubicBezTo>
                  <a:cubicBezTo>
                    <a:pt x="6697" y="6706"/>
                    <a:pt x="6673" y="6705"/>
                    <a:pt x="6649" y="6531"/>
                  </a:cubicBezTo>
                  <a:cubicBezTo>
                    <a:pt x="6603" y="6199"/>
                    <a:pt x="6428" y="5653"/>
                    <a:pt x="6414" y="5330"/>
                  </a:cubicBezTo>
                  <a:cubicBezTo>
                    <a:pt x="6302" y="2941"/>
                    <a:pt x="6814" y="1517"/>
                    <a:pt x="7802" y="834"/>
                  </a:cubicBezTo>
                  <a:cubicBezTo>
                    <a:pt x="8064" y="653"/>
                    <a:pt x="9136" y="145"/>
                    <a:pt x="9462" y="64"/>
                  </a:cubicBezTo>
                  <a:cubicBezTo>
                    <a:pt x="10187" y="-116"/>
                    <a:pt x="11659" y="109"/>
                    <a:pt x="12338" y="443"/>
                  </a:cubicBezTo>
                  <a:cubicBezTo>
                    <a:pt x="14203" y="1346"/>
                    <a:pt x="14766" y="2285"/>
                    <a:pt x="14624" y="5330"/>
                  </a:cubicBezTo>
                  <a:cubicBezTo>
                    <a:pt x="14599" y="5877"/>
                    <a:pt x="14486" y="6618"/>
                    <a:pt x="14433" y="6945"/>
                  </a:cubicBezTo>
                  <a:cubicBezTo>
                    <a:pt x="14521" y="6860"/>
                    <a:pt x="14606" y="6807"/>
                    <a:pt x="14679" y="6813"/>
                  </a:cubicBezTo>
                  <a:cubicBezTo>
                    <a:pt x="14982" y="6833"/>
                    <a:pt x="14696" y="8105"/>
                    <a:pt x="14460" y="8995"/>
                  </a:cubicBezTo>
                  <a:cubicBezTo>
                    <a:pt x="14225" y="9884"/>
                    <a:pt x="13904" y="9888"/>
                    <a:pt x="13872" y="10117"/>
                  </a:cubicBezTo>
                  <a:cubicBezTo>
                    <a:pt x="13761" y="10901"/>
                    <a:pt x="13490" y="11361"/>
                    <a:pt x="13347" y="11576"/>
                  </a:cubicBezTo>
                  <a:cubicBezTo>
                    <a:pt x="13347" y="11576"/>
                    <a:pt x="13436" y="12775"/>
                    <a:pt x="13704" y="13449"/>
                  </a:cubicBezTo>
                  <a:cubicBezTo>
                    <a:pt x="13812" y="13730"/>
                    <a:pt x="13931" y="13430"/>
                    <a:pt x="14102" y="13742"/>
                  </a:cubicBezTo>
                  <a:cubicBezTo>
                    <a:pt x="14018" y="13588"/>
                    <a:pt x="14272" y="14339"/>
                    <a:pt x="15405" y="14858"/>
                  </a:cubicBezTo>
                  <a:cubicBezTo>
                    <a:pt x="17512" y="15825"/>
                    <a:pt x="18500" y="16226"/>
                    <a:pt x="19415" y="16649"/>
                  </a:cubicBezTo>
                  <a:close/>
                </a:path>
              </a:pathLst>
            </a:custGeom>
            <a:solidFill>
              <a:schemeClr val="accent2"/>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714" name="Shape 34255"/>
            <p:cNvSpPr/>
            <p:nvPr/>
          </p:nvSpPr>
          <p:spPr>
            <a:xfrm>
              <a:off x="268721" y="1448910"/>
              <a:ext cx="141386" cy="137811"/>
            </a:xfrm>
            <a:custGeom>
              <a:avLst/>
              <a:gdLst/>
              <a:ahLst/>
              <a:cxnLst>
                <a:cxn ang="0">
                  <a:pos x="wd2" y="hd2"/>
                </a:cxn>
                <a:cxn ang="5400000">
                  <a:pos x="wd2" y="hd2"/>
                </a:cxn>
                <a:cxn ang="10800000">
                  <a:pos x="wd2" y="hd2"/>
                </a:cxn>
                <a:cxn ang="16200000">
                  <a:pos x="wd2" y="hd2"/>
                </a:cxn>
              </a:cxnLst>
              <a:rect l="0" t="0" r="r" b="b"/>
              <a:pathLst>
                <a:path w="20409" h="20717" extrusionOk="0">
                  <a:moveTo>
                    <a:pt x="19071" y="18146"/>
                  </a:moveTo>
                  <a:cubicBezTo>
                    <a:pt x="20183" y="16314"/>
                    <a:pt x="19749" y="13820"/>
                    <a:pt x="18102" y="12586"/>
                  </a:cubicBezTo>
                  <a:cubicBezTo>
                    <a:pt x="17662" y="12256"/>
                    <a:pt x="17178" y="12053"/>
                    <a:pt x="16685" y="11962"/>
                  </a:cubicBezTo>
                  <a:lnTo>
                    <a:pt x="16672" y="15889"/>
                  </a:lnTo>
                  <a:cubicBezTo>
                    <a:pt x="16671" y="16166"/>
                    <a:pt x="16469" y="16390"/>
                    <a:pt x="16220" y="16389"/>
                  </a:cubicBezTo>
                  <a:cubicBezTo>
                    <a:pt x="15971" y="16388"/>
                    <a:pt x="15770" y="16164"/>
                    <a:pt x="15771" y="15887"/>
                  </a:cubicBezTo>
                  <a:lnTo>
                    <a:pt x="15784" y="11921"/>
                  </a:lnTo>
                  <a:cubicBezTo>
                    <a:pt x="14735" y="12022"/>
                    <a:pt x="13732" y="12627"/>
                    <a:pt x="13098" y="13672"/>
                  </a:cubicBezTo>
                  <a:cubicBezTo>
                    <a:pt x="11985" y="15504"/>
                    <a:pt x="12420" y="17998"/>
                    <a:pt x="14067" y="19232"/>
                  </a:cubicBezTo>
                  <a:cubicBezTo>
                    <a:pt x="15713" y="20465"/>
                    <a:pt x="17958" y="19979"/>
                    <a:pt x="19071" y="18146"/>
                  </a:cubicBezTo>
                  <a:close/>
                  <a:moveTo>
                    <a:pt x="16740" y="7857"/>
                  </a:moveTo>
                  <a:lnTo>
                    <a:pt x="15291" y="6772"/>
                  </a:lnTo>
                  <a:cubicBezTo>
                    <a:pt x="15127" y="6649"/>
                    <a:pt x="15015" y="6369"/>
                    <a:pt x="15043" y="6151"/>
                  </a:cubicBezTo>
                  <a:lnTo>
                    <a:pt x="15275" y="4322"/>
                  </a:lnTo>
                  <a:lnTo>
                    <a:pt x="11975" y="5321"/>
                  </a:lnTo>
                  <a:cubicBezTo>
                    <a:pt x="11975" y="5321"/>
                    <a:pt x="12203" y="5706"/>
                    <a:pt x="12483" y="6179"/>
                  </a:cubicBezTo>
                  <a:lnTo>
                    <a:pt x="16109" y="8895"/>
                  </a:lnTo>
                  <a:cubicBezTo>
                    <a:pt x="16109" y="8895"/>
                    <a:pt x="16740" y="7857"/>
                    <a:pt x="16740" y="7857"/>
                  </a:cubicBezTo>
                  <a:close/>
                  <a:moveTo>
                    <a:pt x="15093" y="9342"/>
                  </a:moveTo>
                  <a:lnTo>
                    <a:pt x="13604" y="8227"/>
                  </a:lnTo>
                  <a:cubicBezTo>
                    <a:pt x="13647" y="8494"/>
                    <a:pt x="13599" y="8776"/>
                    <a:pt x="13458" y="9008"/>
                  </a:cubicBezTo>
                  <a:lnTo>
                    <a:pt x="13459" y="9008"/>
                  </a:lnTo>
                  <a:cubicBezTo>
                    <a:pt x="13459" y="9008"/>
                    <a:pt x="13042" y="9692"/>
                    <a:pt x="12523" y="10542"/>
                  </a:cubicBezTo>
                  <a:cubicBezTo>
                    <a:pt x="12523" y="10542"/>
                    <a:pt x="15093" y="9342"/>
                    <a:pt x="15093" y="9342"/>
                  </a:cubicBezTo>
                  <a:close/>
                  <a:moveTo>
                    <a:pt x="11619" y="8259"/>
                  </a:moveTo>
                  <a:cubicBezTo>
                    <a:pt x="11619" y="8259"/>
                    <a:pt x="10321" y="6315"/>
                    <a:pt x="9704" y="5383"/>
                  </a:cubicBezTo>
                  <a:lnTo>
                    <a:pt x="8507" y="5869"/>
                  </a:lnTo>
                  <a:cubicBezTo>
                    <a:pt x="8769" y="6978"/>
                    <a:pt x="8675" y="8186"/>
                    <a:pt x="8184" y="9262"/>
                  </a:cubicBezTo>
                  <a:lnTo>
                    <a:pt x="10126" y="10718"/>
                  </a:lnTo>
                  <a:cubicBezTo>
                    <a:pt x="10126" y="10718"/>
                    <a:pt x="11619" y="8259"/>
                    <a:pt x="11619" y="8259"/>
                  </a:cubicBezTo>
                  <a:close/>
                  <a:moveTo>
                    <a:pt x="7096" y="9656"/>
                  </a:moveTo>
                  <a:lnTo>
                    <a:pt x="4125" y="7430"/>
                  </a:lnTo>
                  <a:cubicBezTo>
                    <a:pt x="3919" y="7275"/>
                    <a:pt x="3865" y="6964"/>
                    <a:pt x="4004" y="6735"/>
                  </a:cubicBezTo>
                  <a:cubicBezTo>
                    <a:pt x="4067" y="6631"/>
                    <a:pt x="4159" y="6564"/>
                    <a:pt x="4260" y="6533"/>
                  </a:cubicBezTo>
                  <a:lnTo>
                    <a:pt x="4259" y="6531"/>
                  </a:lnTo>
                  <a:lnTo>
                    <a:pt x="7505" y="5212"/>
                  </a:lnTo>
                  <a:cubicBezTo>
                    <a:pt x="7238" y="4652"/>
                    <a:pt x="6848" y="4155"/>
                    <a:pt x="6343" y="3777"/>
                  </a:cubicBezTo>
                  <a:cubicBezTo>
                    <a:pt x="4697" y="2543"/>
                    <a:pt x="2452" y="3030"/>
                    <a:pt x="1339" y="4862"/>
                  </a:cubicBezTo>
                  <a:cubicBezTo>
                    <a:pt x="227" y="6694"/>
                    <a:pt x="661" y="9188"/>
                    <a:pt x="2308" y="10422"/>
                  </a:cubicBezTo>
                  <a:cubicBezTo>
                    <a:pt x="3854" y="11580"/>
                    <a:pt x="5928" y="11221"/>
                    <a:pt x="7096" y="9656"/>
                  </a:cubicBezTo>
                  <a:close/>
                  <a:moveTo>
                    <a:pt x="5362" y="7148"/>
                  </a:moveTo>
                  <a:lnTo>
                    <a:pt x="7578" y="8808"/>
                  </a:lnTo>
                  <a:cubicBezTo>
                    <a:pt x="7940" y="7960"/>
                    <a:pt x="8013" y="7021"/>
                    <a:pt x="7822" y="6148"/>
                  </a:cubicBezTo>
                  <a:cubicBezTo>
                    <a:pt x="7822" y="6148"/>
                    <a:pt x="5362" y="7148"/>
                    <a:pt x="5362" y="7148"/>
                  </a:cubicBezTo>
                  <a:close/>
                  <a:moveTo>
                    <a:pt x="19668" y="18594"/>
                  </a:moveTo>
                  <a:cubicBezTo>
                    <a:pt x="18331" y="20796"/>
                    <a:pt x="15642" y="21379"/>
                    <a:pt x="13663" y="19896"/>
                  </a:cubicBezTo>
                  <a:cubicBezTo>
                    <a:pt x="11684" y="18413"/>
                    <a:pt x="11164" y="15426"/>
                    <a:pt x="12501" y="13224"/>
                  </a:cubicBezTo>
                  <a:cubicBezTo>
                    <a:pt x="13276" y="11948"/>
                    <a:pt x="14505" y="11216"/>
                    <a:pt x="15787" y="11115"/>
                  </a:cubicBezTo>
                  <a:lnTo>
                    <a:pt x="15791" y="10101"/>
                  </a:lnTo>
                  <a:lnTo>
                    <a:pt x="11595" y="12059"/>
                  </a:lnTo>
                  <a:cubicBezTo>
                    <a:pt x="11028" y="12983"/>
                    <a:pt x="10547" y="13764"/>
                    <a:pt x="10524" y="13787"/>
                  </a:cubicBezTo>
                  <a:cubicBezTo>
                    <a:pt x="10135" y="14180"/>
                    <a:pt x="9533" y="14149"/>
                    <a:pt x="9180" y="13717"/>
                  </a:cubicBezTo>
                  <a:cubicBezTo>
                    <a:pt x="8879" y="13349"/>
                    <a:pt x="8857" y="12810"/>
                    <a:pt x="9097" y="12415"/>
                  </a:cubicBezTo>
                  <a:lnTo>
                    <a:pt x="9096" y="12414"/>
                  </a:lnTo>
                  <a:lnTo>
                    <a:pt x="9622" y="11548"/>
                  </a:lnTo>
                  <a:lnTo>
                    <a:pt x="7695" y="10105"/>
                  </a:lnTo>
                  <a:cubicBezTo>
                    <a:pt x="6301" y="12039"/>
                    <a:pt x="3783" y="12494"/>
                    <a:pt x="1904" y="11086"/>
                  </a:cubicBezTo>
                  <a:cubicBezTo>
                    <a:pt x="-75" y="9603"/>
                    <a:pt x="-595" y="6616"/>
                    <a:pt x="742" y="4414"/>
                  </a:cubicBezTo>
                  <a:cubicBezTo>
                    <a:pt x="2079" y="2212"/>
                    <a:pt x="4768" y="1629"/>
                    <a:pt x="6747" y="3112"/>
                  </a:cubicBezTo>
                  <a:cubicBezTo>
                    <a:pt x="7383" y="3589"/>
                    <a:pt x="7868" y="4222"/>
                    <a:pt x="8189" y="4933"/>
                  </a:cubicBezTo>
                  <a:lnTo>
                    <a:pt x="9242" y="4506"/>
                  </a:lnTo>
                  <a:cubicBezTo>
                    <a:pt x="9107" y="3945"/>
                    <a:pt x="9252" y="3323"/>
                    <a:pt x="9665" y="2905"/>
                  </a:cubicBezTo>
                  <a:cubicBezTo>
                    <a:pt x="9859" y="2709"/>
                    <a:pt x="10089" y="2584"/>
                    <a:pt x="10328" y="2526"/>
                  </a:cubicBezTo>
                  <a:lnTo>
                    <a:pt x="10328" y="2525"/>
                  </a:lnTo>
                  <a:lnTo>
                    <a:pt x="15055" y="1211"/>
                  </a:lnTo>
                  <a:cubicBezTo>
                    <a:pt x="15587" y="1000"/>
                    <a:pt x="16204" y="1148"/>
                    <a:pt x="16607" y="1641"/>
                  </a:cubicBezTo>
                  <a:cubicBezTo>
                    <a:pt x="16925" y="2031"/>
                    <a:pt x="17037" y="2548"/>
                    <a:pt x="16952" y="3028"/>
                  </a:cubicBezTo>
                  <a:lnTo>
                    <a:pt x="16953" y="3029"/>
                  </a:lnTo>
                  <a:lnTo>
                    <a:pt x="16496" y="5740"/>
                  </a:lnTo>
                  <a:lnTo>
                    <a:pt x="18231" y="7041"/>
                  </a:lnTo>
                  <a:cubicBezTo>
                    <a:pt x="18561" y="7288"/>
                    <a:pt x="18648" y="7786"/>
                    <a:pt x="18425" y="8153"/>
                  </a:cubicBezTo>
                  <a:cubicBezTo>
                    <a:pt x="18217" y="8496"/>
                    <a:pt x="17812" y="8599"/>
                    <a:pt x="17491" y="8409"/>
                  </a:cubicBezTo>
                  <a:lnTo>
                    <a:pt x="16693" y="9723"/>
                  </a:lnTo>
                  <a:lnTo>
                    <a:pt x="16688" y="11148"/>
                  </a:lnTo>
                  <a:cubicBezTo>
                    <a:pt x="17320" y="11245"/>
                    <a:pt x="17941" y="11499"/>
                    <a:pt x="18505" y="11922"/>
                  </a:cubicBezTo>
                  <a:cubicBezTo>
                    <a:pt x="20485" y="13405"/>
                    <a:pt x="21005" y="16392"/>
                    <a:pt x="19668" y="18594"/>
                  </a:cubicBezTo>
                  <a:close/>
                  <a:moveTo>
                    <a:pt x="17732" y="707"/>
                  </a:moveTo>
                  <a:cubicBezTo>
                    <a:pt x="18178" y="-27"/>
                    <a:pt x="19074" y="-221"/>
                    <a:pt x="19734" y="273"/>
                  </a:cubicBezTo>
                  <a:cubicBezTo>
                    <a:pt x="20394" y="767"/>
                    <a:pt x="20567" y="1763"/>
                    <a:pt x="20121" y="2497"/>
                  </a:cubicBezTo>
                  <a:cubicBezTo>
                    <a:pt x="19676" y="3231"/>
                    <a:pt x="18780" y="3426"/>
                    <a:pt x="18120" y="2931"/>
                  </a:cubicBezTo>
                  <a:cubicBezTo>
                    <a:pt x="17460" y="2437"/>
                    <a:pt x="17287" y="1441"/>
                    <a:pt x="17732" y="707"/>
                  </a:cubicBezTo>
                  <a:close/>
                </a:path>
              </a:pathLst>
            </a:custGeom>
            <a:solidFill>
              <a:schemeClr val="accent2"/>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715" name="Shape 34256"/>
            <p:cNvSpPr/>
            <p:nvPr/>
          </p:nvSpPr>
          <p:spPr>
            <a:xfrm>
              <a:off x="-1" y="910879"/>
              <a:ext cx="97694" cy="90645"/>
            </a:xfrm>
            <a:custGeom>
              <a:avLst/>
              <a:gdLst/>
              <a:ahLst/>
              <a:cxnLst>
                <a:cxn ang="0">
                  <a:pos x="wd2" y="hd2"/>
                </a:cxn>
                <a:cxn ang="5400000">
                  <a:pos x="wd2" y="hd2"/>
                </a:cxn>
                <a:cxn ang="10800000">
                  <a:pos x="wd2" y="hd2"/>
                </a:cxn>
                <a:cxn ang="16200000">
                  <a:pos x="wd2" y="hd2"/>
                </a:cxn>
              </a:cxnLst>
              <a:rect l="0" t="0" r="r" b="b"/>
              <a:pathLst>
                <a:path w="21557" h="21600" extrusionOk="0">
                  <a:moveTo>
                    <a:pt x="0" y="307"/>
                  </a:moveTo>
                  <a:lnTo>
                    <a:pt x="120" y="8229"/>
                  </a:lnTo>
                  <a:cubicBezTo>
                    <a:pt x="120" y="8229"/>
                    <a:pt x="1074" y="9367"/>
                    <a:pt x="2052" y="8590"/>
                  </a:cubicBezTo>
                  <a:cubicBezTo>
                    <a:pt x="3133" y="7728"/>
                    <a:pt x="5865" y="7659"/>
                    <a:pt x="5855" y="10716"/>
                  </a:cubicBezTo>
                  <a:cubicBezTo>
                    <a:pt x="5845" y="13772"/>
                    <a:pt x="3624" y="13944"/>
                    <a:pt x="2389" y="13251"/>
                  </a:cubicBezTo>
                  <a:cubicBezTo>
                    <a:pt x="1272" y="12623"/>
                    <a:pt x="199" y="13432"/>
                    <a:pt x="199" y="13432"/>
                  </a:cubicBezTo>
                  <a:lnTo>
                    <a:pt x="323" y="21600"/>
                  </a:lnTo>
                  <a:lnTo>
                    <a:pt x="6451" y="21477"/>
                  </a:lnTo>
                  <a:cubicBezTo>
                    <a:pt x="6451" y="21477"/>
                    <a:pt x="6986" y="20514"/>
                    <a:pt x="6421" y="19495"/>
                  </a:cubicBezTo>
                  <a:cubicBezTo>
                    <a:pt x="5733" y="18260"/>
                    <a:pt x="5615" y="15424"/>
                    <a:pt x="8509" y="15365"/>
                  </a:cubicBezTo>
                  <a:cubicBezTo>
                    <a:pt x="11403" y="15307"/>
                    <a:pt x="11419" y="18067"/>
                    <a:pt x="10615" y="19535"/>
                  </a:cubicBezTo>
                  <a:cubicBezTo>
                    <a:pt x="10013" y="20636"/>
                    <a:pt x="10643" y="21392"/>
                    <a:pt x="10643" y="21392"/>
                  </a:cubicBezTo>
                  <a:lnTo>
                    <a:pt x="15804" y="21289"/>
                  </a:lnTo>
                  <a:cubicBezTo>
                    <a:pt x="15804" y="21289"/>
                    <a:pt x="15557" y="15444"/>
                    <a:pt x="15758" y="13903"/>
                  </a:cubicBezTo>
                  <a:cubicBezTo>
                    <a:pt x="15974" y="12251"/>
                    <a:pt x="17639" y="13349"/>
                    <a:pt x="17948" y="13520"/>
                  </a:cubicBezTo>
                  <a:cubicBezTo>
                    <a:pt x="19729" y="14509"/>
                    <a:pt x="21600" y="13423"/>
                    <a:pt x="21556" y="10521"/>
                  </a:cubicBezTo>
                  <a:cubicBezTo>
                    <a:pt x="21512" y="7619"/>
                    <a:pt x="18822" y="6942"/>
                    <a:pt x="17537" y="8101"/>
                  </a:cubicBezTo>
                  <a:cubicBezTo>
                    <a:pt x="16582" y="8962"/>
                    <a:pt x="15790" y="9114"/>
                    <a:pt x="15630" y="8309"/>
                  </a:cubicBezTo>
                  <a:cubicBezTo>
                    <a:pt x="15257" y="6427"/>
                    <a:pt x="15266" y="0"/>
                    <a:pt x="15266" y="0"/>
                  </a:cubicBezTo>
                  <a:lnTo>
                    <a:pt x="10428" y="97"/>
                  </a:lnTo>
                  <a:cubicBezTo>
                    <a:pt x="10428" y="97"/>
                    <a:pt x="9511" y="1388"/>
                    <a:pt x="10249" y="2454"/>
                  </a:cubicBezTo>
                  <a:cubicBezTo>
                    <a:pt x="11360" y="4059"/>
                    <a:pt x="10780" y="6532"/>
                    <a:pt x="8483" y="6578"/>
                  </a:cubicBezTo>
                  <a:cubicBezTo>
                    <a:pt x="6187" y="6624"/>
                    <a:pt x="5468" y="4417"/>
                    <a:pt x="6490" y="2673"/>
                  </a:cubicBezTo>
                  <a:cubicBezTo>
                    <a:pt x="7062" y="1695"/>
                    <a:pt x="6320" y="191"/>
                    <a:pt x="6320" y="191"/>
                  </a:cubicBezTo>
                  <a:cubicBezTo>
                    <a:pt x="6320" y="191"/>
                    <a:pt x="0" y="307"/>
                    <a:pt x="0" y="307"/>
                  </a:cubicBezTo>
                  <a:close/>
                </a:path>
              </a:pathLst>
            </a:custGeom>
            <a:solidFill>
              <a:schemeClr val="accent2"/>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716" name="Shape 34257"/>
            <p:cNvSpPr/>
            <p:nvPr/>
          </p:nvSpPr>
          <p:spPr>
            <a:xfrm>
              <a:off x="502937" y="1445258"/>
              <a:ext cx="96388" cy="90646"/>
            </a:xfrm>
            <a:custGeom>
              <a:avLst/>
              <a:gdLst/>
              <a:ahLst/>
              <a:cxnLst>
                <a:cxn ang="0">
                  <a:pos x="wd2" y="hd2"/>
                </a:cxn>
                <a:cxn ang="5400000">
                  <a:pos x="wd2" y="hd2"/>
                </a:cxn>
                <a:cxn ang="10800000">
                  <a:pos x="wd2" y="hd2"/>
                </a:cxn>
                <a:cxn ang="16200000">
                  <a:pos x="wd2" y="hd2"/>
                </a:cxn>
              </a:cxnLst>
              <a:rect l="0" t="0" r="r" b="b"/>
              <a:pathLst>
                <a:path w="21466" h="21448" extrusionOk="0">
                  <a:moveTo>
                    <a:pt x="1162" y="1839"/>
                  </a:moveTo>
                  <a:cubicBezTo>
                    <a:pt x="454" y="1924"/>
                    <a:pt x="-67" y="2640"/>
                    <a:pt x="7" y="3442"/>
                  </a:cubicBezTo>
                  <a:lnTo>
                    <a:pt x="1557" y="20144"/>
                  </a:lnTo>
                  <a:cubicBezTo>
                    <a:pt x="1631" y="20947"/>
                    <a:pt x="2272" y="21524"/>
                    <a:pt x="2980" y="21440"/>
                  </a:cubicBezTo>
                  <a:lnTo>
                    <a:pt x="19632" y="19456"/>
                  </a:lnTo>
                  <a:cubicBezTo>
                    <a:pt x="20339" y="19372"/>
                    <a:pt x="20850" y="18657"/>
                    <a:pt x="20776" y="17855"/>
                  </a:cubicBezTo>
                  <a:lnTo>
                    <a:pt x="20372" y="13497"/>
                  </a:lnTo>
                  <a:lnTo>
                    <a:pt x="15892" y="14031"/>
                  </a:lnTo>
                  <a:cubicBezTo>
                    <a:pt x="15184" y="14115"/>
                    <a:pt x="14553" y="13536"/>
                    <a:pt x="14479" y="12734"/>
                  </a:cubicBezTo>
                  <a:lnTo>
                    <a:pt x="14209" y="9825"/>
                  </a:lnTo>
                  <a:cubicBezTo>
                    <a:pt x="14135" y="9023"/>
                    <a:pt x="14646" y="8308"/>
                    <a:pt x="15353" y="8224"/>
                  </a:cubicBezTo>
                  <a:lnTo>
                    <a:pt x="19833" y="7690"/>
                  </a:lnTo>
                  <a:lnTo>
                    <a:pt x="19497" y="4062"/>
                  </a:lnTo>
                  <a:cubicBezTo>
                    <a:pt x="19422" y="3260"/>
                    <a:pt x="18790" y="2669"/>
                    <a:pt x="18083" y="2754"/>
                  </a:cubicBezTo>
                  <a:lnTo>
                    <a:pt x="17948" y="1305"/>
                  </a:lnTo>
                  <a:cubicBezTo>
                    <a:pt x="17874" y="503"/>
                    <a:pt x="17243" y="-76"/>
                    <a:pt x="16535" y="8"/>
                  </a:cubicBezTo>
                  <a:lnTo>
                    <a:pt x="1162" y="1839"/>
                  </a:lnTo>
                  <a:close/>
                  <a:moveTo>
                    <a:pt x="1930" y="3213"/>
                  </a:moveTo>
                  <a:lnTo>
                    <a:pt x="15381" y="1611"/>
                  </a:lnTo>
                  <a:cubicBezTo>
                    <a:pt x="15381" y="1611"/>
                    <a:pt x="16670" y="1454"/>
                    <a:pt x="16804" y="2906"/>
                  </a:cubicBezTo>
                  <a:lnTo>
                    <a:pt x="2065" y="4661"/>
                  </a:lnTo>
                  <a:cubicBezTo>
                    <a:pt x="1711" y="4704"/>
                    <a:pt x="1401" y="4420"/>
                    <a:pt x="1364" y="4018"/>
                  </a:cubicBezTo>
                  <a:cubicBezTo>
                    <a:pt x="1327" y="3618"/>
                    <a:pt x="1577" y="3255"/>
                    <a:pt x="1930" y="3213"/>
                  </a:cubicBezTo>
                  <a:close/>
                  <a:moveTo>
                    <a:pt x="16055" y="8878"/>
                  </a:moveTo>
                  <a:cubicBezTo>
                    <a:pt x="15347" y="8963"/>
                    <a:pt x="14836" y="9677"/>
                    <a:pt x="14911" y="10479"/>
                  </a:cubicBezTo>
                  <a:lnTo>
                    <a:pt x="15045" y="11928"/>
                  </a:lnTo>
                  <a:cubicBezTo>
                    <a:pt x="15120" y="12730"/>
                    <a:pt x="15751" y="13309"/>
                    <a:pt x="16458" y="13225"/>
                  </a:cubicBezTo>
                  <a:lnTo>
                    <a:pt x="20304" y="12767"/>
                  </a:lnTo>
                  <a:cubicBezTo>
                    <a:pt x="21012" y="12682"/>
                    <a:pt x="21533" y="11966"/>
                    <a:pt x="21459" y="11164"/>
                  </a:cubicBezTo>
                  <a:lnTo>
                    <a:pt x="21324" y="9716"/>
                  </a:lnTo>
                  <a:cubicBezTo>
                    <a:pt x="21250" y="8913"/>
                    <a:pt x="20608" y="8336"/>
                    <a:pt x="19901" y="8420"/>
                  </a:cubicBezTo>
                  <a:lnTo>
                    <a:pt x="16055" y="8878"/>
                  </a:lnTo>
                  <a:close/>
                  <a:moveTo>
                    <a:pt x="16834" y="10250"/>
                  </a:moveTo>
                  <a:cubicBezTo>
                    <a:pt x="17188" y="10208"/>
                    <a:pt x="17508" y="10491"/>
                    <a:pt x="17545" y="10892"/>
                  </a:cubicBezTo>
                  <a:cubicBezTo>
                    <a:pt x="17582" y="11293"/>
                    <a:pt x="17322" y="11657"/>
                    <a:pt x="16968" y="11699"/>
                  </a:cubicBezTo>
                  <a:cubicBezTo>
                    <a:pt x="16614" y="11741"/>
                    <a:pt x="16293" y="11447"/>
                    <a:pt x="16256" y="11046"/>
                  </a:cubicBezTo>
                  <a:cubicBezTo>
                    <a:pt x="16219" y="10644"/>
                    <a:pt x="16480" y="10293"/>
                    <a:pt x="16834" y="10250"/>
                  </a:cubicBezTo>
                  <a:close/>
                </a:path>
              </a:pathLst>
            </a:custGeom>
            <a:solidFill>
              <a:schemeClr val="accent2"/>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717" name="Shape 34264"/>
            <p:cNvSpPr/>
            <p:nvPr/>
          </p:nvSpPr>
          <p:spPr>
            <a:xfrm>
              <a:off x="121800" y="2181134"/>
              <a:ext cx="148394" cy="117510"/>
            </a:xfrm>
            <a:custGeom>
              <a:avLst/>
              <a:gdLst/>
              <a:ahLst/>
              <a:cxnLst>
                <a:cxn ang="0">
                  <a:pos x="wd2" y="hd2"/>
                </a:cxn>
                <a:cxn ang="5400000">
                  <a:pos x="wd2" y="hd2"/>
                </a:cxn>
                <a:cxn ang="10800000">
                  <a:pos x="wd2" y="hd2"/>
                </a:cxn>
                <a:cxn ang="16200000">
                  <a:pos x="wd2" y="hd2"/>
                </a:cxn>
              </a:cxnLst>
              <a:rect l="0" t="0" r="r" b="b"/>
              <a:pathLst>
                <a:path w="21600" h="21600" extrusionOk="0">
                  <a:moveTo>
                    <a:pt x="20085" y="8532"/>
                  </a:moveTo>
                  <a:lnTo>
                    <a:pt x="17798" y="8532"/>
                  </a:lnTo>
                  <a:lnTo>
                    <a:pt x="17798" y="12676"/>
                  </a:lnTo>
                  <a:cubicBezTo>
                    <a:pt x="17798" y="14711"/>
                    <a:pt x="16603" y="16373"/>
                    <a:pt x="15079" y="16373"/>
                  </a:cubicBezTo>
                  <a:lnTo>
                    <a:pt x="9158" y="16373"/>
                  </a:lnTo>
                  <a:lnTo>
                    <a:pt x="9158" y="17810"/>
                  </a:lnTo>
                  <a:cubicBezTo>
                    <a:pt x="9158" y="18927"/>
                    <a:pt x="9837" y="19832"/>
                    <a:pt x="10673" y="19832"/>
                  </a:cubicBezTo>
                  <a:lnTo>
                    <a:pt x="16728" y="19832"/>
                  </a:lnTo>
                  <a:lnTo>
                    <a:pt x="19181" y="21600"/>
                  </a:lnTo>
                  <a:lnTo>
                    <a:pt x="19181" y="19832"/>
                  </a:lnTo>
                  <a:lnTo>
                    <a:pt x="20085" y="19832"/>
                  </a:lnTo>
                  <a:cubicBezTo>
                    <a:pt x="20922" y="19832"/>
                    <a:pt x="21600" y="18927"/>
                    <a:pt x="21600" y="17810"/>
                  </a:cubicBezTo>
                  <a:lnTo>
                    <a:pt x="21600" y="10554"/>
                  </a:lnTo>
                  <a:cubicBezTo>
                    <a:pt x="21600" y="9438"/>
                    <a:pt x="20922" y="8532"/>
                    <a:pt x="20085" y="8532"/>
                  </a:cubicBezTo>
                  <a:close/>
                  <a:moveTo>
                    <a:pt x="6912" y="15450"/>
                  </a:moveTo>
                  <a:lnTo>
                    <a:pt x="6689" y="15450"/>
                  </a:lnTo>
                  <a:lnTo>
                    <a:pt x="2592" y="18372"/>
                  </a:lnTo>
                  <a:lnTo>
                    <a:pt x="2592" y="15450"/>
                  </a:lnTo>
                  <a:lnTo>
                    <a:pt x="2074" y="15450"/>
                  </a:lnTo>
                  <a:cubicBezTo>
                    <a:pt x="928" y="15450"/>
                    <a:pt x="0" y="14211"/>
                    <a:pt x="0" y="12683"/>
                  </a:cubicBezTo>
                  <a:lnTo>
                    <a:pt x="0" y="2767"/>
                  </a:lnTo>
                  <a:cubicBezTo>
                    <a:pt x="0" y="1239"/>
                    <a:pt x="928" y="0"/>
                    <a:pt x="2074" y="0"/>
                  </a:cubicBezTo>
                  <a:lnTo>
                    <a:pt x="15034" y="0"/>
                  </a:lnTo>
                  <a:cubicBezTo>
                    <a:pt x="16179" y="0"/>
                    <a:pt x="17107" y="1239"/>
                    <a:pt x="17107" y="2767"/>
                  </a:cubicBezTo>
                  <a:lnTo>
                    <a:pt x="17107" y="12676"/>
                  </a:lnTo>
                  <a:cubicBezTo>
                    <a:pt x="17107" y="14205"/>
                    <a:pt x="16224" y="15450"/>
                    <a:pt x="15079" y="15450"/>
                  </a:cubicBezTo>
                  <a:lnTo>
                    <a:pt x="9158" y="15450"/>
                  </a:lnTo>
                  <a:cubicBezTo>
                    <a:pt x="9158" y="15450"/>
                    <a:pt x="6912" y="15450"/>
                    <a:pt x="6912" y="15450"/>
                  </a:cubicBezTo>
                  <a:close/>
                </a:path>
              </a:pathLst>
            </a:custGeom>
            <a:solidFill>
              <a:schemeClr val="accent2"/>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718" name="Shape 34215"/>
            <p:cNvSpPr/>
            <p:nvPr/>
          </p:nvSpPr>
          <p:spPr>
            <a:xfrm>
              <a:off x="199251" y="854825"/>
              <a:ext cx="74435" cy="106856"/>
            </a:xfrm>
            <a:custGeom>
              <a:avLst/>
              <a:gdLst/>
              <a:ahLst/>
              <a:cxnLst>
                <a:cxn ang="0">
                  <a:pos x="wd2" y="hd2"/>
                </a:cxn>
                <a:cxn ang="5400000">
                  <a:pos x="wd2" y="hd2"/>
                </a:cxn>
                <a:cxn ang="10800000">
                  <a:pos x="wd2" y="hd2"/>
                </a:cxn>
                <a:cxn ang="16200000">
                  <a:pos x="wd2" y="hd2"/>
                </a:cxn>
              </a:cxnLst>
              <a:rect l="0" t="0" r="r" b="b"/>
              <a:pathLst>
                <a:path w="21600" h="21600" extrusionOk="0">
                  <a:moveTo>
                    <a:pt x="10800" y="14657"/>
                  </a:moveTo>
                  <a:cubicBezTo>
                    <a:pt x="8670" y="14657"/>
                    <a:pt x="6943" y="12930"/>
                    <a:pt x="6943" y="10800"/>
                  </a:cubicBezTo>
                  <a:cubicBezTo>
                    <a:pt x="6943" y="8670"/>
                    <a:pt x="8670" y="6943"/>
                    <a:pt x="10800" y="6943"/>
                  </a:cubicBezTo>
                  <a:cubicBezTo>
                    <a:pt x="12930" y="6943"/>
                    <a:pt x="14657" y="8670"/>
                    <a:pt x="14657" y="10800"/>
                  </a:cubicBezTo>
                  <a:cubicBezTo>
                    <a:pt x="14657" y="12930"/>
                    <a:pt x="12930" y="14657"/>
                    <a:pt x="10800" y="14657"/>
                  </a:cubicBezTo>
                  <a:close/>
                  <a:moveTo>
                    <a:pt x="20016" y="9930"/>
                  </a:moveTo>
                  <a:cubicBezTo>
                    <a:pt x="21001" y="9522"/>
                    <a:pt x="21600" y="9257"/>
                    <a:pt x="21600" y="9257"/>
                  </a:cubicBezTo>
                  <a:lnTo>
                    <a:pt x="20829" y="6171"/>
                  </a:lnTo>
                  <a:cubicBezTo>
                    <a:pt x="20829" y="6171"/>
                    <a:pt x="20119" y="6283"/>
                    <a:pt x="18990" y="6492"/>
                  </a:cubicBezTo>
                  <a:cubicBezTo>
                    <a:pt x="18430" y="5424"/>
                    <a:pt x="17677" y="4501"/>
                    <a:pt x="16789" y="3749"/>
                  </a:cubicBezTo>
                  <a:cubicBezTo>
                    <a:pt x="17377" y="2418"/>
                    <a:pt x="17743" y="1543"/>
                    <a:pt x="17743" y="1543"/>
                  </a:cubicBezTo>
                  <a:lnTo>
                    <a:pt x="14657" y="0"/>
                  </a:lnTo>
                  <a:cubicBezTo>
                    <a:pt x="14657" y="0"/>
                    <a:pt x="14156" y="750"/>
                    <a:pt x="13405" y="1922"/>
                  </a:cubicBezTo>
                  <a:cubicBezTo>
                    <a:pt x="12297" y="1595"/>
                    <a:pt x="11120" y="1470"/>
                    <a:pt x="9929" y="1584"/>
                  </a:cubicBezTo>
                  <a:cubicBezTo>
                    <a:pt x="9522" y="599"/>
                    <a:pt x="9257" y="0"/>
                    <a:pt x="9257" y="0"/>
                  </a:cubicBezTo>
                  <a:lnTo>
                    <a:pt x="6171" y="771"/>
                  </a:lnTo>
                  <a:cubicBezTo>
                    <a:pt x="6171" y="771"/>
                    <a:pt x="6283" y="1481"/>
                    <a:pt x="6492" y="2610"/>
                  </a:cubicBezTo>
                  <a:cubicBezTo>
                    <a:pt x="5420" y="3172"/>
                    <a:pt x="4494" y="3929"/>
                    <a:pt x="3740" y="4821"/>
                  </a:cubicBezTo>
                  <a:cubicBezTo>
                    <a:pt x="2414" y="4227"/>
                    <a:pt x="1543" y="3857"/>
                    <a:pt x="1543" y="3857"/>
                  </a:cubicBezTo>
                  <a:lnTo>
                    <a:pt x="0" y="6943"/>
                  </a:lnTo>
                  <a:cubicBezTo>
                    <a:pt x="0" y="6943"/>
                    <a:pt x="748" y="7450"/>
                    <a:pt x="1919" y="8207"/>
                  </a:cubicBezTo>
                  <a:cubicBezTo>
                    <a:pt x="1595" y="9313"/>
                    <a:pt x="1471" y="10485"/>
                    <a:pt x="1584" y="11672"/>
                  </a:cubicBezTo>
                  <a:cubicBezTo>
                    <a:pt x="599" y="12078"/>
                    <a:pt x="0" y="12343"/>
                    <a:pt x="0" y="12343"/>
                  </a:cubicBezTo>
                  <a:lnTo>
                    <a:pt x="771" y="15429"/>
                  </a:lnTo>
                  <a:cubicBezTo>
                    <a:pt x="771" y="15429"/>
                    <a:pt x="1480" y="15317"/>
                    <a:pt x="2609" y="15107"/>
                  </a:cubicBezTo>
                  <a:cubicBezTo>
                    <a:pt x="3172" y="16179"/>
                    <a:pt x="3928" y="17106"/>
                    <a:pt x="4820" y="17860"/>
                  </a:cubicBezTo>
                  <a:cubicBezTo>
                    <a:pt x="4227" y="19186"/>
                    <a:pt x="3857" y="20057"/>
                    <a:pt x="3857" y="20057"/>
                  </a:cubicBezTo>
                  <a:lnTo>
                    <a:pt x="6943" y="21600"/>
                  </a:lnTo>
                  <a:cubicBezTo>
                    <a:pt x="6943" y="21600"/>
                    <a:pt x="7449" y="20852"/>
                    <a:pt x="8206" y="19681"/>
                  </a:cubicBezTo>
                  <a:cubicBezTo>
                    <a:pt x="9312" y="20005"/>
                    <a:pt x="10485" y="20129"/>
                    <a:pt x="11672" y="20016"/>
                  </a:cubicBezTo>
                  <a:cubicBezTo>
                    <a:pt x="12078" y="21001"/>
                    <a:pt x="12343" y="21600"/>
                    <a:pt x="12343" y="21600"/>
                  </a:cubicBezTo>
                  <a:lnTo>
                    <a:pt x="15429" y="20829"/>
                  </a:lnTo>
                  <a:cubicBezTo>
                    <a:pt x="15429" y="20829"/>
                    <a:pt x="15317" y="20120"/>
                    <a:pt x="15107" y="18991"/>
                  </a:cubicBezTo>
                  <a:cubicBezTo>
                    <a:pt x="16176" y="18431"/>
                    <a:pt x="17099" y="17676"/>
                    <a:pt x="17852" y="16788"/>
                  </a:cubicBezTo>
                  <a:cubicBezTo>
                    <a:pt x="19183" y="17377"/>
                    <a:pt x="20057" y="17743"/>
                    <a:pt x="20057" y="17743"/>
                  </a:cubicBezTo>
                  <a:lnTo>
                    <a:pt x="21600" y="14657"/>
                  </a:lnTo>
                  <a:cubicBezTo>
                    <a:pt x="21600" y="14657"/>
                    <a:pt x="20851" y="14156"/>
                    <a:pt x="19678" y="13405"/>
                  </a:cubicBezTo>
                  <a:cubicBezTo>
                    <a:pt x="20005" y="12296"/>
                    <a:pt x="20130" y="11120"/>
                    <a:pt x="20016" y="9930"/>
                  </a:cubicBezTo>
                  <a:close/>
                </a:path>
              </a:pathLst>
            </a:custGeom>
            <a:solidFill>
              <a:schemeClr val="accent2"/>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grpSp>
      <p:sp>
        <p:nvSpPr>
          <p:cNvPr id="80" name="Textplatzhalter 1">
            <a:extLst>
              <a:ext uri="{FF2B5EF4-FFF2-40B4-BE49-F238E27FC236}">
                <a16:creationId xmlns:a16="http://schemas.microsoft.com/office/drawing/2014/main" xmlns="" id="{25EE9855-1F62-45E3-ABE7-030269059AAB}"/>
              </a:ext>
            </a:extLst>
          </p:cNvPr>
          <p:cNvSpPr txBox="1">
            <a:spLocks/>
          </p:cNvSpPr>
          <p:nvPr/>
        </p:nvSpPr>
        <p:spPr>
          <a:xfrm>
            <a:off x="1339478" y="565336"/>
            <a:ext cx="9836522" cy="6973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Autofit/>
          </a:bodyPr>
          <a:lstStyle>
            <a:lvl1pPr marL="0" marR="0" indent="0" algn="l" defTabSz="914400" rtl="0" latinLnBrk="0">
              <a:lnSpc>
                <a:spcPct val="90000"/>
              </a:lnSpc>
              <a:spcBef>
                <a:spcPts val="1000"/>
              </a:spcBef>
              <a:spcAft>
                <a:spcPts val="0"/>
              </a:spcAft>
              <a:buClrTx/>
              <a:buSzTx/>
              <a:buFontTx/>
              <a:buNone/>
              <a:tabLst/>
              <a:defRPr sz="3300" b="0" i="0" u="none" strike="noStrike" cap="none" spc="0" baseline="0">
                <a:solidFill>
                  <a:srgbClr val="245473"/>
                </a:solidFill>
                <a:uFillTx/>
                <a:latin typeface="+mn-lt"/>
                <a:ea typeface="+mn-ea"/>
                <a:cs typeface="+mn-cs"/>
                <a:sym typeface="Calibri"/>
              </a:defRPr>
            </a:lvl1pPr>
            <a:lvl2pPr marL="800100" marR="0" indent="-342900" algn="l" defTabSz="914400" rtl="0" latinLnBrk="0">
              <a:lnSpc>
                <a:spcPct val="90000"/>
              </a:lnSpc>
              <a:spcBef>
                <a:spcPts val="1000"/>
              </a:spcBef>
              <a:spcAft>
                <a:spcPts val="0"/>
              </a:spcAft>
              <a:buClrTx/>
              <a:buSzPct val="100000"/>
              <a:buFontTx/>
              <a:buChar char="•"/>
              <a:tabLst/>
              <a:defRPr sz="3600" b="0" i="0" u="none" strike="noStrike" cap="none" spc="0" baseline="0">
                <a:solidFill>
                  <a:srgbClr val="245473"/>
                </a:solidFill>
                <a:uFillTx/>
                <a:latin typeface="+mn-lt"/>
                <a:ea typeface="+mn-ea"/>
                <a:cs typeface="+mn-cs"/>
                <a:sym typeface="Calibri"/>
              </a:defRPr>
            </a:lvl2pPr>
            <a:lvl3pPr marL="1325879" marR="0" indent="-411479" algn="l" defTabSz="914400" rtl="0" latinLnBrk="0">
              <a:lnSpc>
                <a:spcPct val="90000"/>
              </a:lnSpc>
              <a:spcBef>
                <a:spcPts val="1000"/>
              </a:spcBef>
              <a:spcAft>
                <a:spcPts val="0"/>
              </a:spcAft>
              <a:buClrTx/>
              <a:buSzPct val="100000"/>
              <a:buFontTx/>
              <a:buChar char="•"/>
              <a:tabLst/>
              <a:defRPr sz="3600" b="0" i="0" u="none" strike="noStrike" cap="none" spc="0" baseline="0">
                <a:solidFill>
                  <a:srgbClr val="245473"/>
                </a:solidFill>
                <a:uFillTx/>
                <a:latin typeface="+mn-lt"/>
                <a:ea typeface="+mn-ea"/>
                <a:cs typeface="+mn-cs"/>
                <a:sym typeface="Calibri"/>
              </a:defRPr>
            </a:lvl3pPr>
            <a:lvl4pPr marL="1828800" marR="0" indent="-457200" algn="l" defTabSz="914400" rtl="0" latinLnBrk="0">
              <a:lnSpc>
                <a:spcPct val="90000"/>
              </a:lnSpc>
              <a:spcBef>
                <a:spcPts val="1000"/>
              </a:spcBef>
              <a:spcAft>
                <a:spcPts val="0"/>
              </a:spcAft>
              <a:buClrTx/>
              <a:buSzPct val="100000"/>
              <a:buFontTx/>
              <a:buChar char="•"/>
              <a:tabLst/>
              <a:defRPr sz="3600" b="0" i="0" u="none" strike="noStrike" cap="none" spc="0" baseline="0">
                <a:solidFill>
                  <a:srgbClr val="245473"/>
                </a:solidFill>
                <a:uFillTx/>
                <a:latin typeface="+mn-lt"/>
                <a:ea typeface="+mn-ea"/>
                <a:cs typeface="+mn-cs"/>
                <a:sym typeface="Calibri"/>
              </a:defRPr>
            </a:lvl4pPr>
            <a:lvl5pPr marL="2286000" marR="0" indent="-457200" algn="l" defTabSz="914400" rtl="0" latinLnBrk="0">
              <a:lnSpc>
                <a:spcPct val="90000"/>
              </a:lnSpc>
              <a:spcBef>
                <a:spcPts val="1000"/>
              </a:spcBef>
              <a:spcAft>
                <a:spcPts val="0"/>
              </a:spcAft>
              <a:buClrTx/>
              <a:buSzPct val="100000"/>
              <a:buFontTx/>
              <a:buChar char="•"/>
              <a:tabLst/>
              <a:defRPr sz="3600" b="0" i="0" u="none" strike="noStrike" cap="none" spc="0" baseline="0">
                <a:solidFill>
                  <a:srgbClr val="245473"/>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9pPr>
          </a:lstStyle>
          <a:p>
            <a:pPr hangingPunct="1"/>
            <a:r>
              <a:rPr lang="de-DE" sz="3600" dirty="0"/>
              <a:t>Lernen aus dem Aufgabenmanagement in der Krise (Fortsetzung)</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Text Placeholder 6"/>
          <p:cNvSpPr txBox="1">
            <a:spLocks noGrp="1"/>
          </p:cNvSpPr>
          <p:nvPr>
            <p:ph type="body" sz="quarter" idx="1"/>
          </p:nvPr>
        </p:nvSpPr>
        <p:spPr>
          <a:xfrm>
            <a:off x="1332612" y="-163287"/>
            <a:ext cx="9821959" cy="1582273"/>
          </a:xfrm>
          <a:prstGeom prst="rect">
            <a:avLst/>
          </a:prstGeom>
        </p:spPr>
        <p:txBody>
          <a:bodyPr/>
          <a:lstStyle/>
          <a:p>
            <a:r>
              <a:rPr dirty="0"/>
              <a:t>Was Sie in Modul 7 </a:t>
            </a:r>
            <a:r>
              <a:rPr dirty="0" err="1"/>
              <a:t>lernen</a:t>
            </a:r>
            <a:r>
              <a:rPr dirty="0"/>
              <a:t> </a:t>
            </a:r>
            <a:r>
              <a:rPr dirty="0" err="1"/>
              <a:t>werden</a:t>
            </a:r>
            <a:r>
              <a:rPr dirty="0"/>
              <a:t> ... </a:t>
            </a:r>
          </a:p>
        </p:txBody>
      </p:sp>
      <p:sp>
        <p:nvSpPr>
          <p:cNvPr id="165" name="TextBox 3"/>
          <p:cNvSpPr txBox="1"/>
          <p:nvPr/>
        </p:nvSpPr>
        <p:spPr>
          <a:xfrm>
            <a:off x="819293" y="1105718"/>
            <a:ext cx="11288686" cy="355481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defRPr sz="2200">
                <a:solidFill>
                  <a:srgbClr val="FFFFFF"/>
                </a:solidFill>
                <a:latin typeface="Calibri Light"/>
                <a:ea typeface="Calibri Light"/>
                <a:cs typeface="Calibri Light"/>
                <a:sym typeface="Calibri Light"/>
              </a:defRPr>
            </a:pPr>
            <a:r>
              <a:rPr lang="de-DE" dirty="0"/>
              <a:t>	</a:t>
            </a:r>
            <a:endParaRPr dirty="0">
              <a:latin typeface="Carlito"/>
              <a:ea typeface="Carlito"/>
              <a:cs typeface="Carlito"/>
              <a:sym typeface="Carlito"/>
            </a:endParaRPr>
          </a:p>
          <a:p>
            <a:pPr>
              <a:spcBef>
                <a:spcPts val="600"/>
              </a:spcBef>
              <a:defRPr sz="2200">
                <a:solidFill>
                  <a:srgbClr val="FFFFFF"/>
                </a:solidFill>
                <a:latin typeface="Calibri Light"/>
                <a:ea typeface="Calibri Light"/>
                <a:cs typeface="Calibri Light"/>
                <a:sym typeface="Calibri Light"/>
              </a:defRPr>
            </a:pPr>
            <a:r>
              <a:rPr dirty="0"/>
              <a:t>In </a:t>
            </a:r>
            <a:r>
              <a:rPr dirty="0" err="1"/>
              <a:t>diesem</a:t>
            </a:r>
            <a:r>
              <a:rPr dirty="0"/>
              <a:t> Modul </a:t>
            </a:r>
            <a:r>
              <a:rPr dirty="0" err="1"/>
              <a:t>werden</a:t>
            </a:r>
            <a:r>
              <a:rPr dirty="0"/>
              <a:t> Sie </a:t>
            </a:r>
            <a:r>
              <a:rPr dirty="0" err="1"/>
              <a:t>lernen</a:t>
            </a:r>
            <a:r>
              <a:rPr lang="de-DE" dirty="0"/>
              <a:t>…</a:t>
            </a:r>
            <a:r>
              <a:rPr dirty="0"/>
              <a:t> </a:t>
            </a:r>
          </a:p>
          <a:p>
            <a:pPr marL="285750" indent="-285750">
              <a:buSzPct val="100000"/>
              <a:buFont typeface="Arial"/>
              <a:buChar char="•"/>
              <a:defRPr sz="2200">
                <a:solidFill>
                  <a:srgbClr val="FFFFFF"/>
                </a:solidFill>
                <a:latin typeface="Calibri Light"/>
                <a:ea typeface="Calibri Light"/>
                <a:cs typeface="Calibri Light"/>
                <a:sym typeface="Calibri Light"/>
              </a:defRPr>
            </a:pPr>
            <a:r>
              <a:rPr lang="de-DE" dirty="0"/>
              <a:t>Die p</a:t>
            </a:r>
            <a:r>
              <a:rPr dirty="0" err="1"/>
              <a:t>ersönliche</a:t>
            </a:r>
            <a:r>
              <a:rPr dirty="0"/>
              <a:t> </a:t>
            </a:r>
            <a:r>
              <a:rPr dirty="0" err="1"/>
              <a:t>Wahrnehmung</a:t>
            </a:r>
            <a:r>
              <a:rPr dirty="0"/>
              <a:t> des </a:t>
            </a:r>
            <a:r>
              <a:rPr dirty="0" err="1"/>
              <a:t>Scheiterns</a:t>
            </a:r>
            <a:r>
              <a:rPr dirty="0"/>
              <a:t> </a:t>
            </a:r>
            <a:r>
              <a:rPr lang="de-DE" dirty="0"/>
              <a:t>zu </a:t>
            </a:r>
            <a:r>
              <a:rPr dirty="0"/>
              <a:t>verstehen und </a:t>
            </a:r>
            <a:r>
              <a:rPr dirty="0" err="1"/>
              <a:t>aus</a:t>
            </a:r>
            <a:r>
              <a:rPr dirty="0"/>
              <a:t> </a:t>
            </a:r>
            <a:r>
              <a:rPr dirty="0" err="1"/>
              <a:t>Krisen</a:t>
            </a:r>
            <a:r>
              <a:rPr lang="de-DE" dirty="0"/>
              <a:t> zu</a:t>
            </a:r>
            <a:r>
              <a:rPr dirty="0"/>
              <a:t> </a:t>
            </a:r>
            <a:r>
              <a:rPr dirty="0" err="1"/>
              <a:t>lernen</a:t>
            </a:r>
            <a:r>
              <a:rPr dirty="0"/>
              <a:t>, um </a:t>
            </a:r>
            <a:r>
              <a:rPr dirty="0" err="1"/>
              <a:t>Veränderungen</a:t>
            </a:r>
            <a:r>
              <a:rPr dirty="0"/>
              <a:t> </a:t>
            </a:r>
            <a:r>
              <a:rPr dirty="0" err="1"/>
              <a:t>zu</a:t>
            </a:r>
            <a:r>
              <a:rPr dirty="0"/>
              <a:t> </a:t>
            </a:r>
            <a:r>
              <a:rPr dirty="0" err="1"/>
              <a:t>bewirken</a:t>
            </a:r>
            <a:endParaRPr dirty="0"/>
          </a:p>
          <a:p>
            <a:pPr marL="285750" indent="-285750">
              <a:buSzPct val="100000"/>
              <a:buFont typeface="Arial"/>
              <a:buChar char="•"/>
              <a:defRPr sz="2200">
                <a:solidFill>
                  <a:srgbClr val="FFFFFF"/>
                </a:solidFill>
                <a:latin typeface="Calibri Light"/>
                <a:ea typeface="Calibri Light"/>
                <a:cs typeface="Calibri Light"/>
                <a:sym typeface="Calibri Light"/>
              </a:defRPr>
            </a:pPr>
            <a:r>
              <a:rPr dirty="0" err="1"/>
              <a:t>Wissensmanagement-Ansätze</a:t>
            </a:r>
            <a:r>
              <a:rPr dirty="0"/>
              <a:t> an</a:t>
            </a:r>
            <a:r>
              <a:rPr lang="de-DE" dirty="0"/>
              <a:t>zu</a:t>
            </a:r>
            <a:r>
              <a:rPr dirty="0" err="1"/>
              <a:t>wenden</a:t>
            </a:r>
            <a:endParaRPr dirty="0"/>
          </a:p>
          <a:p>
            <a:pPr marL="285750" indent="-285750">
              <a:buSzPct val="100000"/>
              <a:buFont typeface="Arial"/>
              <a:buChar char="•"/>
              <a:defRPr sz="2200">
                <a:solidFill>
                  <a:srgbClr val="FFFFFF"/>
                </a:solidFill>
                <a:latin typeface="Calibri Light"/>
                <a:ea typeface="Calibri Light"/>
                <a:cs typeface="Calibri Light"/>
                <a:sym typeface="Calibri Light"/>
              </a:defRPr>
            </a:pPr>
            <a:r>
              <a:rPr lang="de-DE" dirty="0"/>
              <a:t>Ihr </a:t>
            </a:r>
            <a:r>
              <a:rPr dirty="0" err="1"/>
              <a:t>Aufgabenmanagement</a:t>
            </a:r>
            <a:r>
              <a:rPr dirty="0"/>
              <a:t> in der </a:t>
            </a:r>
            <a:r>
              <a:rPr dirty="0" err="1"/>
              <a:t>Krise</a:t>
            </a:r>
            <a:r>
              <a:rPr lang="de-DE" dirty="0"/>
              <a:t> zu erweitern</a:t>
            </a:r>
            <a:endParaRPr dirty="0"/>
          </a:p>
          <a:p>
            <a:pPr marL="285750" indent="-285750">
              <a:buSzPct val="100000"/>
              <a:buFont typeface="Arial"/>
              <a:buChar char="•"/>
              <a:defRPr sz="2200">
                <a:solidFill>
                  <a:srgbClr val="FFFFFF"/>
                </a:solidFill>
                <a:latin typeface="Calibri Light"/>
                <a:ea typeface="Calibri Light"/>
                <a:cs typeface="Calibri Light"/>
                <a:sym typeface="Calibri Light"/>
              </a:defRPr>
            </a:pPr>
            <a:endParaRPr dirty="0"/>
          </a:p>
          <a:p>
            <a:pPr>
              <a:defRPr sz="2200">
                <a:solidFill>
                  <a:srgbClr val="FFFFFF"/>
                </a:solidFill>
                <a:latin typeface="Calibri Light"/>
                <a:ea typeface="Calibri Light"/>
                <a:cs typeface="Calibri Light"/>
                <a:sym typeface="Calibri Light"/>
              </a:defRPr>
            </a:pPr>
            <a:r>
              <a:rPr dirty="0" err="1"/>
              <a:t>Schließlich</a:t>
            </a:r>
            <a:r>
              <a:rPr dirty="0"/>
              <a:t> </a:t>
            </a:r>
            <a:r>
              <a:rPr dirty="0" err="1"/>
              <a:t>werden</a:t>
            </a:r>
            <a:r>
              <a:rPr dirty="0"/>
              <a:t> Sie </a:t>
            </a:r>
            <a:r>
              <a:rPr dirty="0" err="1"/>
              <a:t>Ihre</a:t>
            </a:r>
            <a:r>
              <a:rPr dirty="0"/>
              <a:t> </a:t>
            </a:r>
            <a:r>
              <a:rPr dirty="0" err="1"/>
              <a:t>persönliche</a:t>
            </a:r>
            <a:r>
              <a:rPr dirty="0"/>
              <a:t> </a:t>
            </a:r>
            <a:r>
              <a:rPr dirty="0" err="1"/>
              <a:t>Wahrnehmung</a:t>
            </a:r>
            <a:r>
              <a:rPr lang="de-DE" dirty="0"/>
              <a:t> des</a:t>
            </a:r>
            <a:r>
              <a:rPr dirty="0"/>
              <a:t> </a:t>
            </a:r>
            <a:r>
              <a:rPr dirty="0" err="1"/>
              <a:t>Scheitern</a:t>
            </a:r>
            <a:r>
              <a:rPr lang="de-DE" dirty="0"/>
              <a:t>s</a:t>
            </a:r>
            <a:r>
              <a:rPr dirty="0"/>
              <a:t>, die Angst </a:t>
            </a:r>
            <a:r>
              <a:rPr dirty="0" err="1"/>
              <a:t>vor</a:t>
            </a:r>
            <a:r>
              <a:rPr dirty="0"/>
              <a:t> dem </a:t>
            </a:r>
            <a:br>
              <a:rPr dirty="0"/>
            </a:br>
            <a:r>
              <a:rPr lang="de-DE" dirty="0"/>
              <a:t>Scheitern</a:t>
            </a:r>
            <a:r>
              <a:rPr dirty="0"/>
              <a:t> und die 5 </a:t>
            </a:r>
            <a:r>
              <a:rPr dirty="0" err="1"/>
              <a:t>Stufen</a:t>
            </a:r>
            <a:r>
              <a:rPr lang="de-DE" dirty="0"/>
              <a:t> des Scheiterns </a:t>
            </a:r>
            <a:r>
              <a:rPr dirty="0" err="1"/>
              <a:t>kennenlernen</a:t>
            </a:r>
            <a:r>
              <a:rPr dirty="0"/>
              <a:t>. Sie </a:t>
            </a:r>
            <a:r>
              <a:rPr dirty="0" err="1"/>
              <a:t>werden</a:t>
            </a:r>
            <a:r>
              <a:rPr dirty="0"/>
              <a:t> </a:t>
            </a:r>
            <a:r>
              <a:rPr dirty="0" err="1"/>
              <a:t>lernen</a:t>
            </a:r>
            <a:r>
              <a:rPr dirty="0"/>
              <a:t>, </a:t>
            </a:r>
            <a:r>
              <a:rPr dirty="0" err="1"/>
              <a:t>wie</a:t>
            </a:r>
            <a:r>
              <a:rPr dirty="0"/>
              <a:t> </a:t>
            </a:r>
            <a:r>
              <a:rPr dirty="0" err="1"/>
              <a:t>ein</a:t>
            </a:r>
            <a:r>
              <a:rPr dirty="0"/>
              <a:t> </a:t>
            </a:r>
            <a:br>
              <a:rPr dirty="0"/>
            </a:br>
            <a:r>
              <a:rPr dirty="0" err="1"/>
              <a:t>Unternehmen</a:t>
            </a:r>
            <a:r>
              <a:rPr dirty="0"/>
              <a:t> </a:t>
            </a:r>
            <a:r>
              <a:rPr dirty="0" err="1"/>
              <a:t>scheitert</a:t>
            </a:r>
            <a:r>
              <a:rPr dirty="0"/>
              <a:t>, und das </a:t>
            </a:r>
            <a:r>
              <a:rPr dirty="0" err="1"/>
              <a:t>Verständnis</a:t>
            </a:r>
            <a:r>
              <a:rPr dirty="0"/>
              <a:t> </a:t>
            </a:r>
            <a:r>
              <a:rPr dirty="0" err="1"/>
              <a:t>bilden</a:t>
            </a:r>
            <a:r>
              <a:rPr dirty="0"/>
              <a:t>, </a:t>
            </a:r>
            <a:r>
              <a:rPr lang="de-DE" dirty="0"/>
              <a:t>um dies zu vermeiden</a:t>
            </a:r>
            <a:r>
              <a:rPr dirty="0"/>
              <a:t>.</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2" name="Subtitle 2"/>
          <p:cNvSpPr txBox="1"/>
          <p:nvPr/>
        </p:nvSpPr>
        <p:spPr>
          <a:xfrm>
            <a:off x="176307" y="1877238"/>
            <a:ext cx="3478814" cy="42989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0790" tIns="40790" rIns="40790" bIns="40790">
            <a:spAutoFit/>
          </a:bodyPr>
          <a:lstStyle/>
          <a:p>
            <a:pPr defTabSz="1087636">
              <a:spcBef>
                <a:spcPts val="600"/>
              </a:spcBef>
              <a:defRPr sz="2200">
                <a:solidFill>
                  <a:srgbClr val="44546A"/>
                </a:solidFill>
                <a:latin typeface="Calibri Light"/>
                <a:ea typeface="Calibri Light"/>
                <a:cs typeface="Calibri Light"/>
                <a:sym typeface="Calibri Light"/>
              </a:defRPr>
            </a:pPr>
            <a:r>
              <a:rPr dirty="0"/>
              <a:t>Die </a:t>
            </a:r>
            <a:r>
              <a:rPr dirty="0" err="1"/>
              <a:t>Herausforderung</a:t>
            </a:r>
            <a:r>
              <a:rPr dirty="0"/>
              <a:t> </a:t>
            </a:r>
            <a:r>
              <a:rPr dirty="0" err="1"/>
              <a:t>besteht</a:t>
            </a:r>
            <a:r>
              <a:rPr dirty="0"/>
              <a:t> </a:t>
            </a:r>
            <a:r>
              <a:rPr dirty="0" err="1"/>
              <a:t>darin</a:t>
            </a:r>
            <a:r>
              <a:rPr dirty="0"/>
              <a:t>, das, was </a:t>
            </a:r>
            <a:r>
              <a:rPr dirty="0" err="1"/>
              <a:t>während</a:t>
            </a:r>
            <a:r>
              <a:rPr dirty="0"/>
              <a:t> der </a:t>
            </a:r>
            <a:r>
              <a:rPr dirty="0" err="1"/>
              <a:t>Krise</a:t>
            </a:r>
            <a:r>
              <a:rPr dirty="0"/>
              <a:t> </a:t>
            </a:r>
            <a:r>
              <a:rPr dirty="0" err="1"/>
              <a:t>passiert</a:t>
            </a:r>
            <a:r>
              <a:rPr dirty="0"/>
              <a:t> </a:t>
            </a:r>
            <a:r>
              <a:rPr dirty="0" err="1"/>
              <a:t>ist</a:t>
            </a:r>
            <a:r>
              <a:rPr dirty="0"/>
              <a:t> und was man </a:t>
            </a:r>
            <a:r>
              <a:rPr dirty="0" err="1"/>
              <a:t>gelernt</a:t>
            </a:r>
            <a:r>
              <a:rPr dirty="0"/>
              <a:t> hat, </a:t>
            </a:r>
            <a:r>
              <a:rPr dirty="0" err="1"/>
              <a:t>beizubehalten</a:t>
            </a:r>
            <a:r>
              <a:rPr dirty="0"/>
              <a:t>, </a:t>
            </a:r>
            <a:r>
              <a:rPr dirty="0" err="1"/>
              <a:t>wenn</a:t>
            </a:r>
            <a:r>
              <a:rPr dirty="0"/>
              <a:t> die Dinge </a:t>
            </a:r>
            <a:r>
              <a:rPr lang="de-DE" dirty="0"/>
              <a:t>sich wieder normalisieren</a:t>
            </a:r>
            <a:r>
              <a:rPr dirty="0"/>
              <a:t>.</a:t>
            </a:r>
          </a:p>
          <a:p>
            <a:pPr marL="342900" indent="-342900" defTabSz="1087636">
              <a:spcBef>
                <a:spcPts val="600"/>
              </a:spcBef>
              <a:buSzPct val="100000"/>
              <a:buFont typeface="Arial"/>
              <a:buChar char="•"/>
              <a:defRPr sz="2200">
                <a:solidFill>
                  <a:srgbClr val="44546A"/>
                </a:solidFill>
                <a:latin typeface="Calibri Light"/>
                <a:ea typeface="Calibri Light"/>
                <a:cs typeface="Calibri Light"/>
                <a:sym typeface="Calibri Light"/>
              </a:defRPr>
            </a:pPr>
            <a:r>
              <a:rPr b="1" dirty="0" err="1"/>
              <a:t>Leider</a:t>
            </a:r>
            <a:r>
              <a:rPr b="1" dirty="0"/>
              <a:t> </a:t>
            </a:r>
            <a:r>
              <a:rPr b="1" dirty="0" err="1"/>
              <a:t>verschwindet</a:t>
            </a:r>
            <a:r>
              <a:rPr b="1" dirty="0"/>
              <a:t> das </a:t>
            </a:r>
            <a:r>
              <a:rPr b="1" dirty="0" err="1"/>
              <a:t>gute</a:t>
            </a:r>
            <a:r>
              <a:rPr b="1" dirty="0"/>
              <a:t> </a:t>
            </a:r>
            <a:r>
              <a:rPr b="1" dirty="0" err="1"/>
              <a:t>Verhalten</a:t>
            </a:r>
            <a:r>
              <a:rPr b="1" dirty="0"/>
              <a:t> </a:t>
            </a:r>
            <a:r>
              <a:rPr b="1" dirty="0" err="1"/>
              <a:t>während</a:t>
            </a:r>
            <a:r>
              <a:rPr b="1" dirty="0"/>
              <a:t> der </a:t>
            </a:r>
            <a:r>
              <a:rPr b="1" dirty="0" err="1"/>
              <a:t>Krise</a:t>
            </a:r>
            <a:r>
              <a:rPr b="1" dirty="0"/>
              <a:t>, </a:t>
            </a:r>
            <a:r>
              <a:rPr b="1" dirty="0" err="1"/>
              <a:t>wenn</a:t>
            </a:r>
            <a:r>
              <a:rPr b="1" dirty="0"/>
              <a:t> </a:t>
            </a:r>
            <a:r>
              <a:rPr b="1" dirty="0" err="1"/>
              <a:t>sich</a:t>
            </a:r>
            <a:r>
              <a:rPr b="1" dirty="0"/>
              <a:t> Dinge </a:t>
            </a:r>
            <a:r>
              <a:rPr b="1" dirty="0" err="1"/>
              <a:t>wieder</a:t>
            </a:r>
            <a:r>
              <a:rPr b="1" dirty="0"/>
              <a:t> </a:t>
            </a:r>
            <a:r>
              <a:rPr b="1" dirty="0" err="1"/>
              <a:t>normalisieren</a:t>
            </a:r>
            <a:endParaRPr b="1" dirty="0"/>
          </a:p>
          <a:p>
            <a:pPr marL="342900" indent="-342900" defTabSz="1087636">
              <a:spcBef>
                <a:spcPts val="600"/>
              </a:spcBef>
              <a:buSzPct val="100000"/>
              <a:buFont typeface="Arial"/>
              <a:buChar char="•"/>
              <a:defRPr sz="2200">
                <a:solidFill>
                  <a:srgbClr val="44546A"/>
                </a:solidFill>
                <a:latin typeface="Calibri Light"/>
                <a:ea typeface="Calibri Light"/>
                <a:cs typeface="Calibri Light"/>
                <a:sym typeface="Calibri Light"/>
              </a:defRPr>
            </a:pPr>
            <a:r>
              <a:rPr b="1" dirty="0" err="1"/>
              <a:t>Viele</a:t>
            </a:r>
            <a:r>
              <a:rPr b="1" dirty="0"/>
              <a:t> </a:t>
            </a:r>
            <a:r>
              <a:rPr b="1" dirty="0" err="1"/>
              <a:t>Lektionen</a:t>
            </a:r>
            <a:r>
              <a:rPr b="1" dirty="0"/>
              <a:t> </a:t>
            </a:r>
            <a:r>
              <a:rPr lang="de-DE" b="1" dirty="0"/>
              <a:t>gehen</a:t>
            </a:r>
            <a:r>
              <a:rPr b="1" dirty="0"/>
              <a:t> </a:t>
            </a:r>
            <a:r>
              <a:rPr b="1" dirty="0" err="1"/>
              <a:t>verloren</a:t>
            </a:r>
            <a:endParaRPr b="1" dirty="0"/>
          </a:p>
        </p:txBody>
      </p:sp>
      <p:sp>
        <p:nvSpPr>
          <p:cNvPr id="723" name="TextBox 148"/>
          <p:cNvSpPr txBox="1"/>
          <p:nvPr/>
        </p:nvSpPr>
        <p:spPr>
          <a:xfrm>
            <a:off x="4228237" y="1956278"/>
            <a:ext cx="3023777" cy="4447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lvl1pPr>
              <a:defRPr sz="2800">
                <a:solidFill>
                  <a:srgbClr val="E53292"/>
                </a:solidFill>
                <a:latin typeface="Calibri Light"/>
                <a:ea typeface="Calibri Light"/>
                <a:cs typeface="Calibri Light"/>
                <a:sym typeface="Calibri Light"/>
              </a:defRPr>
            </a:lvl1pPr>
          </a:lstStyle>
          <a:p>
            <a:r>
              <a:rPr dirty="0" err="1"/>
              <a:t>Verlorene</a:t>
            </a:r>
            <a:r>
              <a:rPr dirty="0"/>
              <a:t> </a:t>
            </a:r>
            <a:r>
              <a:rPr dirty="0" err="1"/>
              <a:t>Lektionen</a:t>
            </a:r>
            <a:endParaRPr dirty="0"/>
          </a:p>
        </p:txBody>
      </p:sp>
      <p:sp>
        <p:nvSpPr>
          <p:cNvPr id="724" name="Shape 55411"/>
          <p:cNvSpPr/>
          <p:nvPr/>
        </p:nvSpPr>
        <p:spPr>
          <a:xfrm>
            <a:off x="8684497" y="4576931"/>
            <a:ext cx="2252242" cy="568971"/>
          </a:xfrm>
          <a:custGeom>
            <a:avLst/>
            <a:gdLst/>
            <a:ahLst/>
            <a:cxnLst>
              <a:cxn ang="0">
                <a:pos x="wd2" y="hd2"/>
              </a:cxn>
              <a:cxn ang="5400000">
                <a:pos x="wd2" y="hd2"/>
              </a:cxn>
              <a:cxn ang="10800000">
                <a:pos x="wd2" y="hd2"/>
              </a:cxn>
              <a:cxn ang="16200000">
                <a:pos x="wd2" y="hd2"/>
              </a:cxn>
            </a:cxnLst>
            <a:rect l="0" t="0" r="r" b="b"/>
            <a:pathLst>
              <a:path w="21600" h="21600" extrusionOk="0">
                <a:moveTo>
                  <a:pt x="2725" y="0"/>
                </a:moveTo>
                <a:lnTo>
                  <a:pt x="21600" y="0"/>
                </a:lnTo>
                <a:cubicBezTo>
                  <a:pt x="20700" y="2441"/>
                  <a:pt x="20162" y="6481"/>
                  <a:pt x="20162" y="10800"/>
                </a:cubicBezTo>
                <a:cubicBezTo>
                  <a:pt x="20162" y="15119"/>
                  <a:pt x="20700" y="19159"/>
                  <a:pt x="21600" y="21600"/>
                </a:cubicBezTo>
                <a:lnTo>
                  <a:pt x="2725" y="21600"/>
                </a:lnTo>
                <a:cubicBezTo>
                  <a:pt x="1219" y="21592"/>
                  <a:pt x="0" y="16759"/>
                  <a:pt x="0" y="10800"/>
                </a:cubicBezTo>
                <a:cubicBezTo>
                  <a:pt x="0" y="4841"/>
                  <a:pt x="1219" y="8"/>
                  <a:pt x="2725" y="0"/>
                </a:cubicBezTo>
                <a:close/>
              </a:path>
            </a:pathLst>
          </a:custGeom>
          <a:solidFill>
            <a:srgbClr val="F2F2F2"/>
          </a:solidFill>
          <a:ln w="12700">
            <a:miter lim="400000"/>
          </a:ln>
        </p:spPr>
        <p:txBody>
          <a:bodyPr lIns="45719" rIns="45719"/>
          <a:lstStyle/>
          <a:p>
            <a:pPr>
              <a:defRPr sz="1400">
                <a:latin typeface="Calibri Light"/>
                <a:ea typeface="Calibri Light"/>
                <a:cs typeface="Calibri Light"/>
                <a:sym typeface="Calibri Light"/>
              </a:defRPr>
            </a:pPr>
            <a:endParaRPr/>
          </a:p>
        </p:txBody>
      </p:sp>
      <p:sp>
        <p:nvSpPr>
          <p:cNvPr id="725" name="Shape 55412"/>
          <p:cNvSpPr/>
          <p:nvPr/>
        </p:nvSpPr>
        <p:spPr>
          <a:xfrm>
            <a:off x="8639299" y="4546966"/>
            <a:ext cx="2365572" cy="629137"/>
          </a:xfrm>
          <a:custGeom>
            <a:avLst/>
            <a:gdLst/>
            <a:ahLst/>
            <a:cxnLst>
              <a:cxn ang="0">
                <a:pos x="wd2" y="hd2"/>
              </a:cxn>
              <a:cxn ang="5400000">
                <a:pos x="wd2" y="hd2"/>
              </a:cxn>
              <a:cxn ang="10800000">
                <a:pos x="wd2" y="hd2"/>
              </a:cxn>
              <a:cxn ang="16200000">
                <a:pos x="wd2" y="hd2"/>
              </a:cxn>
            </a:cxnLst>
            <a:rect l="0" t="0" r="r" b="b"/>
            <a:pathLst>
              <a:path w="21319" h="21498" extrusionOk="0">
                <a:moveTo>
                  <a:pt x="2865" y="1"/>
                </a:moveTo>
                <a:cubicBezTo>
                  <a:pt x="2850" y="0"/>
                  <a:pt x="2834" y="0"/>
                  <a:pt x="2819" y="0"/>
                </a:cubicBezTo>
                <a:cubicBezTo>
                  <a:pt x="2078" y="11"/>
                  <a:pt x="1360" y="1057"/>
                  <a:pt x="835" y="3039"/>
                </a:cubicBezTo>
                <a:cubicBezTo>
                  <a:pt x="-281" y="7253"/>
                  <a:pt x="-275" y="14186"/>
                  <a:pt x="835" y="18445"/>
                </a:cubicBezTo>
                <a:cubicBezTo>
                  <a:pt x="1369" y="20495"/>
                  <a:pt x="2106" y="21600"/>
                  <a:pt x="2865" y="21491"/>
                </a:cubicBezTo>
                <a:lnTo>
                  <a:pt x="21319" y="21491"/>
                </a:lnTo>
                <a:lnTo>
                  <a:pt x="21319" y="19604"/>
                </a:lnTo>
                <a:lnTo>
                  <a:pt x="2936" y="19604"/>
                </a:lnTo>
                <a:cubicBezTo>
                  <a:pt x="1619" y="19753"/>
                  <a:pt x="529" y="15744"/>
                  <a:pt x="529" y="10746"/>
                </a:cubicBezTo>
                <a:cubicBezTo>
                  <a:pt x="529" y="5748"/>
                  <a:pt x="1619" y="1739"/>
                  <a:pt x="2936" y="1889"/>
                </a:cubicBezTo>
                <a:lnTo>
                  <a:pt x="21319" y="1889"/>
                </a:lnTo>
                <a:lnTo>
                  <a:pt x="21319" y="1"/>
                </a:lnTo>
                <a:lnTo>
                  <a:pt x="2865" y="1"/>
                </a:lnTo>
                <a:close/>
              </a:path>
            </a:pathLst>
          </a:custGeom>
          <a:solidFill>
            <a:schemeClr val="accent5"/>
          </a:solidFill>
          <a:ln w="12700">
            <a:miter lim="400000"/>
          </a:ln>
        </p:spPr>
        <p:txBody>
          <a:bodyPr lIns="45719" rIns="45719"/>
          <a:lstStyle/>
          <a:p>
            <a:pPr>
              <a:defRPr sz="1400">
                <a:latin typeface="Calibri Light"/>
                <a:ea typeface="Calibri Light"/>
                <a:cs typeface="Calibri Light"/>
                <a:sym typeface="Calibri Light"/>
              </a:defRPr>
            </a:pPr>
            <a:endParaRPr/>
          </a:p>
        </p:txBody>
      </p:sp>
      <p:sp>
        <p:nvSpPr>
          <p:cNvPr id="726" name="Shape 55414"/>
          <p:cNvSpPr/>
          <p:nvPr/>
        </p:nvSpPr>
        <p:spPr>
          <a:xfrm>
            <a:off x="8940218" y="2365494"/>
            <a:ext cx="388785" cy="20904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573"/>
                </a:lnTo>
                <a:lnTo>
                  <a:pt x="21600" y="18573"/>
                </a:lnTo>
                <a:lnTo>
                  <a:pt x="21600" y="0"/>
                </a:lnTo>
                <a:lnTo>
                  <a:pt x="0" y="0"/>
                </a:lnTo>
                <a:close/>
                <a:moveTo>
                  <a:pt x="10800" y="2562"/>
                </a:moveTo>
                <a:cubicBezTo>
                  <a:pt x="12459" y="2562"/>
                  <a:pt x="14121" y="2679"/>
                  <a:pt x="15386" y="2914"/>
                </a:cubicBezTo>
                <a:cubicBezTo>
                  <a:pt x="17917" y="3385"/>
                  <a:pt x="17917" y="4149"/>
                  <a:pt x="15386" y="4620"/>
                </a:cubicBezTo>
                <a:cubicBezTo>
                  <a:pt x="12855" y="5091"/>
                  <a:pt x="8745" y="5091"/>
                  <a:pt x="6214" y="4620"/>
                </a:cubicBezTo>
                <a:cubicBezTo>
                  <a:pt x="3683" y="4149"/>
                  <a:pt x="3683" y="3385"/>
                  <a:pt x="6214" y="2914"/>
                </a:cubicBezTo>
                <a:cubicBezTo>
                  <a:pt x="7479" y="2679"/>
                  <a:pt x="9141" y="2562"/>
                  <a:pt x="10800" y="2562"/>
                </a:cubicBezTo>
                <a:close/>
                <a:moveTo>
                  <a:pt x="0" y="19353"/>
                </a:moveTo>
                <a:lnTo>
                  <a:pt x="0" y="21600"/>
                </a:lnTo>
                <a:lnTo>
                  <a:pt x="21600" y="21600"/>
                </a:lnTo>
                <a:lnTo>
                  <a:pt x="21600" y="19353"/>
                </a:lnTo>
                <a:lnTo>
                  <a:pt x="0" y="19353"/>
                </a:lnTo>
                <a:close/>
              </a:path>
            </a:pathLst>
          </a:custGeom>
          <a:solidFill>
            <a:schemeClr val="accent1"/>
          </a:solidFill>
          <a:ln w="12700">
            <a:miter lim="400000"/>
          </a:ln>
        </p:spPr>
        <p:txBody>
          <a:bodyPr lIns="45719" rIns="45719"/>
          <a:lstStyle/>
          <a:p>
            <a:pPr>
              <a:defRPr sz="1400">
                <a:latin typeface="Calibri Light"/>
                <a:ea typeface="Calibri Light"/>
                <a:cs typeface="Calibri Light"/>
                <a:sym typeface="Calibri Light"/>
              </a:defRPr>
            </a:pPr>
            <a:endParaRPr/>
          </a:p>
        </p:txBody>
      </p:sp>
      <p:sp>
        <p:nvSpPr>
          <p:cNvPr id="727" name="Shape 55415"/>
          <p:cNvSpPr/>
          <p:nvPr/>
        </p:nvSpPr>
        <p:spPr>
          <a:xfrm>
            <a:off x="9550200" y="2365494"/>
            <a:ext cx="543735" cy="20904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6942"/>
                </a:lnTo>
                <a:lnTo>
                  <a:pt x="21600" y="16942"/>
                </a:lnTo>
                <a:lnTo>
                  <a:pt x="21600" y="0"/>
                </a:lnTo>
                <a:lnTo>
                  <a:pt x="0" y="0"/>
                </a:lnTo>
                <a:close/>
                <a:moveTo>
                  <a:pt x="10800" y="2562"/>
                </a:moveTo>
                <a:cubicBezTo>
                  <a:pt x="11986" y="2562"/>
                  <a:pt x="13174" y="2679"/>
                  <a:pt x="14079" y="2914"/>
                </a:cubicBezTo>
                <a:cubicBezTo>
                  <a:pt x="15889" y="3385"/>
                  <a:pt x="15889" y="4149"/>
                  <a:pt x="14079" y="4620"/>
                </a:cubicBezTo>
                <a:cubicBezTo>
                  <a:pt x="12270" y="5091"/>
                  <a:pt x="9330" y="5091"/>
                  <a:pt x="7521" y="4620"/>
                </a:cubicBezTo>
                <a:cubicBezTo>
                  <a:pt x="5711" y="4149"/>
                  <a:pt x="5711" y="3385"/>
                  <a:pt x="7521" y="2914"/>
                </a:cubicBezTo>
                <a:cubicBezTo>
                  <a:pt x="8426" y="2679"/>
                  <a:pt x="9614" y="2562"/>
                  <a:pt x="10800" y="2562"/>
                </a:cubicBezTo>
                <a:close/>
                <a:moveTo>
                  <a:pt x="0" y="17720"/>
                </a:moveTo>
                <a:lnTo>
                  <a:pt x="0" y="18573"/>
                </a:lnTo>
                <a:lnTo>
                  <a:pt x="21600" y="18573"/>
                </a:lnTo>
                <a:lnTo>
                  <a:pt x="21600" y="17720"/>
                </a:lnTo>
                <a:lnTo>
                  <a:pt x="0" y="17720"/>
                </a:lnTo>
                <a:close/>
                <a:moveTo>
                  <a:pt x="0" y="19353"/>
                </a:moveTo>
                <a:lnTo>
                  <a:pt x="0" y="21600"/>
                </a:lnTo>
                <a:lnTo>
                  <a:pt x="21600" y="21600"/>
                </a:lnTo>
                <a:lnTo>
                  <a:pt x="21600" y="19353"/>
                </a:lnTo>
                <a:lnTo>
                  <a:pt x="0" y="19353"/>
                </a:lnTo>
                <a:close/>
              </a:path>
            </a:pathLst>
          </a:custGeom>
          <a:solidFill>
            <a:schemeClr val="accent2"/>
          </a:solidFill>
          <a:ln w="12700">
            <a:miter lim="400000"/>
          </a:ln>
        </p:spPr>
        <p:txBody>
          <a:bodyPr lIns="45719" rIns="45719"/>
          <a:lstStyle/>
          <a:p>
            <a:pPr>
              <a:defRPr sz="1400">
                <a:latin typeface="Calibri Light"/>
                <a:ea typeface="Calibri Light"/>
                <a:cs typeface="Calibri Light"/>
                <a:sym typeface="Calibri Light"/>
              </a:defRPr>
            </a:pPr>
            <a:endParaRPr/>
          </a:p>
        </p:txBody>
      </p:sp>
      <p:sp>
        <p:nvSpPr>
          <p:cNvPr id="728" name="Shape 55416"/>
          <p:cNvSpPr/>
          <p:nvPr/>
        </p:nvSpPr>
        <p:spPr>
          <a:xfrm>
            <a:off x="10276813" y="2365494"/>
            <a:ext cx="465415" cy="20904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247"/>
                </a:lnTo>
                <a:lnTo>
                  <a:pt x="21600" y="2247"/>
                </a:lnTo>
                <a:lnTo>
                  <a:pt x="21600" y="0"/>
                </a:lnTo>
                <a:lnTo>
                  <a:pt x="0" y="0"/>
                </a:lnTo>
                <a:close/>
                <a:moveTo>
                  <a:pt x="0" y="4658"/>
                </a:moveTo>
                <a:lnTo>
                  <a:pt x="0" y="16942"/>
                </a:lnTo>
                <a:lnTo>
                  <a:pt x="21600" y="16942"/>
                </a:lnTo>
                <a:lnTo>
                  <a:pt x="21600" y="4658"/>
                </a:lnTo>
                <a:lnTo>
                  <a:pt x="0" y="4658"/>
                </a:lnTo>
                <a:close/>
                <a:moveTo>
                  <a:pt x="10800" y="9595"/>
                </a:moveTo>
                <a:cubicBezTo>
                  <a:pt x="12185" y="9595"/>
                  <a:pt x="13574" y="9712"/>
                  <a:pt x="14631" y="9947"/>
                </a:cubicBezTo>
                <a:cubicBezTo>
                  <a:pt x="16745" y="10418"/>
                  <a:pt x="16745" y="11182"/>
                  <a:pt x="14631" y="11653"/>
                </a:cubicBezTo>
                <a:cubicBezTo>
                  <a:pt x="12517" y="12124"/>
                  <a:pt x="9083" y="12124"/>
                  <a:pt x="6969" y="11653"/>
                </a:cubicBezTo>
                <a:cubicBezTo>
                  <a:pt x="4855" y="11182"/>
                  <a:pt x="4855" y="10418"/>
                  <a:pt x="6969" y="9947"/>
                </a:cubicBezTo>
                <a:cubicBezTo>
                  <a:pt x="8026" y="9712"/>
                  <a:pt x="9415" y="9595"/>
                  <a:pt x="10800" y="9595"/>
                </a:cubicBezTo>
                <a:close/>
                <a:moveTo>
                  <a:pt x="0" y="19353"/>
                </a:moveTo>
                <a:lnTo>
                  <a:pt x="0" y="21600"/>
                </a:lnTo>
                <a:lnTo>
                  <a:pt x="21600" y="21600"/>
                </a:lnTo>
                <a:lnTo>
                  <a:pt x="21600" y="19353"/>
                </a:lnTo>
                <a:lnTo>
                  <a:pt x="0" y="19353"/>
                </a:lnTo>
                <a:close/>
              </a:path>
            </a:pathLst>
          </a:custGeom>
          <a:solidFill>
            <a:schemeClr val="accent3"/>
          </a:solidFill>
          <a:ln w="12700">
            <a:miter lim="400000"/>
          </a:ln>
        </p:spPr>
        <p:txBody>
          <a:bodyPr lIns="45719" rIns="45719"/>
          <a:lstStyle/>
          <a:p>
            <a:pPr>
              <a:defRPr sz="1400">
                <a:latin typeface="Calibri Light"/>
                <a:ea typeface="Calibri Light"/>
                <a:cs typeface="Calibri Light"/>
                <a:sym typeface="Calibri Light"/>
              </a:defRPr>
            </a:pPr>
            <a:endParaRPr/>
          </a:p>
        </p:txBody>
      </p:sp>
      <p:sp>
        <p:nvSpPr>
          <p:cNvPr id="729" name="Shape 55418"/>
          <p:cNvSpPr/>
          <p:nvPr/>
        </p:nvSpPr>
        <p:spPr>
          <a:xfrm flipH="1">
            <a:off x="8717102" y="5301369"/>
            <a:ext cx="2572834" cy="649959"/>
          </a:xfrm>
          <a:custGeom>
            <a:avLst/>
            <a:gdLst/>
            <a:ahLst/>
            <a:cxnLst>
              <a:cxn ang="0">
                <a:pos x="wd2" y="hd2"/>
              </a:cxn>
              <a:cxn ang="5400000">
                <a:pos x="wd2" y="hd2"/>
              </a:cxn>
              <a:cxn ang="10800000">
                <a:pos x="wd2" y="hd2"/>
              </a:cxn>
              <a:cxn ang="16200000">
                <a:pos x="wd2" y="hd2"/>
              </a:cxn>
            </a:cxnLst>
            <a:rect l="0" t="0" r="r" b="b"/>
            <a:pathLst>
              <a:path w="21600" h="21600" extrusionOk="0">
                <a:moveTo>
                  <a:pt x="2725" y="0"/>
                </a:moveTo>
                <a:lnTo>
                  <a:pt x="21600" y="0"/>
                </a:lnTo>
                <a:cubicBezTo>
                  <a:pt x="20700" y="2441"/>
                  <a:pt x="20162" y="6481"/>
                  <a:pt x="20162" y="10800"/>
                </a:cubicBezTo>
                <a:cubicBezTo>
                  <a:pt x="20162" y="15119"/>
                  <a:pt x="20700" y="19159"/>
                  <a:pt x="21600" y="21600"/>
                </a:cubicBezTo>
                <a:lnTo>
                  <a:pt x="2725" y="21600"/>
                </a:lnTo>
                <a:cubicBezTo>
                  <a:pt x="1219" y="21592"/>
                  <a:pt x="0" y="16759"/>
                  <a:pt x="0" y="10800"/>
                </a:cubicBezTo>
                <a:cubicBezTo>
                  <a:pt x="0" y="4841"/>
                  <a:pt x="1219" y="8"/>
                  <a:pt x="2725" y="0"/>
                </a:cubicBezTo>
                <a:close/>
              </a:path>
            </a:pathLst>
          </a:custGeom>
          <a:solidFill>
            <a:srgbClr val="F2F2F2"/>
          </a:solidFill>
          <a:ln w="12700">
            <a:miter lim="400000"/>
          </a:ln>
        </p:spPr>
        <p:txBody>
          <a:bodyPr lIns="45719" rIns="45719"/>
          <a:lstStyle/>
          <a:p>
            <a:pPr>
              <a:defRPr sz="1400">
                <a:latin typeface="Calibri Light"/>
                <a:ea typeface="Calibri Light"/>
                <a:cs typeface="Calibri Light"/>
                <a:sym typeface="Calibri Light"/>
              </a:defRPr>
            </a:pPr>
            <a:endParaRPr/>
          </a:p>
        </p:txBody>
      </p:sp>
      <p:sp>
        <p:nvSpPr>
          <p:cNvPr id="730" name="Shape 55419"/>
          <p:cNvSpPr/>
          <p:nvPr/>
        </p:nvSpPr>
        <p:spPr>
          <a:xfrm flipH="1">
            <a:off x="8639271" y="5267137"/>
            <a:ext cx="2702294" cy="718689"/>
          </a:xfrm>
          <a:custGeom>
            <a:avLst/>
            <a:gdLst/>
            <a:ahLst/>
            <a:cxnLst>
              <a:cxn ang="0">
                <a:pos x="wd2" y="hd2"/>
              </a:cxn>
              <a:cxn ang="5400000">
                <a:pos x="wd2" y="hd2"/>
              </a:cxn>
              <a:cxn ang="10800000">
                <a:pos x="wd2" y="hd2"/>
              </a:cxn>
              <a:cxn ang="16200000">
                <a:pos x="wd2" y="hd2"/>
              </a:cxn>
            </a:cxnLst>
            <a:rect l="0" t="0" r="r" b="b"/>
            <a:pathLst>
              <a:path w="21319" h="21498" extrusionOk="0">
                <a:moveTo>
                  <a:pt x="2865" y="1"/>
                </a:moveTo>
                <a:cubicBezTo>
                  <a:pt x="2850" y="0"/>
                  <a:pt x="2834" y="0"/>
                  <a:pt x="2819" y="0"/>
                </a:cubicBezTo>
                <a:cubicBezTo>
                  <a:pt x="2078" y="11"/>
                  <a:pt x="1360" y="1057"/>
                  <a:pt x="835" y="3039"/>
                </a:cubicBezTo>
                <a:cubicBezTo>
                  <a:pt x="-281" y="7253"/>
                  <a:pt x="-275" y="14186"/>
                  <a:pt x="835" y="18445"/>
                </a:cubicBezTo>
                <a:cubicBezTo>
                  <a:pt x="1369" y="20495"/>
                  <a:pt x="2106" y="21600"/>
                  <a:pt x="2865" y="21491"/>
                </a:cubicBezTo>
                <a:lnTo>
                  <a:pt x="21319" y="21491"/>
                </a:lnTo>
                <a:lnTo>
                  <a:pt x="21319" y="19604"/>
                </a:lnTo>
                <a:lnTo>
                  <a:pt x="2936" y="19604"/>
                </a:lnTo>
                <a:cubicBezTo>
                  <a:pt x="1619" y="19753"/>
                  <a:pt x="529" y="15744"/>
                  <a:pt x="529" y="10746"/>
                </a:cubicBezTo>
                <a:cubicBezTo>
                  <a:pt x="529" y="5748"/>
                  <a:pt x="1619" y="1739"/>
                  <a:pt x="2936" y="1889"/>
                </a:cubicBezTo>
                <a:lnTo>
                  <a:pt x="21319" y="1889"/>
                </a:lnTo>
                <a:lnTo>
                  <a:pt x="21319" y="1"/>
                </a:lnTo>
                <a:lnTo>
                  <a:pt x="2865" y="1"/>
                </a:lnTo>
                <a:close/>
              </a:path>
            </a:pathLst>
          </a:custGeom>
          <a:solidFill>
            <a:schemeClr val="accent6"/>
          </a:solidFill>
          <a:ln w="12700">
            <a:miter lim="400000"/>
          </a:ln>
        </p:spPr>
        <p:txBody>
          <a:bodyPr lIns="45719" rIns="45719"/>
          <a:lstStyle/>
          <a:p>
            <a:pPr>
              <a:defRPr sz="1400">
                <a:latin typeface="Calibri Light"/>
                <a:ea typeface="Calibri Light"/>
                <a:cs typeface="Calibri Light"/>
                <a:sym typeface="Calibri Light"/>
              </a:defRPr>
            </a:pPr>
            <a:endParaRPr/>
          </a:p>
        </p:txBody>
      </p:sp>
      <p:sp>
        <p:nvSpPr>
          <p:cNvPr id="731" name="Shape 55421"/>
          <p:cNvSpPr/>
          <p:nvPr/>
        </p:nvSpPr>
        <p:spPr>
          <a:xfrm rot="21000000">
            <a:off x="11231202" y="3545353"/>
            <a:ext cx="450201" cy="24197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572"/>
                </a:lnTo>
                <a:lnTo>
                  <a:pt x="21600" y="18572"/>
                </a:lnTo>
                <a:lnTo>
                  <a:pt x="21600" y="0"/>
                </a:lnTo>
                <a:lnTo>
                  <a:pt x="0" y="0"/>
                </a:lnTo>
                <a:close/>
                <a:moveTo>
                  <a:pt x="10800" y="2563"/>
                </a:moveTo>
                <a:cubicBezTo>
                  <a:pt x="12458" y="2563"/>
                  <a:pt x="14117" y="2679"/>
                  <a:pt x="15382" y="2915"/>
                </a:cubicBezTo>
                <a:cubicBezTo>
                  <a:pt x="17912" y="3385"/>
                  <a:pt x="17912" y="4149"/>
                  <a:pt x="15382" y="4620"/>
                </a:cubicBezTo>
                <a:cubicBezTo>
                  <a:pt x="12852" y="5090"/>
                  <a:pt x="8748" y="5090"/>
                  <a:pt x="6218" y="4620"/>
                </a:cubicBezTo>
                <a:cubicBezTo>
                  <a:pt x="3688" y="4149"/>
                  <a:pt x="3688" y="3385"/>
                  <a:pt x="6218" y="2915"/>
                </a:cubicBezTo>
                <a:cubicBezTo>
                  <a:pt x="7483" y="2679"/>
                  <a:pt x="9142" y="2563"/>
                  <a:pt x="10800" y="2563"/>
                </a:cubicBezTo>
                <a:close/>
                <a:moveTo>
                  <a:pt x="0" y="19352"/>
                </a:moveTo>
                <a:lnTo>
                  <a:pt x="0" y="21600"/>
                </a:lnTo>
                <a:lnTo>
                  <a:pt x="21600" y="21600"/>
                </a:lnTo>
                <a:lnTo>
                  <a:pt x="21600" y="19352"/>
                </a:lnTo>
                <a:lnTo>
                  <a:pt x="0" y="19352"/>
                </a:lnTo>
                <a:close/>
              </a:path>
            </a:pathLst>
          </a:custGeom>
          <a:solidFill>
            <a:schemeClr val="accent4"/>
          </a:solidFill>
          <a:ln w="12700">
            <a:miter lim="400000"/>
          </a:ln>
        </p:spPr>
        <p:txBody>
          <a:bodyPr lIns="45719" rIns="45719"/>
          <a:lstStyle/>
          <a:p>
            <a:pPr>
              <a:defRPr sz="1400">
                <a:latin typeface="Calibri Light"/>
                <a:ea typeface="Calibri Light"/>
                <a:cs typeface="Calibri Light"/>
                <a:sym typeface="Calibri Light"/>
              </a:defRPr>
            </a:pPr>
            <a:endParaRPr/>
          </a:p>
        </p:txBody>
      </p:sp>
      <p:sp>
        <p:nvSpPr>
          <p:cNvPr id="732" name="Shape 63921"/>
          <p:cNvSpPr/>
          <p:nvPr/>
        </p:nvSpPr>
        <p:spPr>
          <a:xfrm>
            <a:off x="4032937" y="4653953"/>
            <a:ext cx="213915" cy="213916"/>
          </a:xfrm>
          <a:prstGeom prst="diamond">
            <a:avLst/>
          </a:prstGeom>
          <a:solidFill>
            <a:schemeClr val="accent3"/>
          </a:solidFill>
          <a:ln w="12700">
            <a:miter lim="400000"/>
          </a:ln>
        </p:spPr>
        <p:txBody>
          <a:bodyPr lIns="45719" rIns="45719"/>
          <a:lstStyle/>
          <a:p>
            <a:pPr>
              <a:defRPr sz="1600">
                <a:latin typeface="Calibri Light"/>
                <a:ea typeface="Calibri Light"/>
                <a:cs typeface="Calibri Light"/>
                <a:sym typeface="Calibri Light"/>
              </a:defRPr>
            </a:pPr>
            <a:endParaRPr/>
          </a:p>
        </p:txBody>
      </p:sp>
      <p:sp>
        <p:nvSpPr>
          <p:cNvPr id="733" name="Shape 63926"/>
          <p:cNvSpPr/>
          <p:nvPr/>
        </p:nvSpPr>
        <p:spPr>
          <a:xfrm>
            <a:off x="4032937" y="2625687"/>
            <a:ext cx="213915" cy="213915"/>
          </a:xfrm>
          <a:prstGeom prst="diamond">
            <a:avLst/>
          </a:prstGeom>
          <a:solidFill>
            <a:srgbClr val="5780CA"/>
          </a:solidFill>
          <a:ln w="12700">
            <a:miter lim="400000"/>
          </a:ln>
        </p:spPr>
        <p:txBody>
          <a:bodyPr lIns="45719" rIns="45719"/>
          <a:lstStyle/>
          <a:p>
            <a:pPr>
              <a:defRPr sz="1600">
                <a:latin typeface="Calibri Light"/>
                <a:ea typeface="Calibri Light"/>
                <a:cs typeface="Calibri Light"/>
                <a:sym typeface="Calibri Light"/>
              </a:defRPr>
            </a:pPr>
            <a:endParaRPr/>
          </a:p>
        </p:txBody>
      </p:sp>
      <p:sp>
        <p:nvSpPr>
          <p:cNvPr id="734" name="Shape 63931"/>
          <p:cNvSpPr/>
          <p:nvPr/>
        </p:nvSpPr>
        <p:spPr>
          <a:xfrm>
            <a:off x="4032937" y="3625532"/>
            <a:ext cx="213915" cy="213915"/>
          </a:xfrm>
          <a:prstGeom prst="diamond">
            <a:avLst/>
          </a:prstGeom>
          <a:solidFill>
            <a:schemeClr val="accent2"/>
          </a:solidFill>
          <a:ln w="12700">
            <a:miter lim="400000"/>
          </a:ln>
        </p:spPr>
        <p:txBody>
          <a:bodyPr lIns="45719" rIns="45719"/>
          <a:lstStyle/>
          <a:p>
            <a:pPr>
              <a:defRPr sz="1600">
                <a:latin typeface="Calibri Light"/>
                <a:ea typeface="Calibri Light"/>
                <a:cs typeface="Calibri Light"/>
                <a:sym typeface="Calibri Light"/>
              </a:defRPr>
            </a:pPr>
            <a:endParaRPr/>
          </a:p>
        </p:txBody>
      </p:sp>
      <p:sp>
        <p:nvSpPr>
          <p:cNvPr id="735" name="Shape 63936"/>
          <p:cNvSpPr/>
          <p:nvPr/>
        </p:nvSpPr>
        <p:spPr>
          <a:xfrm>
            <a:off x="4032937" y="5682374"/>
            <a:ext cx="213915" cy="213915"/>
          </a:xfrm>
          <a:prstGeom prst="diamond">
            <a:avLst/>
          </a:prstGeom>
          <a:solidFill>
            <a:schemeClr val="accent4"/>
          </a:solidFill>
          <a:ln w="12700">
            <a:miter lim="400000"/>
          </a:ln>
        </p:spPr>
        <p:txBody>
          <a:bodyPr lIns="45719" rIns="45719"/>
          <a:lstStyle/>
          <a:p>
            <a:pPr>
              <a:defRPr sz="1600">
                <a:latin typeface="Calibri Light"/>
                <a:ea typeface="Calibri Light"/>
                <a:cs typeface="Calibri Light"/>
                <a:sym typeface="Calibri Light"/>
              </a:defRPr>
            </a:pPr>
            <a:endParaRPr/>
          </a:p>
        </p:txBody>
      </p:sp>
      <p:sp>
        <p:nvSpPr>
          <p:cNvPr id="736" name="Subtitle 2"/>
          <p:cNvSpPr txBox="1"/>
          <p:nvPr/>
        </p:nvSpPr>
        <p:spPr>
          <a:xfrm>
            <a:off x="4366843" y="2498239"/>
            <a:ext cx="4243077" cy="8926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7149" tIns="17149" rIns="17149" bIns="17149">
            <a:spAutoFit/>
          </a:bodyPr>
          <a:lstStyle>
            <a:lvl1pPr defTabSz="1087636">
              <a:spcBef>
                <a:spcPts val="400"/>
              </a:spcBef>
              <a:defRPr sz="2000">
                <a:solidFill>
                  <a:srgbClr val="44546A"/>
                </a:solidFill>
                <a:latin typeface="Calibri Light"/>
                <a:ea typeface="Calibri Light"/>
                <a:cs typeface="Calibri Light"/>
                <a:sym typeface="Calibri Light"/>
              </a:defRPr>
            </a:lvl1pPr>
          </a:lstStyle>
          <a:p>
            <a:r>
              <a:rPr dirty="0" err="1"/>
              <a:t>Führungskräfte</a:t>
            </a:r>
            <a:r>
              <a:rPr dirty="0"/>
              <a:t> </a:t>
            </a:r>
            <a:r>
              <a:rPr dirty="0" err="1"/>
              <a:t>kritisieren</a:t>
            </a:r>
            <a:r>
              <a:rPr dirty="0"/>
              <a:t> in der Regel </a:t>
            </a:r>
            <a:r>
              <a:rPr dirty="0" err="1"/>
              <a:t>nicht</a:t>
            </a:r>
            <a:r>
              <a:rPr dirty="0"/>
              <a:t>, </a:t>
            </a:r>
            <a:r>
              <a:rPr dirty="0" err="1"/>
              <a:t>warum</a:t>
            </a:r>
            <a:r>
              <a:rPr dirty="0"/>
              <a:t> </a:t>
            </a:r>
            <a:r>
              <a:rPr dirty="0" err="1"/>
              <a:t>außergewöhnliche</a:t>
            </a:r>
            <a:r>
              <a:rPr dirty="0"/>
              <a:t> </a:t>
            </a:r>
            <a:r>
              <a:rPr dirty="0" err="1"/>
              <a:t>Leistungen</a:t>
            </a:r>
            <a:r>
              <a:rPr dirty="0"/>
              <a:t> </a:t>
            </a:r>
            <a:r>
              <a:rPr dirty="0" err="1"/>
              <a:t>erbracht</a:t>
            </a:r>
            <a:r>
              <a:rPr dirty="0"/>
              <a:t> </a:t>
            </a:r>
            <a:r>
              <a:rPr dirty="0" err="1"/>
              <a:t>wurden</a:t>
            </a:r>
            <a:endParaRPr dirty="0"/>
          </a:p>
        </p:txBody>
      </p:sp>
      <p:sp>
        <p:nvSpPr>
          <p:cNvPr id="737" name="Subtitle 2"/>
          <p:cNvSpPr txBox="1"/>
          <p:nvPr/>
        </p:nvSpPr>
        <p:spPr>
          <a:xfrm>
            <a:off x="4386566" y="3503183"/>
            <a:ext cx="4085228" cy="6501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7149" tIns="17149" rIns="17149" bIns="17149">
            <a:spAutoFit/>
          </a:bodyPr>
          <a:lstStyle>
            <a:lvl1pPr defTabSz="1087636">
              <a:spcBef>
                <a:spcPts val="400"/>
              </a:spcBef>
              <a:defRPr sz="2000">
                <a:solidFill>
                  <a:srgbClr val="44546A"/>
                </a:solidFill>
                <a:latin typeface="Calibri Light"/>
                <a:ea typeface="Calibri Light"/>
                <a:cs typeface="Calibri Light"/>
                <a:sym typeface="Calibri Light"/>
              </a:defRPr>
            </a:lvl1pPr>
          </a:lstStyle>
          <a:p>
            <a:r>
              <a:rPr dirty="0" err="1"/>
              <a:t>Führungskräfte</a:t>
            </a:r>
            <a:r>
              <a:rPr dirty="0"/>
              <a:t> </a:t>
            </a:r>
            <a:r>
              <a:rPr dirty="0" err="1"/>
              <a:t>rationalisieren</a:t>
            </a:r>
            <a:r>
              <a:rPr dirty="0"/>
              <a:t>, </a:t>
            </a:r>
            <a:r>
              <a:rPr dirty="0" err="1"/>
              <a:t>dass</a:t>
            </a:r>
            <a:r>
              <a:rPr dirty="0"/>
              <a:t> </a:t>
            </a:r>
            <a:r>
              <a:rPr dirty="0" err="1"/>
              <a:t>sie</a:t>
            </a:r>
            <a:r>
              <a:rPr dirty="0"/>
              <a:t> </a:t>
            </a:r>
            <a:r>
              <a:rPr lang="de-DE" dirty="0"/>
              <a:t>aus</a:t>
            </a:r>
            <a:r>
              <a:rPr dirty="0"/>
              <a:t> der </a:t>
            </a:r>
            <a:r>
              <a:rPr dirty="0" err="1"/>
              <a:t>Krise</a:t>
            </a:r>
            <a:r>
              <a:rPr dirty="0"/>
              <a:t> </a:t>
            </a:r>
            <a:r>
              <a:rPr dirty="0" err="1"/>
              <a:t>nichts</a:t>
            </a:r>
            <a:r>
              <a:rPr dirty="0"/>
              <a:t> </a:t>
            </a:r>
            <a:r>
              <a:rPr lang="de-DE" dirty="0"/>
              <a:t>lernen können</a:t>
            </a:r>
            <a:endParaRPr dirty="0"/>
          </a:p>
        </p:txBody>
      </p:sp>
      <p:sp>
        <p:nvSpPr>
          <p:cNvPr id="738" name="Subtitle 2"/>
          <p:cNvSpPr txBox="1"/>
          <p:nvPr/>
        </p:nvSpPr>
        <p:spPr>
          <a:xfrm>
            <a:off x="4352337" y="4229479"/>
            <a:ext cx="4085229" cy="11974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7149" tIns="17149" rIns="17149" bIns="17149">
            <a:spAutoFit/>
          </a:bodyPr>
          <a:lstStyle>
            <a:lvl1pPr defTabSz="1087636">
              <a:spcBef>
                <a:spcPts val="400"/>
              </a:spcBef>
              <a:defRPr sz="2000">
                <a:solidFill>
                  <a:srgbClr val="44546A"/>
                </a:solidFill>
                <a:latin typeface="Calibri Light"/>
                <a:ea typeface="Calibri Light"/>
                <a:cs typeface="Calibri Light"/>
                <a:sym typeface="Calibri Light"/>
              </a:defRPr>
            </a:lvl1pPr>
          </a:lstStyle>
          <a:p>
            <a:r>
              <a:rPr dirty="0" err="1"/>
              <a:t>Führungskräfte</a:t>
            </a:r>
            <a:r>
              <a:rPr dirty="0"/>
              <a:t> </a:t>
            </a:r>
            <a:r>
              <a:rPr dirty="0" err="1"/>
              <a:t>akzeptieren</a:t>
            </a:r>
            <a:r>
              <a:rPr dirty="0"/>
              <a:t> es, </a:t>
            </a:r>
            <a:r>
              <a:rPr dirty="0" err="1"/>
              <a:t>wenn</a:t>
            </a:r>
            <a:r>
              <a:rPr dirty="0"/>
              <a:t> Menschen, die an </a:t>
            </a:r>
            <a:r>
              <a:rPr dirty="0" err="1"/>
              <a:t>Verbesserungen</a:t>
            </a:r>
            <a:r>
              <a:rPr dirty="0"/>
              <a:t> </a:t>
            </a:r>
            <a:r>
              <a:rPr dirty="0" err="1"/>
              <a:t>beteiligt</a:t>
            </a:r>
            <a:r>
              <a:rPr dirty="0"/>
              <a:t> </a:t>
            </a:r>
            <a:r>
              <a:rPr dirty="0" err="1"/>
              <a:t>sind</a:t>
            </a:r>
            <a:r>
              <a:rPr dirty="0"/>
              <a:t>, </a:t>
            </a:r>
            <a:r>
              <a:rPr dirty="0" err="1"/>
              <a:t>zu</a:t>
            </a:r>
            <a:r>
              <a:rPr dirty="0"/>
              <a:t> </a:t>
            </a:r>
            <a:r>
              <a:rPr dirty="0" err="1"/>
              <a:t>normalen</a:t>
            </a:r>
            <a:r>
              <a:rPr dirty="0"/>
              <a:t> </a:t>
            </a:r>
            <a:r>
              <a:rPr dirty="0" err="1"/>
              <a:t>Gewohnheiten</a:t>
            </a:r>
            <a:r>
              <a:rPr dirty="0"/>
              <a:t> </a:t>
            </a:r>
            <a:r>
              <a:rPr dirty="0" err="1"/>
              <a:t>zurückkehren</a:t>
            </a:r>
            <a:endParaRPr dirty="0"/>
          </a:p>
        </p:txBody>
      </p:sp>
      <p:sp>
        <p:nvSpPr>
          <p:cNvPr id="739" name="Subtitle 2"/>
          <p:cNvSpPr txBox="1"/>
          <p:nvPr/>
        </p:nvSpPr>
        <p:spPr>
          <a:xfrm>
            <a:off x="4352337" y="5507622"/>
            <a:ext cx="3867098" cy="8926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7149" tIns="17149" rIns="17149" bIns="17149">
            <a:spAutoFit/>
          </a:bodyPr>
          <a:lstStyle>
            <a:lvl1pPr defTabSz="1087636">
              <a:spcBef>
                <a:spcPts val="400"/>
              </a:spcBef>
              <a:defRPr sz="2000">
                <a:solidFill>
                  <a:srgbClr val="44546A"/>
                </a:solidFill>
                <a:latin typeface="Calibri Light"/>
                <a:ea typeface="Calibri Light"/>
                <a:cs typeface="Calibri Light"/>
                <a:sym typeface="Calibri Light"/>
              </a:defRPr>
            </a:lvl1pPr>
          </a:lstStyle>
          <a:p>
            <a:r>
              <a:rPr dirty="0" err="1"/>
              <a:t>Führungskräfte</a:t>
            </a:r>
            <a:r>
              <a:rPr dirty="0"/>
              <a:t> </a:t>
            </a:r>
            <a:r>
              <a:rPr dirty="0" err="1"/>
              <a:t>übersehen</a:t>
            </a:r>
            <a:r>
              <a:rPr dirty="0"/>
              <a:t> die </a:t>
            </a:r>
            <a:r>
              <a:rPr dirty="0" err="1"/>
              <a:t>tiefe</a:t>
            </a:r>
            <a:r>
              <a:rPr dirty="0"/>
              <a:t> </a:t>
            </a:r>
            <a:r>
              <a:rPr dirty="0" err="1"/>
              <a:t>Bedeutung</a:t>
            </a:r>
            <a:r>
              <a:rPr dirty="0"/>
              <a:t> </a:t>
            </a:r>
            <a:r>
              <a:rPr dirty="0" err="1"/>
              <a:t>dessen</a:t>
            </a:r>
            <a:r>
              <a:rPr dirty="0"/>
              <a:t>, was die </a:t>
            </a:r>
            <a:r>
              <a:rPr dirty="0" err="1"/>
              <a:t>Krise</a:t>
            </a:r>
            <a:r>
              <a:rPr dirty="0"/>
              <a:t> </a:t>
            </a:r>
            <a:r>
              <a:rPr dirty="0" err="1"/>
              <a:t>offenbart</a:t>
            </a:r>
            <a:r>
              <a:rPr dirty="0"/>
              <a:t> hat</a:t>
            </a:r>
          </a:p>
        </p:txBody>
      </p:sp>
      <p:sp>
        <p:nvSpPr>
          <p:cNvPr id="23" name="Textplatzhalter 1">
            <a:extLst>
              <a:ext uri="{FF2B5EF4-FFF2-40B4-BE49-F238E27FC236}">
                <a16:creationId xmlns:a16="http://schemas.microsoft.com/office/drawing/2014/main" xmlns="" id="{0F3F74F1-3616-4102-914A-1B3830EBFC89}"/>
              </a:ext>
            </a:extLst>
          </p:cNvPr>
          <p:cNvSpPr txBox="1">
            <a:spLocks/>
          </p:cNvSpPr>
          <p:nvPr/>
        </p:nvSpPr>
        <p:spPr>
          <a:xfrm>
            <a:off x="1344930" y="542327"/>
            <a:ext cx="9820910" cy="6973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Autofit/>
          </a:bodyPr>
          <a:lstStyle>
            <a:lvl1pPr marL="0" marR="0" indent="0" algn="l" defTabSz="914400" rtl="0" latinLnBrk="0">
              <a:lnSpc>
                <a:spcPct val="90000"/>
              </a:lnSpc>
              <a:spcBef>
                <a:spcPts val="1000"/>
              </a:spcBef>
              <a:spcAft>
                <a:spcPts val="0"/>
              </a:spcAft>
              <a:buClrTx/>
              <a:buSzTx/>
              <a:buFontTx/>
              <a:buNone/>
              <a:tabLst/>
              <a:defRPr sz="3300" b="0" i="0" u="none" strike="noStrike" cap="none" spc="0" baseline="0">
                <a:solidFill>
                  <a:srgbClr val="245473"/>
                </a:solidFill>
                <a:uFillTx/>
                <a:latin typeface="+mn-lt"/>
                <a:ea typeface="+mn-ea"/>
                <a:cs typeface="+mn-cs"/>
                <a:sym typeface="Calibri"/>
              </a:defRPr>
            </a:lvl1pPr>
            <a:lvl2pPr marL="800100" marR="0" indent="-342900" algn="l" defTabSz="914400" rtl="0" latinLnBrk="0">
              <a:lnSpc>
                <a:spcPct val="90000"/>
              </a:lnSpc>
              <a:spcBef>
                <a:spcPts val="1000"/>
              </a:spcBef>
              <a:spcAft>
                <a:spcPts val="0"/>
              </a:spcAft>
              <a:buClrTx/>
              <a:buSzPct val="100000"/>
              <a:buFontTx/>
              <a:buChar char="•"/>
              <a:tabLst/>
              <a:defRPr sz="3600" b="0" i="0" u="none" strike="noStrike" cap="none" spc="0" baseline="0">
                <a:solidFill>
                  <a:srgbClr val="245473"/>
                </a:solidFill>
                <a:uFillTx/>
                <a:latin typeface="+mn-lt"/>
                <a:ea typeface="+mn-ea"/>
                <a:cs typeface="+mn-cs"/>
                <a:sym typeface="Calibri"/>
              </a:defRPr>
            </a:lvl2pPr>
            <a:lvl3pPr marL="1325879" marR="0" indent="-411479" algn="l" defTabSz="914400" rtl="0" latinLnBrk="0">
              <a:lnSpc>
                <a:spcPct val="90000"/>
              </a:lnSpc>
              <a:spcBef>
                <a:spcPts val="1000"/>
              </a:spcBef>
              <a:spcAft>
                <a:spcPts val="0"/>
              </a:spcAft>
              <a:buClrTx/>
              <a:buSzPct val="100000"/>
              <a:buFontTx/>
              <a:buChar char="•"/>
              <a:tabLst/>
              <a:defRPr sz="3600" b="0" i="0" u="none" strike="noStrike" cap="none" spc="0" baseline="0">
                <a:solidFill>
                  <a:srgbClr val="245473"/>
                </a:solidFill>
                <a:uFillTx/>
                <a:latin typeface="+mn-lt"/>
                <a:ea typeface="+mn-ea"/>
                <a:cs typeface="+mn-cs"/>
                <a:sym typeface="Calibri"/>
              </a:defRPr>
            </a:lvl3pPr>
            <a:lvl4pPr marL="1828800" marR="0" indent="-457200" algn="l" defTabSz="914400" rtl="0" latinLnBrk="0">
              <a:lnSpc>
                <a:spcPct val="90000"/>
              </a:lnSpc>
              <a:spcBef>
                <a:spcPts val="1000"/>
              </a:spcBef>
              <a:spcAft>
                <a:spcPts val="0"/>
              </a:spcAft>
              <a:buClrTx/>
              <a:buSzPct val="100000"/>
              <a:buFontTx/>
              <a:buChar char="•"/>
              <a:tabLst/>
              <a:defRPr sz="3600" b="0" i="0" u="none" strike="noStrike" cap="none" spc="0" baseline="0">
                <a:solidFill>
                  <a:srgbClr val="245473"/>
                </a:solidFill>
                <a:uFillTx/>
                <a:latin typeface="+mn-lt"/>
                <a:ea typeface="+mn-ea"/>
                <a:cs typeface="+mn-cs"/>
                <a:sym typeface="Calibri"/>
              </a:defRPr>
            </a:lvl4pPr>
            <a:lvl5pPr marL="2286000" marR="0" indent="-457200" algn="l" defTabSz="914400" rtl="0" latinLnBrk="0">
              <a:lnSpc>
                <a:spcPct val="90000"/>
              </a:lnSpc>
              <a:spcBef>
                <a:spcPts val="1000"/>
              </a:spcBef>
              <a:spcAft>
                <a:spcPts val="0"/>
              </a:spcAft>
              <a:buClrTx/>
              <a:buSzPct val="100000"/>
              <a:buFontTx/>
              <a:buChar char="•"/>
              <a:tabLst/>
              <a:defRPr sz="3600" b="0" i="0" u="none" strike="noStrike" cap="none" spc="0" baseline="0">
                <a:solidFill>
                  <a:srgbClr val="245473"/>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9pPr>
          </a:lstStyle>
          <a:p>
            <a:pPr hangingPunct="1"/>
            <a:r>
              <a:rPr lang="de-DE" sz="3600" dirty="0"/>
              <a:t>Lernen aus dem Aufgabenmanagement in der Krise (Fortsetzung)</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2" name="Subtitle 2"/>
          <p:cNvSpPr txBox="1"/>
          <p:nvPr/>
        </p:nvSpPr>
        <p:spPr>
          <a:xfrm>
            <a:off x="81432" y="1946621"/>
            <a:ext cx="3600958" cy="44395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0790" tIns="40790" rIns="40790" bIns="40790">
            <a:spAutoFit/>
          </a:bodyPr>
          <a:lstStyle/>
          <a:p>
            <a:pPr defTabSz="1087636">
              <a:spcBef>
                <a:spcPts val="600"/>
              </a:spcBef>
              <a:defRPr sz="2200">
                <a:solidFill>
                  <a:srgbClr val="245473"/>
                </a:solidFill>
                <a:latin typeface="Calibri Light"/>
                <a:ea typeface="Calibri Light"/>
                <a:cs typeface="Calibri Light"/>
                <a:sym typeface="Calibri Light"/>
              </a:defRPr>
            </a:pPr>
            <a:r>
              <a:rPr dirty="0"/>
              <a:t>In </a:t>
            </a:r>
            <a:r>
              <a:rPr dirty="0" err="1"/>
              <a:t>einer</a:t>
            </a:r>
            <a:r>
              <a:rPr dirty="0"/>
              <a:t> </a:t>
            </a:r>
            <a:r>
              <a:rPr dirty="0" err="1"/>
              <a:t>Krise</a:t>
            </a:r>
            <a:r>
              <a:rPr dirty="0"/>
              <a:t> </a:t>
            </a:r>
            <a:r>
              <a:rPr dirty="0" err="1"/>
              <a:t>arbeitet</a:t>
            </a:r>
            <a:r>
              <a:rPr dirty="0"/>
              <a:t> das Management oft </a:t>
            </a:r>
            <a:r>
              <a:rPr dirty="0" err="1"/>
              <a:t>sehr</a:t>
            </a:r>
            <a:r>
              <a:rPr dirty="0"/>
              <a:t> </a:t>
            </a:r>
            <a:r>
              <a:rPr dirty="0" err="1"/>
              <a:t>effektiv</a:t>
            </a:r>
            <a:r>
              <a:rPr dirty="0"/>
              <a:t>. Es </a:t>
            </a:r>
            <a:r>
              <a:rPr dirty="0" err="1"/>
              <a:t>ist</a:t>
            </a:r>
            <a:r>
              <a:rPr dirty="0"/>
              <a:t> </a:t>
            </a:r>
            <a:r>
              <a:rPr dirty="0" err="1"/>
              <a:t>beeindruckend</a:t>
            </a:r>
            <a:r>
              <a:rPr dirty="0"/>
              <a:t> </a:t>
            </a:r>
            <a:r>
              <a:rPr dirty="0" err="1"/>
              <a:t>zu</a:t>
            </a:r>
            <a:r>
              <a:rPr dirty="0"/>
              <a:t> </a:t>
            </a:r>
            <a:r>
              <a:rPr dirty="0" err="1"/>
              <a:t>sehen</a:t>
            </a:r>
            <a:r>
              <a:rPr dirty="0"/>
              <a:t>, </a:t>
            </a:r>
            <a:r>
              <a:rPr dirty="0" err="1"/>
              <a:t>wie</a:t>
            </a:r>
            <a:r>
              <a:rPr dirty="0"/>
              <a:t> </a:t>
            </a:r>
            <a:r>
              <a:rPr dirty="0" err="1"/>
              <a:t>viel</a:t>
            </a:r>
            <a:r>
              <a:rPr dirty="0"/>
              <a:t> die </a:t>
            </a:r>
            <a:r>
              <a:rPr dirty="0" err="1"/>
              <a:t>Organisation</a:t>
            </a:r>
            <a:r>
              <a:rPr dirty="0"/>
              <a:t> </a:t>
            </a:r>
            <a:r>
              <a:rPr dirty="0" err="1"/>
              <a:t>zu</a:t>
            </a:r>
            <a:r>
              <a:rPr dirty="0"/>
              <a:t> </a:t>
            </a:r>
            <a:r>
              <a:rPr dirty="0" err="1"/>
              <a:t>leisten</a:t>
            </a:r>
            <a:r>
              <a:rPr dirty="0"/>
              <a:t> </a:t>
            </a:r>
            <a:r>
              <a:rPr dirty="0" err="1"/>
              <a:t>vermag</a:t>
            </a:r>
            <a:r>
              <a:rPr dirty="0"/>
              <a:t>, </a:t>
            </a:r>
            <a:r>
              <a:rPr dirty="0" err="1"/>
              <a:t>wenn</a:t>
            </a:r>
            <a:r>
              <a:rPr dirty="0"/>
              <a:t> </a:t>
            </a:r>
            <a:r>
              <a:rPr dirty="0" err="1"/>
              <a:t>sie</a:t>
            </a:r>
            <a:r>
              <a:rPr dirty="0"/>
              <a:t> es muss. </a:t>
            </a:r>
          </a:p>
          <a:p>
            <a:pPr defTabSz="1087636">
              <a:spcBef>
                <a:spcPts val="600"/>
              </a:spcBef>
              <a:defRPr sz="2200">
                <a:solidFill>
                  <a:srgbClr val="245473"/>
                </a:solidFill>
                <a:latin typeface="Calibri Light"/>
                <a:ea typeface="Calibri Light"/>
                <a:cs typeface="Calibri Light"/>
                <a:sym typeface="Calibri Light"/>
              </a:defRPr>
            </a:pPr>
            <a:r>
              <a:rPr dirty="0"/>
              <a:t>Es </a:t>
            </a:r>
            <a:r>
              <a:rPr dirty="0" err="1"/>
              <a:t>gibt</a:t>
            </a:r>
            <a:r>
              <a:rPr dirty="0"/>
              <a:t> also </a:t>
            </a:r>
            <a:r>
              <a:rPr dirty="0" err="1"/>
              <a:t>einige</a:t>
            </a:r>
            <a:r>
              <a:rPr dirty="0"/>
              <a:t> Lessons Learned, die Sie </a:t>
            </a:r>
            <a:r>
              <a:rPr dirty="0" err="1"/>
              <a:t>nach</a:t>
            </a:r>
            <a:r>
              <a:rPr dirty="0"/>
              <a:t> der </a:t>
            </a:r>
            <a:r>
              <a:rPr dirty="0" err="1"/>
              <a:t>Krise</a:t>
            </a:r>
            <a:r>
              <a:rPr dirty="0"/>
              <a:t> </a:t>
            </a:r>
            <a:r>
              <a:rPr dirty="0" err="1"/>
              <a:t>unbedingt</a:t>
            </a:r>
            <a:r>
              <a:rPr dirty="0"/>
              <a:t> </a:t>
            </a:r>
            <a:r>
              <a:rPr dirty="0" err="1"/>
              <a:t>beibehalten</a:t>
            </a:r>
            <a:r>
              <a:rPr dirty="0"/>
              <a:t> </a:t>
            </a:r>
            <a:r>
              <a:rPr dirty="0" err="1"/>
              <a:t>sollten</a:t>
            </a:r>
            <a:r>
              <a:rPr dirty="0"/>
              <a:t>, um </a:t>
            </a:r>
            <a:r>
              <a:rPr dirty="0" err="1"/>
              <a:t>als</a:t>
            </a:r>
            <a:r>
              <a:rPr dirty="0"/>
              <a:t> </a:t>
            </a:r>
            <a:r>
              <a:rPr dirty="0" err="1"/>
              <a:t>Organisation</a:t>
            </a:r>
            <a:r>
              <a:rPr dirty="0"/>
              <a:t> </a:t>
            </a:r>
            <a:r>
              <a:rPr dirty="0" err="1"/>
              <a:t>gestärkt</a:t>
            </a:r>
            <a:r>
              <a:rPr dirty="0"/>
              <a:t> </a:t>
            </a:r>
            <a:r>
              <a:rPr dirty="0" err="1"/>
              <a:t>aus</a:t>
            </a:r>
            <a:r>
              <a:rPr dirty="0"/>
              <a:t> der </a:t>
            </a:r>
            <a:r>
              <a:rPr dirty="0" err="1"/>
              <a:t>Krise</a:t>
            </a:r>
            <a:r>
              <a:rPr dirty="0"/>
              <a:t> </a:t>
            </a:r>
            <a:r>
              <a:rPr dirty="0" err="1"/>
              <a:t>hervorzugehen</a:t>
            </a:r>
            <a:r>
              <a:rPr dirty="0"/>
              <a:t>. </a:t>
            </a:r>
          </a:p>
        </p:txBody>
      </p:sp>
      <p:sp>
        <p:nvSpPr>
          <p:cNvPr id="743" name="TextBox 148"/>
          <p:cNvSpPr txBox="1"/>
          <p:nvPr/>
        </p:nvSpPr>
        <p:spPr>
          <a:xfrm>
            <a:off x="3870838" y="1975863"/>
            <a:ext cx="2500041" cy="3385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lvl1pPr>
              <a:defRPr sz="1600">
                <a:solidFill>
                  <a:srgbClr val="44546A"/>
                </a:solidFill>
                <a:latin typeface="Calibri Light"/>
                <a:ea typeface="Calibri Light"/>
                <a:cs typeface="Calibri Light"/>
                <a:sym typeface="Calibri Light"/>
              </a:defRPr>
            </a:lvl1pPr>
          </a:lstStyle>
          <a:p>
            <a:r>
              <a:rPr b="1" dirty="0"/>
              <a:t>Le</a:t>
            </a:r>
            <a:r>
              <a:rPr lang="de-DE" b="1" dirty="0" err="1"/>
              <a:t>ssons</a:t>
            </a:r>
            <a:r>
              <a:rPr lang="de-DE" b="1" dirty="0"/>
              <a:t> </a:t>
            </a:r>
            <a:r>
              <a:rPr lang="de-DE" b="1" dirty="0" err="1"/>
              <a:t>Learned</a:t>
            </a:r>
            <a:r>
              <a:rPr b="1" dirty="0"/>
              <a:t> </a:t>
            </a:r>
            <a:r>
              <a:rPr b="1" dirty="0" err="1"/>
              <a:t>aus</a:t>
            </a:r>
            <a:r>
              <a:rPr b="1" dirty="0"/>
              <a:t> der </a:t>
            </a:r>
            <a:r>
              <a:rPr b="1" dirty="0" err="1"/>
              <a:t>Krise</a:t>
            </a:r>
            <a:endParaRPr b="1" dirty="0"/>
          </a:p>
        </p:txBody>
      </p:sp>
      <p:sp>
        <p:nvSpPr>
          <p:cNvPr id="744" name="Shape 46482"/>
          <p:cNvSpPr/>
          <p:nvPr/>
        </p:nvSpPr>
        <p:spPr>
          <a:xfrm>
            <a:off x="4509061" y="4270547"/>
            <a:ext cx="636160" cy="1829306"/>
          </a:xfrm>
          <a:custGeom>
            <a:avLst/>
            <a:gdLst/>
            <a:ahLst/>
            <a:cxnLst>
              <a:cxn ang="0">
                <a:pos x="wd2" y="hd2"/>
              </a:cxn>
              <a:cxn ang="5400000">
                <a:pos x="wd2" y="hd2"/>
              </a:cxn>
              <a:cxn ang="10800000">
                <a:pos x="wd2" y="hd2"/>
              </a:cxn>
              <a:cxn ang="16200000">
                <a:pos x="wd2" y="hd2"/>
              </a:cxn>
            </a:cxnLst>
            <a:rect l="0" t="0" r="r" b="b"/>
            <a:pathLst>
              <a:path w="21439" h="21600" extrusionOk="0">
                <a:moveTo>
                  <a:pt x="4374" y="0"/>
                </a:moveTo>
                <a:cubicBezTo>
                  <a:pt x="3813" y="0"/>
                  <a:pt x="3308" y="81"/>
                  <a:pt x="2940" y="210"/>
                </a:cubicBezTo>
                <a:cubicBezTo>
                  <a:pt x="2573" y="338"/>
                  <a:pt x="2342" y="515"/>
                  <a:pt x="2342" y="712"/>
                </a:cubicBezTo>
                <a:lnTo>
                  <a:pt x="2342" y="6642"/>
                </a:lnTo>
                <a:cubicBezTo>
                  <a:pt x="2216" y="6639"/>
                  <a:pt x="2090" y="6640"/>
                  <a:pt x="1965" y="6645"/>
                </a:cubicBezTo>
                <a:cubicBezTo>
                  <a:pt x="1216" y="6673"/>
                  <a:pt x="548" y="6826"/>
                  <a:pt x="212" y="7061"/>
                </a:cubicBezTo>
                <a:cubicBezTo>
                  <a:pt x="-22" y="7225"/>
                  <a:pt x="-74" y="7421"/>
                  <a:pt x="114" y="7607"/>
                </a:cubicBezTo>
                <a:cubicBezTo>
                  <a:pt x="628" y="8461"/>
                  <a:pt x="1448" y="9291"/>
                  <a:pt x="2563" y="10072"/>
                </a:cubicBezTo>
                <a:cubicBezTo>
                  <a:pt x="3170" y="10498"/>
                  <a:pt x="3866" y="10907"/>
                  <a:pt x="4456" y="11335"/>
                </a:cubicBezTo>
                <a:cubicBezTo>
                  <a:pt x="4970" y="11709"/>
                  <a:pt x="5440" y="12112"/>
                  <a:pt x="5811" y="12517"/>
                </a:cubicBezTo>
                <a:lnTo>
                  <a:pt x="5136" y="21600"/>
                </a:lnTo>
                <a:lnTo>
                  <a:pt x="18342" y="21600"/>
                </a:lnTo>
                <a:lnTo>
                  <a:pt x="17644" y="12280"/>
                </a:lnTo>
                <a:cubicBezTo>
                  <a:pt x="17875" y="12024"/>
                  <a:pt x="18142" y="11774"/>
                  <a:pt x="18424" y="11525"/>
                </a:cubicBezTo>
                <a:cubicBezTo>
                  <a:pt x="19452" y="10614"/>
                  <a:pt x="20903" y="9745"/>
                  <a:pt x="21300" y="8772"/>
                </a:cubicBezTo>
                <a:cubicBezTo>
                  <a:pt x="21526" y="8217"/>
                  <a:pt x="21419" y="7653"/>
                  <a:pt x="21374" y="7093"/>
                </a:cubicBezTo>
                <a:cubicBezTo>
                  <a:pt x="21323" y="6473"/>
                  <a:pt x="21360" y="5853"/>
                  <a:pt x="21365" y="5233"/>
                </a:cubicBezTo>
                <a:cubicBezTo>
                  <a:pt x="21367" y="5036"/>
                  <a:pt x="21143" y="4859"/>
                  <a:pt x="20775" y="4730"/>
                </a:cubicBezTo>
                <a:cubicBezTo>
                  <a:pt x="20408" y="4602"/>
                  <a:pt x="19894" y="4521"/>
                  <a:pt x="19334" y="4521"/>
                </a:cubicBezTo>
                <a:lnTo>
                  <a:pt x="19112" y="4521"/>
                </a:lnTo>
                <a:cubicBezTo>
                  <a:pt x="18551" y="4521"/>
                  <a:pt x="18046" y="4602"/>
                  <a:pt x="17679" y="4730"/>
                </a:cubicBezTo>
                <a:cubicBezTo>
                  <a:pt x="17332" y="4852"/>
                  <a:pt x="17121" y="5018"/>
                  <a:pt x="17097" y="5201"/>
                </a:cubicBezTo>
                <a:lnTo>
                  <a:pt x="16458" y="5164"/>
                </a:lnTo>
                <a:lnTo>
                  <a:pt x="16458" y="4865"/>
                </a:lnTo>
                <a:cubicBezTo>
                  <a:pt x="16458" y="4669"/>
                  <a:pt x="16228" y="4489"/>
                  <a:pt x="15860" y="4360"/>
                </a:cubicBezTo>
                <a:cubicBezTo>
                  <a:pt x="15492" y="4231"/>
                  <a:pt x="14987" y="4154"/>
                  <a:pt x="14426" y="4154"/>
                </a:cubicBezTo>
                <a:lnTo>
                  <a:pt x="14197" y="4154"/>
                </a:lnTo>
                <a:cubicBezTo>
                  <a:pt x="13636" y="4154"/>
                  <a:pt x="13129" y="4231"/>
                  <a:pt x="12763" y="4360"/>
                </a:cubicBezTo>
                <a:cubicBezTo>
                  <a:pt x="12397" y="4489"/>
                  <a:pt x="12173" y="4669"/>
                  <a:pt x="12173" y="4865"/>
                </a:cubicBezTo>
                <a:lnTo>
                  <a:pt x="12173" y="4914"/>
                </a:lnTo>
                <a:lnTo>
                  <a:pt x="11542" y="4880"/>
                </a:lnTo>
                <a:lnTo>
                  <a:pt x="11542" y="4400"/>
                </a:lnTo>
                <a:cubicBezTo>
                  <a:pt x="11542" y="4204"/>
                  <a:pt x="11312" y="4024"/>
                  <a:pt x="10944" y="3895"/>
                </a:cubicBezTo>
                <a:cubicBezTo>
                  <a:pt x="10577" y="3766"/>
                  <a:pt x="10072" y="3689"/>
                  <a:pt x="9511" y="3689"/>
                </a:cubicBezTo>
                <a:lnTo>
                  <a:pt x="9289" y="3689"/>
                </a:lnTo>
                <a:cubicBezTo>
                  <a:pt x="8728" y="3689"/>
                  <a:pt x="8223" y="3766"/>
                  <a:pt x="7856" y="3895"/>
                </a:cubicBezTo>
                <a:cubicBezTo>
                  <a:pt x="7488" y="4024"/>
                  <a:pt x="7258" y="4204"/>
                  <a:pt x="7258" y="4400"/>
                </a:cubicBezTo>
                <a:lnTo>
                  <a:pt x="7258" y="4630"/>
                </a:lnTo>
                <a:lnTo>
                  <a:pt x="6627" y="4593"/>
                </a:lnTo>
                <a:lnTo>
                  <a:pt x="6627" y="712"/>
                </a:lnTo>
                <a:cubicBezTo>
                  <a:pt x="6627" y="515"/>
                  <a:pt x="6405" y="338"/>
                  <a:pt x="6037" y="210"/>
                </a:cubicBezTo>
                <a:cubicBezTo>
                  <a:pt x="5669" y="81"/>
                  <a:pt x="5156" y="0"/>
                  <a:pt x="4595" y="0"/>
                </a:cubicBezTo>
                <a:lnTo>
                  <a:pt x="4374" y="0"/>
                </a:lnTo>
                <a:close/>
              </a:path>
            </a:pathLst>
          </a:custGeom>
          <a:solidFill>
            <a:srgbClr val="D9D9D9"/>
          </a:solidFill>
          <a:ln w="12700">
            <a:miter lim="400000"/>
          </a:ln>
        </p:spPr>
        <p:txBody>
          <a:bodyPr lIns="45719" rIns="45719" anchor="ctr"/>
          <a:lstStyle/>
          <a:p>
            <a:pPr>
              <a:defRPr>
                <a:latin typeface="Calibri Light"/>
                <a:ea typeface="Calibri Light"/>
                <a:cs typeface="Calibri Light"/>
                <a:sym typeface="Calibri Light"/>
              </a:defRPr>
            </a:pPr>
            <a:endParaRPr/>
          </a:p>
        </p:txBody>
      </p:sp>
      <p:sp>
        <p:nvSpPr>
          <p:cNvPr id="745" name="Shape 46483"/>
          <p:cNvSpPr/>
          <p:nvPr/>
        </p:nvSpPr>
        <p:spPr>
          <a:xfrm>
            <a:off x="6489159" y="4270487"/>
            <a:ext cx="604309" cy="1829366"/>
          </a:xfrm>
          <a:custGeom>
            <a:avLst/>
            <a:gdLst/>
            <a:ahLst/>
            <a:cxnLst>
              <a:cxn ang="0">
                <a:pos x="wd2" y="hd2"/>
              </a:cxn>
              <a:cxn ang="5400000">
                <a:pos x="wd2" y="hd2"/>
              </a:cxn>
              <a:cxn ang="10800000">
                <a:pos x="wd2" y="hd2"/>
              </a:cxn>
              <a:cxn ang="16200000">
                <a:pos x="wd2" y="hd2"/>
              </a:cxn>
            </a:cxnLst>
            <a:rect l="0" t="0" r="r" b="b"/>
            <a:pathLst>
              <a:path w="21523" h="21585" extrusionOk="0">
                <a:moveTo>
                  <a:pt x="10411" y="4"/>
                </a:moveTo>
                <a:cubicBezTo>
                  <a:pt x="9856" y="-15"/>
                  <a:pt x="9330" y="40"/>
                  <a:pt x="8926" y="148"/>
                </a:cubicBezTo>
                <a:cubicBezTo>
                  <a:pt x="8523" y="255"/>
                  <a:pt x="8242" y="415"/>
                  <a:pt x="8184" y="599"/>
                </a:cubicBezTo>
                <a:lnTo>
                  <a:pt x="7376" y="5632"/>
                </a:lnTo>
                <a:lnTo>
                  <a:pt x="6568" y="5600"/>
                </a:lnTo>
                <a:lnTo>
                  <a:pt x="4757" y="1850"/>
                </a:lnTo>
                <a:cubicBezTo>
                  <a:pt x="4699" y="1666"/>
                  <a:pt x="4425" y="1507"/>
                  <a:pt x="4023" y="1399"/>
                </a:cubicBezTo>
                <a:cubicBezTo>
                  <a:pt x="3621" y="1291"/>
                  <a:pt x="3094" y="1234"/>
                  <a:pt x="2538" y="1253"/>
                </a:cubicBezTo>
                <a:lnTo>
                  <a:pt x="2318" y="1261"/>
                </a:lnTo>
                <a:cubicBezTo>
                  <a:pt x="1762" y="1281"/>
                  <a:pt x="1281" y="1374"/>
                  <a:pt x="955" y="1507"/>
                </a:cubicBezTo>
                <a:cubicBezTo>
                  <a:pt x="629" y="1640"/>
                  <a:pt x="456" y="1812"/>
                  <a:pt x="515" y="1996"/>
                </a:cubicBezTo>
                <a:lnTo>
                  <a:pt x="2832" y="7413"/>
                </a:lnTo>
                <a:cubicBezTo>
                  <a:pt x="1722" y="7353"/>
                  <a:pt x="631" y="7552"/>
                  <a:pt x="188" y="7894"/>
                </a:cubicBezTo>
                <a:cubicBezTo>
                  <a:pt x="-17" y="8053"/>
                  <a:pt x="-61" y="8234"/>
                  <a:pt x="90" y="8408"/>
                </a:cubicBezTo>
                <a:cubicBezTo>
                  <a:pt x="754" y="9198"/>
                  <a:pt x="1577" y="9973"/>
                  <a:pt x="2538" y="10730"/>
                </a:cubicBezTo>
                <a:cubicBezTo>
                  <a:pt x="3071" y="11150"/>
                  <a:pt x="3655" y="11562"/>
                  <a:pt x="4252" y="11973"/>
                </a:cubicBezTo>
                <a:cubicBezTo>
                  <a:pt x="4762" y="12324"/>
                  <a:pt x="5338" y="12692"/>
                  <a:pt x="5912" y="13046"/>
                </a:cubicBezTo>
                <a:lnTo>
                  <a:pt x="5239" y="21585"/>
                </a:lnTo>
                <a:lnTo>
                  <a:pt x="18399" y="21585"/>
                </a:lnTo>
                <a:lnTo>
                  <a:pt x="17723" y="13049"/>
                </a:lnTo>
                <a:cubicBezTo>
                  <a:pt x="18349" y="12672"/>
                  <a:pt x="18949" y="12296"/>
                  <a:pt x="19539" y="11917"/>
                </a:cubicBezTo>
                <a:cubicBezTo>
                  <a:pt x="20041" y="11595"/>
                  <a:pt x="20543" y="11267"/>
                  <a:pt x="20871" y="10911"/>
                </a:cubicBezTo>
                <a:cubicBezTo>
                  <a:pt x="21286" y="10460"/>
                  <a:pt x="21353" y="9981"/>
                  <a:pt x="21401" y="9508"/>
                </a:cubicBezTo>
                <a:cubicBezTo>
                  <a:pt x="21510" y="8454"/>
                  <a:pt x="21539" y="7400"/>
                  <a:pt x="21516" y="6346"/>
                </a:cubicBezTo>
                <a:cubicBezTo>
                  <a:pt x="21512" y="6161"/>
                  <a:pt x="21294" y="5994"/>
                  <a:pt x="20928" y="5873"/>
                </a:cubicBezTo>
                <a:cubicBezTo>
                  <a:pt x="20562" y="5751"/>
                  <a:pt x="20051" y="5675"/>
                  <a:pt x="19492" y="5675"/>
                </a:cubicBezTo>
                <a:lnTo>
                  <a:pt x="19272" y="5675"/>
                </a:lnTo>
                <a:cubicBezTo>
                  <a:pt x="18712" y="5672"/>
                  <a:pt x="18203" y="5748"/>
                  <a:pt x="17844" y="5873"/>
                </a:cubicBezTo>
                <a:cubicBezTo>
                  <a:pt x="17633" y="5946"/>
                  <a:pt x="17486" y="6034"/>
                  <a:pt x="17395" y="6132"/>
                </a:cubicBezTo>
                <a:lnTo>
                  <a:pt x="16628" y="6086"/>
                </a:lnTo>
                <a:lnTo>
                  <a:pt x="16628" y="5827"/>
                </a:lnTo>
                <a:cubicBezTo>
                  <a:pt x="16628" y="5641"/>
                  <a:pt x="16399" y="5472"/>
                  <a:pt x="16033" y="5351"/>
                </a:cubicBezTo>
                <a:cubicBezTo>
                  <a:pt x="15667" y="5230"/>
                  <a:pt x="15164" y="5156"/>
                  <a:pt x="14605" y="5156"/>
                </a:cubicBezTo>
                <a:lnTo>
                  <a:pt x="14385" y="5156"/>
                </a:lnTo>
                <a:cubicBezTo>
                  <a:pt x="13826" y="5157"/>
                  <a:pt x="13324" y="5230"/>
                  <a:pt x="12957" y="5351"/>
                </a:cubicBezTo>
                <a:cubicBezTo>
                  <a:pt x="12542" y="5488"/>
                  <a:pt x="12306" y="5684"/>
                  <a:pt x="12361" y="5891"/>
                </a:cubicBezTo>
                <a:lnTo>
                  <a:pt x="11594" y="5859"/>
                </a:lnTo>
                <a:lnTo>
                  <a:pt x="12435" y="748"/>
                </a:lnTo>
                <a:cubicBezTo>
                  <a:pt x="12493" y="564"/>
                  <a:pt x="12321" y="389"/>
                  <a:pt x="11994" y="256"/>
                </a:cubicBezTo>
                <a:cubicBezTo>
                  <a:pt x="11668" y="122"/>
                  <a:pt x="11187" y="29"/>
                  <a:pt x="10632" y="10"/>
                </a:cubicBezTo>
                <a:lnTo>
                  <a:pt x="10411" y="4"/>
                </a:lnTo>
                <a:close/>
              </a:path>
            </a:pathLst>
          </a:custGeom>
          <a:solidFill>
            <a:srgbClr val="D9D9D9"/>
          </a:solidFill>
          <a:ln w="12700">
            <a:miter lim="400000"/>
          </a:ln>
        </p:spPr>
        <p:txBody>
          <a:bodyPr lIns="45719" rIns="45719" anchor="ctr"/>
          <a:lstStyle/>
          <a:p>
            <a:pPr>
              <a:defRPr>
                <a:latin typeface="Calibri Light"/>
                <a:ea typeface="Calibri Light"/>
                <a:cs typeface="Calibri Light"/>
                <a:sym typeface="Calibri Light"/>
              </a:defRPr>
            </a:pPr>
            <a:endParaRPr/>
          </a:p>
        </p:txBody>
      </p:sp>
      <p:sp>
        <p:nvSpPr>
          <p:cNvPr id="746" name="Shape 46484"/>
          <p:cNvSpPr/>
          <p:nvPr/>
        </p:nvSpPr>
        <p:spPr>
          <a:xfrm>
            <a:off x="10408375" y="4267685"/>
            <a:ext cx="619531" cy="1829350"/>
          </a:xfrm>
          <a:custGeom>
            <a:avLst/>
            <a:gdLst/>
            <a:ahLst/>
            <a:cxnLst>
              <a:cxn ang="0">
                <a:pos x="wd2" y="hd2"/>
              </a:cxn>
              <a:cxn ang="5400000">
                <a:pos x="wd2" y="hd2"/>
              </a:cxn>
              <a:cxn ang="10800000">
                <a:pos x="wd2" y="hd2"/>
              </a:cxn>
              <a:cxn ang="16200000">
                <a:pos x="wd2" y="hd2"/>
              </a:cxn>
            </a:cxnLst>
            <a:rect l="0" t="0" r="r" b="b"/>
            <a:pathLst>
              <a:path w="21489" h="21586" extrusionOk="0">
                <a:moveTo>
                  <a:pt x="9556" y="4"/>
                </a:moveTo>
                <a:cubicBezTo>
                  <a:pt x="9046" y="-14"/>
                  <a:pt x="8562" y="38"/>
                  <a:pt x="8191" y="139"/>
                </a:cubicBezTo>
                <a:cubicBezTo>
                  <a:pt x="7821" y="241"/>
                  <a:pt x="7563" y="389"/>
                  <a:pt x="7509" y="563"/>
                </a:cubicBezTo>
                <a:lnTo>
                  <a:pt x="6766" y="5346"/>
                </a:lnTo>
                <a:lnTo>
                  <a:pt x="6023" y="5317"/>
                </a:lnTo>
                <a:lnTo>
                  <a:pt x="4365" y="1744"/>
                </a:lnTo>
                <a:cubicBezTo>
                  <a:pt x="4311" y="1570"/>
                  <a:pt x="4060" y="1419"/>
                  <a:pt x="3691" y="1318"/>
                </a:cubicBezTo>
                <a:cubicBezTo>
                  <a:pt x="3322" y="1216"/>
                  <a:pt x="2836" y="1161"/>
                  <a:pt x="2327" y="1180"/>
                </a:cubicBezTo>
                <a:lnTo>
                  <a:pt x="2128" y="1188"/>
                </a:lnTo>
                <a:cubicBezTo>
                  <a:pt x="1618" y="1207"/>
                  <a:pt x="1174" y="1295"/>
                  <a:pt x="875" y="1420"/>
                </a:cubicBezTo>
                <a:cubicBezTo>
                  <a:pt x="577" y="1546"/>
                  <a:pt x="416" y="1705"/>
                  <a:pt x="470" y="1879"/>
                </a:cubicBezTo>
                <a:lnTo>
                  <a:pt x="2594" y="6983"/>
                </a:lnTo>
                <a:cubicBezTo>
                  <a:pt x="1576" y="6926"/>
                  <a:pt x="582" y="7113"/>
                  <a:pt x="176" y="7435"/>
                </a:cubicBezTo>
                <a:cubicBezTo>
                  <a:pt x="-12" y="7584"/>
                  <a:pt x="-58" y="7756"/>
                  <a:pt x="81" y="7920"/>
                </a:cubicBezTo>
                <a:cubicBezTo>
                  <a:pt x="549" y="8679"/>
                  <a:pt x="1306" y="9416"/>
                  <a:pt x="2327" y="10109"/>
                </a:cubicBezTo>
                <a:cubicBezTo>
                  <a:pt x="2979" y="10552"/>
                  <a:pt x="3698" y="10989"/>
                  <a:pt x="4127" y="11464"/>
                </a:cubicBezTo>
                <a:cubicBezTo>
                  <a:pt x="4236" y="11584"/>
                  <a:pt x="4324" y="11706"/>
                  <a:pt x="4391" y="11829"/>
                </a:cubicBezTo>
                <a:cubicBezTo>
                  <a:pt x="4446" y="12002"/>
                  <a:pt x="4494" y="12174"/>
                  <a:pt x="4534" y="12346"/>
                </a:cubicBezTo>
                <a:cubicBezTo>
                  <a:pt x="4895" y="13875"/>
                  <a:pt x="4697" y="15411"/>
                  <a:pt x="4488" y="16943"/>
                </a:cubicBezTo>
                <a:cubicBezTo>
                  <a:pt x="4277" y="18491"/>
                  <a:pt x="4054" y="20038"/>
                  <a:pt x="3821" y="21586"/>
                </a:cubicBezTo>
                <a:lnTo>
                  <a:pt x="17745" y="21586"/>
                </a:lnTo>
                <a:cubicBezTo>
                  <a:pt x="17559" y="18475"/>
                  <a:pt x="17374" y="15364"/>
                  <a:pt x="17188" y="12253"/>
                </a:cubicBezTo>
                <a:cubicBezTo>
                  <a:pt x="17180" y="12110"/>
                  <a:pt x="17171" y="11967"/>
                  <a:pt x="17163" y="11825"/>
                </a:cubicBezTo>
                <a:cubicBezTo>
                  <a:pt x="17322" y="11659"/>
                  <a:pt x="17497" y="11494"/>
                  <a:pt x="17689" y="11332"/>
                </a:cubicBezTo>
                <a:cubicBezTo>
                  <a:pt x="18073" y="11008"/>
                  <a:pt x="18523" y="10693"/>
                  <a:pt x="18859" y="10356"/>
                </a:cubicBezTo>
                <a:cubicBezTo>
                  <a:pt x="19475" y="9739"/>
                  <a:pt x="19658" y="9080"/>
                  <a:pt x="19861" y="8428"/>
                </a:cubicBezTo>
                <a:cubicBezTo>
                  <a:pt x="20119" y="7600"/>
                  <a:pt x="20433" y="6773"/>
                  <a:pt x="20716" y="5945"/>
                </a:cubicBezTo>
                <a:cubicBezTo>
                  <a:pt x="20992" y="5136"/>
                  <a:pt x="21243" y="4326"/>
                  <a:pt x="21467" y="3515"/>
                </a:cubicBezTo>
                <a:cubicBezTo>
                  <a:pt x="21542" y="3344"/>
                  <a:pt x="21426" y="3177"/>
                  <a:pt x="21165" y="3042"/>
                </a:cubicBezTo>
                <a:cubicBezTo>
                  <a:pt x="20941" y="2927"/>
                  <a:pt x="20612" y="2835"/>
                  <a:pt x="20206" y="2784"/>
                </a:cubicBezTo>
                <a:lnTo>
                  <a:pt x="20241" y="2772"/>
                </a:lnTo>
                <a:cubicBezTo>
                  <a:pt x="19736" y="2742"/>
                  <a:pt x="19241" y="2782"/>
                  <a:pt x="18850" y="2875"/>
                </a:cubicBezTo>
                <a:cubicBezTo>
                  <a:pt x="18460" y="2968"/>
                  <a:pt x="18179" y="3112"/>
                  <a:pt x="18090" y="3283"/>
                </a:cubicBezTo>
                <a:lnTo>
                  <a:pt x="16060" y="5810"/>
                </a:lnTo>
                <a:lnTo>
                  <a:pt x="15430" y="5778"/>
                </a:lnTo>
                <a:lnTo>
                  <a:pt x="15438" y="5775"/>
                </a:lnTo>
                <a:lnTo>
                  <a:pt x="15274" y="5769"/>
                </a:lnTo>
                <a:lnTo>
                  <a:pt x="17373" y="1685"/>
                </a:lnTo>
                <a:cubicBezTo>
                  <a:pt x="17462" y="1513"/>
                  <a:pt x="17343" y="1344"/>
                  <a:pt x="17071" y="1212"/>
                </a:cubicBezTo>
                <a:cubicBezTo>
                  <a:pt x="16799" y="1080"/>
                  <a:pt x="16375" y="984"/>
                  <a:pt x="15870" y="953"/>
                </a:cubicBezTo>
                <a:lnTo>
                  <a:pt x="15672" y="942"/>
                </a:lnTo>
                <a:cubicBezTo>
                  <a:pt x="15167" y="911"/>
                  <a:pt x="14680" y="954"/>
                  <a:pt x="14290" y="1047"/>
                </a:cubicBezTo>
                <a:cubicBezTo>
                  <a:pt x="13899" y="1141"/>
                  <a:pt x="13610" y="1284"/>
                  <a:pt x="13521" y="1456"/>
                </a:cubicBezTo>
                <a:lnTo>
                  <a:pt x="11405" y="5572"/>
                </a:lnTo>
                <a:lnTo>
                  <a:pt x="10636" y="5540"/>
                </a:lnTo>
                <a:lnTo>
                  <a:pt x="11405" y="704"/>
                </a:lnTo>
                <a:cubicBezTo>
                  <a:pt x="11458" y="530"/>
                  <a:pt x="11307" y="365"/>
                  <a:pt x="11007" y="239"/>
                </a:cubicBezTo>
                <a:cubicBezTo>
                  <a:pt x="10708" y="113"/>
                  <a:pt x="10265" y="25"/>
                  <a:pt x="9755" y="7"/>
                </a:cubicBezTo>
                <a:lnTo>
                  <a:pt x="9556" y="4"/>
                </a:lnTo>
                <a:close/>
              </a:path>
            </a:pathLst>
          </a:custGeom>
          <a:solidFill>
            <a:srgbClr val="D9D9D9"/>
          </a:solidFill>
          <a:ln w="12700">
            <a:miter lim="400000"/>
          </a:ln>
        </p:spPr>
        <p:txBody>
          <a:bodyPr lIns="45719" rIns="45719" anchor="ctr"/>
          <a:lstStyle/>
          <a:p>
            <a:pPr>
              <a:defRPr>
                <a:latin typeface="Calibri Light"/>
                <a:ea typeface="Calibri Light"/>
                <a:cs typeface="Calibri Light"/>
                <a:sym typeface="Calibri Light"/>
              </a:defRPr>
            </a:pPr>
            <a:endParaRPr/>
          </a:p>
        </p:txBody>
      </p:sp>
      <p:sp>
        <p:nvSpPr>
          <p:cNvPr id="747" name="Shape 46486"/>
          <p:cNvSpPr/>
          <p:nvPr/>
        </p:nvSpPr>
        <p:spPr>
          <a:xfrm>
            <a:off x="8432998" y="4248430"/>
            <a:ext cx="605582" cy="1829355"/>
          </a:xfrm>
          <a:custGeom>
            <a:avLst/>
            <a:gdLst/>
            <a:ahLst/>
            <a:cxnLst>
              <a:cxn ang="0">
                <a:pos x="wd2" y="hd2"/>
              </a:cxn>
              <a:cxn ang="5400000">
                <a:pos x="wd2" y="hd2"/>
              </a:cxn>
              <a:cxn ang="10800000">
                <a:pos x="wd2" y="hd2"/>
              </a:cxn>
              <a:cxn ang="16200000">
                <a:pos x="wd2" y="hd2"/>
              </a:cxn>
            </a:cxnLst>
            <a:rect l="0" t="0" r="r" b="b"/>
            <a:pathLst>
              <a:path w="21502" h="21585" extrusionOk="0">
                <a:moveTo>
                  <a:pt x="10379" y="4"/>
                </a:moveTo>
                <a:cubicBezTo>
                  <a:pt x="9825" y="-15"/>
                  <a:pt x="9301" y="43"/>
                  <a:pt x="8899" y="150"/>
                </a:cubicBezTo>
                <a:cubicBezTo>
                  <a:pt x="8497" y="258"/>
                  <a:pt x="8217" y="415"/>
                  <a:pt x="8158" y="599"/>
                </a:cubicBezTo>
                <a:lnTo>
                  <a:pt x="7353" y="5675"/>
                </a:lnTo>
                <a:lnTo>
                  <a:pt x="6548" y="5643"/>
                </a:lnTo>
                <a:lnTo>
                  <a:pt x="4742" y="1850"/>
                </a:lnTo>
                <a:cubicBezTo>
                  <a:pt x="4684" y="1666"/>
                  <a:pt x="4411" y="1507"/>
                  <a:pt x="4010" y="1399"/>
                </a:cubicBezTo>
                <a:cubicBezTo>
                  <a:pt x="3609" y="1291"/>
                  <a:pt x="3084" y="1234"/>
                  <a:pt x="2530" y="1253"/>
                </a:cubicBezTo>
                <a:lnTo>
                  <a:pt x="2310" y="1261"/>
                </a:lnTo>
                <a:cubicBezTo>
                  <a:pt x="1756" y="1281"/>
                  <a:pt x="1277" y="1374"/>
                  <a:pt x="952" y="1507"/>
                </a:cubicBezTo>
                <a:cubicBezTo>
                  <a:pt x="627" y="1640"/>
                  <a:pt x="455" y="1812"/>
                  <a:pt x="513" y="1996"/>
                </a:cubicBezTo>
                <a:lnTo>
                  <a:pt x="2823" y="7413"/>
                </a:lnTo>
                <a:cubicBezTo>
                  <a:pt x="1716" y="7353"/>
                  <a:pt x="629" y="7552"/>
                  <a:pt x="187" y="7894"/>
                </a:cubicBezTo>
                <a:cubicBezTo>
                  <a:pt x="-17" y="8053"/>
                  <a:pt x="-61" y="8234"/>
                  <a:pt x="90" y="8408"/>
                </a:cubicBezTo>
                <a:cubicBezTo>
                  <a:pt x="749" y="9198"/>
                  <a:pt x="1568" y="9974"/>
                  <a:pt x="2530" y="10730"/>
                </a:cubicBezTo>
                <a:cubicBezTo>
                  <a:pt x="3056" y="11143"/>
                  <a:pt x="3627" y="11551"/>
                  <a:pt x="4401" y="11919"/>
                </a:cubicBezTo>
                <a:cubicBezTo>
                  <a:pt x="4783" y="12101"/>
                  <a:pt x="5214" y="12272"/>
                  <a:pt x="5533" y="12467"/>
                </a:cubicBezTo>
                <a:cubicBezTo>
                  <a:pt x="5966" y="12732"/>
                  <a:pt x="6178" y="13031"/>
                  <a:pt x="6147" y="13332"/>
                </a:cubicBezTo>
                <a:lnTo>
                  <a:pt x="5222" y="21585"/>
                </a:lnTo>
                <a:lnTo>
                  <a:pt x="18342" y="21585"/>
                </a:lnTo>
                <a:lnTo>
                  <a:pt x="17691" y="13334"/>
                </a:lnTo>
                <a:cubicBezTo>
                  <a:pt x="17751" y="13179"/>
                  <a:pt x="17865" y="13027"/>
                  <a:pt x="18033" y="12881"/>
                </a:cubicBezTo>
                <a:cubicBezTo>
                  <a:pt x="18165" y="12766"/>
                  <a:pt x="18329" y="12656"/>
                  <a:pt x="18496" y="12547"/>
                </a:cubicBezTo>
                <a:cubicBezTo>
                  <a:pt x="19413" y="11949"/>
                  <a:pt x="20442" y="11367"/>
                  <a:pt x="20945" y="10697"/>
                </a:cubicBezTo>
                <a:cubicBezTo>
                  <a:pt x="21238" y="10307"/>
                  <a:pt x="21322" y="9899"/>
                  <a:pt x="21376" y="9495"/>
                </a:cubicBezTo>
                <a:cubicBezTo>
                  <a:pt x="21514" y="8445"/>
                  <a:pt x="21539" y="7396"/>
                  <a:pt x="21449" y="6346"/>
                </a:cubicBezTo>
                <a:cubicBezTo>
                  <a:pt x="21449" y="6160"/>
                  <a:pt x="21228" y="5994"/>
                  <a:pt x="20863" y="5873"/>
                </a:cubicBezTo>
                <a:cubicBezTo>
                  <a:pt x="20498" y="5751"/>
                  <a:pt x="19989" y="5675"/>
                  <a:pt x="19432" y="5675"/>
                </a:cubicBezTo>
                <a:lnTo>
                  <a:pt x="19212" y="5675"/>
                </a:lnTo>
                <a:cubicBezTo>
                  <a:pt x="18933" y="5674"/>
                  <a:pt x="18665" y="5692"/>
                  <a:pt x="18423" y="5727"/>
                </a:cubicBezTo>
                <a:cubicBezTo>
                  <a:pt x="18184" y="5760"/>
                  <a:pt x="17968" y="5810"/>
                  <a:pt x="17789" y="5873"/>
                </a:cubicBezTo>
                <a:cubicBezTo>
                  <a:pt x="17563" y="5951"/>
                  <a:pt x="17404" y="6048"/>
                  <a:pt x="17325" y="6154"/>
                </a:cubicBezTo>
                <a:lnTo>
                  <a:pt x="16593" y="6124"/>
                </a:lnTo>
                <a:lnTo>
                  <a:pt x="18879" y="1788"/>
                </a:lnTo>
                <a:cubicBezTo>
                  <a:pt x="18975" y="1606"/>
                  <a:pt x="18841" y="1429"/>
                  <a:pt x="18545" y="1288"/>
                </a:cubicBezTo>
                <a:cubicBezTo>
                  <a:pt x="18250" y="1148"/>
                  <a:pt x="17792" y="1045"/>
                  <a:pt x="17244" y="1013"/>
                </a:cubicBezTo>
                <a:lnTo>
                  <a:pt x="17032" y="999"/>
                </a:lnTo>
                <a:cubicBezTo>
                  <a:pt x="16484" y="967"/>
                  <a:pt x="15944" y="1011"/>
                  <a:pt x="15520" y="1110"/>
                </a:cubicBezTo>
                <a:cubicBezTo>
                  <a:pt x="15095" y="1209"/>
                  <a:pt x="14787" y="1363"/>
                  <a:pt x="14690" y="1545"/>
                </a:cubicBezTo>
                <a:lnTo>
                  <a:pt x="12396" y="5916"/>
                </a:lnTo>
                <a:lnTo>
                  <a:pt x="11558" y="5881"/>
                </a:lnTo>
                <a:lnTo>
                  <a:pt x="12396" y="748"/>
                </a:lnTo>
                <a:cubicBezTo>
                  <a:pt x="12454" y="564"/>
                  <a:pt x="12282" y="389"/>
                  <a:pt x="11957" y="256"/>
                </a:cubicBezTo>
                <a:cubicBezTo>
                  <a:pt x="11631" y="122"/>
                  <a:pt x="11153" y="29"/>
                  <a:pt x="10599" y="10"/>
                </a:cubicBezTo>
                <a:lnTo>
                  <a:pt x="10379" y="4"/>
                </a:lnTo>
                <a:close/>
              </a:path>
            </a:pathLst>
          </a:custGeom>
          <a:solidFill>
            <a:srgbClr val="D9D9D9"/>
          </a:solidFill>
          <a:ln w="12700">
            <a:miter lim="400000"/>
          </a:ln>
        </p:spPr>
        <p:txBody>
          <a:bodyPr lIns="45719" rIns="45719" anchor="ctr"/>
          <a:lstStyle/>
          <a:p>
            <a:pPr>
              <a:defRPr>
                <a:latin typeface="Calibri Light"/>
                <a:ea typeface="Calibri Light"/>
                <a:cs typeface="Calibri Light"/>
                <a:sym typeface="Calibri Light"/>
              </a:defRPr>
            </a:pPr>
            <a:endParaRPr/>
          </a:p>
        </p:txBody>
      </p:sp>
      <p:sp>
        <p:nvSpPr>
          <p:cNvPr id="748" name="Shape 46488"/>
          <p:cNvSpPr/>
          <p:nvPr/>
        </p:nvSpPr>
        <p:spPr>
          <a:xfrm rot="5400000" flipH="1">
            <a:off x="3927947" y="2369583"/>
            <a:ext cx="1686310" cy="1766789"/>
          </a:xfrm>
          <a:custGeom>
            <a:avLst/>
            <a:gdLst/>
            <a:ahLst/>
            <a:cxnLst>
              <a:cxn ang="0">
                <a:pos x="wd2" y="hd2"/>
              </a:cxn>
              <a:cxn ang="5400000">
                <a:pos x="wd2" y="hd2"/>
              </a:cxn>
              <a:cxn ang="10800000">
                <a:pos x="wd2" y="hd2"/>
              </a:cxn>
              <a:cxn ang="16200000">
                <a:pos x="wd2" y="hd2"/>
              </a:cxn>
            </a:cxnLst>
            <a:rect l="0" t="0" r="r" b="b"/>
            <a:pathLst>
              <a:path w="21600" h="21600" extrusionOk="0">
                <a:moveTo>
                  <a:pt x="4503" y="0"/>
                </a:moveTo>
                <a:cubicBezTo>
                  <a:pt x="3064" y="0"/>
                  <a:pt x="1896" y="1280"/>
                  <a:pt x="1896" y="2858"/>
                </a:cubicBezTo>
                <a:lnTo>
                  <a:pt x="1896" y="9446"/>
                </a:lnTo>
                <a:lnTo>
                  <a:pt x="0" y="10876"/>
                </a:lnTo>
                <a:lnTo>
                  <a:pt x="1896" y="12312"/>
                </a:lnTo>
                <a:lnTo>
                  <a:pt x="1896" y="18742"/>
                </a:lnTo>
                <a:cubicBezTo>
                  <a:pt x="1896" y="20320"/>
                  <a:pt x="3064" y="21600"/>
                  <a:pt x="4503" y="21600"/>
                </a:cubicBezTo>
                <a:lnTo>
                  <a:pt x="18993" y="21600"/>
                </a:lnTo>
                <a:cubicBezTo>
                  <a:pt x="20432" y="21600"/>
                  <a:pt x="21600" y="20320"/>
                  <a:pt x="21600" y="18742"/>
                </a:cubicBezTo>
                <a:lnTo>
                  <a:pt x="21600" y="2858"/>
                </a:lnTo>
                <a:cubicBezTo>
                  <a:pt x="21600" y="1280"/>
                  <a:pt x="20432" y="0"/>
                  <a:pt x="18993" y="0"/>
                </a:cubicBezTo>
                <a:lnTo>
                  <a:pt x="4503" y="0"/>
                </a:lnTo>
                <a:close/>
              </a:path>
            </a:pathLst>
          </a:custGeom>
          <a:solidFill>
            <a:schemeClr val="accent1"/>
          </a:solidFill>
          <a:ln w="12700">
            <a:miter lim="400000"/>
          </a:ln>
        </p:spPr>
        <p:txBody>
          <a:bodyPr lIns="45719" rIns="45719"/>
          <a:lstStyle/>
          <a:p>
            <a:pPr>
              <a:defRPr sz="1600">
                <a:latin typeface="Calibri Light"/>
                <a:ea typeface="Calibri Light"/>
                <a:cs typeface="Calibri Light"/>
                <a:sym typeface="Calibri Light"/>
              </a:defRPr>
            </a:pPr>
            <a:endParaRPr/>
          </a:p>
        </p:txBody>
      </p:sp>
      <p:sp>
        <p:nvSpPr>
          <p:cNvPr id="749" name="Shape 46493"/>
          <p:cNvSpPr/>
          <p:nvPr/>
        </p:nvSpPr>
        <p:spPr>
          <a:xfrm rot="5400000" flipH="1">
            <a:off x="5900053" y="2359616"/>
            <a:ext cx="1686310" cy="1766787"/>
          </a:xfrm>
          <a:custGeom>
            <a:avLst/>
            <a:gdLst/>
            <a:ahLst/>
            <a:cxnLst>
              <a:cxn ang="0">
                <a:pos x="wd2" y="hd2"/>
              </a:cxn>
              <a:cxn ang="5400000">
                <a:pos x="wd2" y="hd2"/>
              </a:cxn>
              <a:cxn ang="10800000">
                <a:pos x="wd2" y="hd2"/>
              </a:cxn>
              <a:cxn ang="16200000">
                <a:pos x="wd2" y="hd2"/>
              </a:cxn>
            </a:cxnLst>
            <a:rect l="0" t="0" r="r" b="b"/>
            <a:pathLst>
              <a:path w="21600" h="21600" extrusionOk="0">
                <a:moveTo>
                  <a:pt x="4503" y="0"/>
                </a:moveTo>
                <a:cubicBezTo>
                  <a:pt x="3064" y="0"/>
                  <a:pt x="1896" y="1280"/>
                  <a:pt x="1896" y="2858"/>
                </a:cubicBezTo>
                <a:lnTo>
                  <a:pt x="1896" y="9446"/>
                </a:lnTo>
                <a:lnTo>
                  <a:pt x="0" y="10876"/>
                </a:lnTo>
                <a:lnTo>
                  <a:pt x="1896" y="12312"/>
                </a:lnTo>
                <a:lnTo>
                  <a:pt x="1896" y="18742"/>
                </a:lnTo>
                <a:cubicBezTo>
                  <a:pt x="1896" y="20320"/>
                  <a:pt x="3064" y="21600"/>
                  <a:pt x="4503" y="21600"/>
                </a:cubicBezTo>
                <a:lnTo>
                  <a:pt x="18993" y="21600"/>
                </a:lnTo>
                <a:cubicBezTo>
                  <a:pt x="20432" y="21600"/>
                  <a:pt x="21600" y="20320"/>
                  <a:pt x="21600" y="18742"/>
                </a:cubicBezTo>
                <a:lnTo>
                  <a:pt x="21600" y="2858"/>
                </a:lnTo>
                <a:cubicBezTo>
                  <a:pt x="21600" y="1280"/>
                  <a:pt x="20432" y="0"/>
                  <a:pt x="18993" y="0"/>
                </a:cubicBezTo>
                <a:lnTo>
                  <a:pt x="4503" y="0"/>
                </a:lnTo>
                <a:close/>
              </a:path>
            </a:pathLst>
          </a:custGeom>
          <a:solidFill>
            <a:schemeClr val="accent2"/>
          </a:solidFill>
          <a:ln w="12700">
            <a:miter lim="400000"/>
          </a:ln>
        </p:spPr>
        <p:txBody>
          <a:bodyPr lIns="45719" rIns="45719"/>
          <a:lstStyle/>
          <a:p>
            <a:pPr>
              <a:defRPr sz="1600">
                <a:latin typeface="Calibri Light"/>
                <a:ea typeface="Calibri Light"/>
                <a:cs typeface="Calibri Light"/>
                <a:sym typeface="Calibri Light"/>
              </a:defRPr>
            </a:pPr>
            <a:endParaRPr/>
          </a:p>
        </p:txBody>
      </p:sp>
      <p:sp>
        <p:nvSpPr>
          <p:cNvPr id="750" name="Shape 46498"/>
          <p:cNvSpPr/>
          <p:nvPr/>
        </p:nvSpPr>
        <p:spPr>
          <a:xfrm rot="5400000" flipH="1">
            <a:off x="7897752" y="2360541"/>
            <a:ext cx="1686310" cy="1766787"/>
          </a:xfrm>
          <a:custGeom>
            <a:avLst/>
            <a:gdLst/>
            <a:ahLst/>
            <a:cxnLst>
              <a:cxn ang="0">
                <a:pos x="wd2" y="hd2"/>
              </a:cxn>
              <a:cxn ang="5400000">
                <a:pos x="wd2" y="hd2"/>
              </a:cxn>
              <a:cxn ang="10800000">
                <a:pos x="wd2" y="hd2"/>
              </a:cxn>
              <a:cxn ang="16200000">
                <a:pos x="wd2" y="hd2"/>
              </a:cxn>
            </a:cxnLst>
            <a:rect l="0" t="0" r="r" b="b"/>
            <a:pathLst>
              <a:path w="21600" h="21600" extrusionOk="0">
                <a:moveTo>
                  <a:pt x="4503" y="0"/>
                </a:moveTo>
                <a:cubicBezTo>
                  <a:pt x="3064" y="0"/>
                  <a:pt x="1896" y="1280"/>
                  <a:pt x="1896" y="2858"/>
                </a:cubicBezTo>
                <a:lnTo>
                  <a:pt x="1896" y="9446"/>
                </a:lnTo>
                <a:lnTo>
                  <a:pt x="0" y="10876"/>
                </a:lnTo>
                <a:lnTo>
                  <a:pt x="1896" y="12312"/>
                </a:lnTo>
                <a:lnTo>
                  <a:pt x="1896" y="18742"/>
                </a:lnTo>
                <a:cubicBezTo>
                  <a:pt x="1896" y="20320"/>
                  <a:pt x="3064" y="21600"/>
                  <a:pt x="4503" y="21600"/>
                </a:cubicBezTo>
                <a:lnTo>
                  <a:pt x="18993" y="21600"/>
                </a:lnTo>
                <a:cubicBezTo>
                  <a:pt x="20432" y="21600"/>
                  <a:pt x="21600" y="20320"/>
                  <a:pt x="21600" y="18742"/>
                </a:cubicBezTo>
                <a:lnTo>
                  <a:pt x="21600" y="2858"/>
                </a:lnTo>
                <a:cubicBezTo>
                  <a:pt x="21600" y="1280"/>
                  <a:pt x="20432" y="0"/>
                  <a:pt x="18993" y="0"/>
                </a:cubicBezTo>
                <a:lnTo>
                  <a:pt x="4503" y="0"/>
                </a:lnTo>
                <a:close/>
              </a:path>
            </a:pathLst>
          </a:custGeom>
          <a:solidFill>
            <a:schemeClr val="accent3"/>
          </a:solidFill>
          <a:ln w="12700">
            <a:miter lim="400000"/>
          </a:ln>
        </p:spPr>
        <p:txBody>
          <a:bodyPr lIns="45719" rIns="45719"/>
          <a:lstStyle/>
          <a:p>
            <a:pPr>
              <a:defRPr sz="1600">
                <a:latin typeface="Calibri Light"/>
                <a:ea typeface="Calibri Light"/>
                <a:cs typeface="Calibri Light"/>
                <a:sym typeface="Calibri Light"/>
              </a:defRPr>
            </a:pPr>
            <a:endParaRPr/>
          </a:p>
        </p:txBody>
      </p:sp>
      <p:sp>
        <p:nvSpPr>
          <p:cNvPr id="751" name="Shape 46503"/>
          <p:cNvSpPr/>
          <p:nvPr/>
        </p:nvSpPr>
        <p:spPr>
          <a:xfrm rot="5400000" flipH="1">
            <a:off x="9874977" y="2369586"/>
            <a:ext cx="1686310" cy="1766787"/>
          </a:xfrm>
          <a:custGeom>
            <a:avLst/>
            <a:gdLst/>
            <a:ahLst/>
            <a:cxnLst>
              <a:cxn ang="0">
                <a:pos x="wd2" y="hd2"/>
              </a:cxn>
              <a:cxn ang="5400000">
                <a:pos x="wd2" y="hd2"/>
              </a:cxn>
              <a:cxn ang="10800000">
                <a:pos x="wd2" y="hd2"/>
              </a:cxn>
              <a:cxn ang="16200000">
                <a:pos x="wd2" y="hd2"/>
              </a:cxn>
            </a:cxnLst>
            <a:rect l="0" t="0" r="r" b="b"/>
            <a:pathLst>
              <a:path w="21600" h="21600" extrusionOk="0">
                <a:moveTo>
                  <a:pt x="4503" y="0"/>
                </a:moveTo>
                <a:cubicBezTo>
                  <a:pt x="3064" y="0"/>
                  <a:pt x="1896" y="1280"/>
                  <a:pt x="1896" y="2858"/>
                </a:cubicBezTo>
                <a:lnTo>
                  <a:pt x="1896" y="9446"/>
                </a:lnTo>
                <a:lnTo>
                  <a:pt x="0" y="10876"/>
                </a:lnTo>
                <a:lnTo>
                  <a:pt x="1896" y="12312"/>
                </a:lnTo>
                <a:lnTo>
                  <a:pt x="1896" y="18742"/>
                </a:lnTo>
                <a:cubicBezTo>
                  <a:pt x="1896" y="20320"/>
                  <a:pt x="3064" y="21600"/>
                  <a:pt x="4503" y="21600"/>
                </a:cubicBezTo>
                <a:lnTo>
                  <a:pt x="18993" y="21600"/>
                </a:lnTo>
                <a:cubicBezTo>
                  <a:pt x="20432" y="21600"/>
                  <a:pt x="21600" y="20320"/>
                  <a:pt x="21600" y="18742"/>
                </a:cubicBezTo>
                <a:lnTo>
                  <a:pt x="21600" y="2858"/>
                </a:lnTo>
                <a:cubicBezTo>
                  <a:pt x="21600" y="1280"/>
                  <a:pt x="20432" y="0"/>
                  <a:pt x="18993" y="0"/>
                </a:cubicBezTo>
                <a:lnTo>
                  <a:pt x="4503" y="0"/>
                </a:lnTo>
                <a:close/>
              </a:path>
            </a:pathLst>
          </a:custGeom>
          <a:solidFill>
            <a:schemeClr val="accent4"/>
          </a:solidFill>
          <a:ln w="12700">
            <a:miter lim="400000"/>
          </a:ln>
        </p:spPr>
        <p:txBody>
          <a:bodyPr lIns="45719" rIns="45719"/>
          <a:lstStyle/>
          <a:p>
            <a:pPr>
              <a:defRPr sz="1600">
                <a:latin typeface="Calibri Light"/>
                <a:ea typeface="Calibri Light"/>
                <a:cs typeface="Calibri Light"/>
                <a:sym typeface="Calibri Light"/>
              </a:defRPr>
            </a:pPr>
            <a:endParaRPr/>
          </a:p>
        </p:txBody>
      </p:sp>
      <p:sp>
        <p:nvSpPr>
          <p:cNvPr id="752" name="TextBox 41"/>
          <p:cNvSpPr txBox="1"/>
          <p:nvPr/>
        </p:nvSpPr>
        <p:spPr>
          <a:xfrm>
            <a:off x="4552530" y="2457260"/>
            <a:ext cx="437146" cy="3330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ctr">
              <a:defRPr>
                <a:solidFill>
                  <a:srgbClr val="FFFFFF"/>
                </a:solidFill>
                <a:latin typeface="Calibri Light"/>
                <a:ea typeface="Calibri Light"/>
                <a:cs typeface="Calibri Light"/>
                <a:sym typeface="Calibri Light"/>
              </a:defRPr>
            </a:lvl1pPr>
          </a:lstStyle>
          <a:p>
            <a:r>
              <a:t>01</a:t>
            </a:r>
          </a:p>
        </p:txBody>
      </p:sp>
      <p:sp>
        <p:nvSpPr>
          <p:cNvPr id="753" name="Subtitle 2"/>
          <p:cNvSpPr txBox="1"/>
          <p:nvPr/>
        </p:nvSpPr>
        <p:spPr>
          <a:xfrm>
            <a:off x="3936394" y="2710623"/>
            <a:ext cx="1695834" cy="8656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7149" tIns="17149" rIns="17149" bIns="17149">
            <a:spAutoFit/>
          </a:bodyPr>
          <a:lstStyle>
            <a:lvl1pPr algn="ctr" defTabSz="1087636">
              <a:spcBef>
                <a:spcPts val="500"/>
              </a:spcBef>
              <a:defRPr sz="2200">
                <a:solidFill>
                  <a:srgbClr val="FFFFFF"/>
                </a:solidFill>
                <a:latin typeface="Calibri Light"/>
                <a:ea typeface="Calibri Light"/>
                <a:cs typeface="Calibri Light"/>
                <a:sym typeface="Calibri Light"/>
              </a:defRPr>
            </a:lvl1pPr>
          </a:lstStyle>
          <a:p>
            <a:r>
              <a:rPr sz="1800" dirty="0" err="1"/>
              <a:t>Erledigen</a:t>
            </a:r>
            <a:r>
              <a:rPr sz="1800" dirty="0"/>
              <a:t> Sie </a:t>
            </a:r>
            <a:r>
              <a:rPr sz="1800" dirty="0" err="1"/>
              <a:t>nur</a:t>
            </a:r>
            <a:r>
              <a:rPr sz="1800" dirty="0"/>
              <a:t> </a:t>
            </a:r>
            <a:r>
              <a:rPr sz="1800" dirty="0" err="1"/>
              <a:t>wichtige</a:t>
            </a:r>
            <a:r>
              <a:rPr sz="1800" dirty="0"/>
              <a:t> </a:t>
            </a:r>
            <a:r>
              <a:rPr sz="1800" dirty="0" err="1"/>
              <a:t>Aufgaben</a:t>
            </a:r>
            <a:r>
              <a:rPr sz="1800" dirty="0"/>
              <a:t>!</a:t>
            </a:r>
          </a:p>
        </p:txBody>
      </p:sp>
      <p:sp>
        <p:nvSpPr>
          <p:cNvPr id="754" name="TextBox 43"/>
          <p:cNvSpPr txBox="1"/>
          <p:nvPr/>
        </p:nvSpPr>
        <p:spPr>
          <a:xfrm>
            <a:off x="6534873" y="2447291"/>
            <a:ext cx="437146" cy="3330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ctr">
              <a:defRPr>
                <a:solidFill>
                  <a:srgbClr val="FFFFFF"/>
                </a:solidFill>
                <a:latin typeface="Calibri Light"/>
                <a:ea typeface="Calibri Light"/>
                <a:cs typeface="Calibri Light"/>
                <a:sym typeface="Calibri Light"/>
              </a:defRPr>
            </a:lvl1pPr>
          </a:lstStyle>
          <a:p>
            <a:r>
              <a:t>02</a:t>
            </a:r>
          </a:p>
        </p:txBody>
      </p:sp>
      <p:sp>
        <p:nvSpPr>
          <p:cNvPr id="755" name="Subtitle 2"/>
          <p:cNvSpPr txBox="1"/>
          <p:nvPr/>
        </p:nvSpPr>
        <p:spPr>
          <a:xfrm>
            <a:off x="5860168" y="2704094"/>
            <a:ext cx="1732487" cy="11426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7149" tIns="17149" rIns="17149" bIns="17149">
            <a:spAutoFit/>
          </a:bodyPr>
          <a:lstStyle>
            <a:lvl1pPr algn="ctr" defTabSz="1087636">
              <a:spcBef>
                <a:spcPts val="400"/>
              </a:spcBef>
              <a:defRPr sz="2000">
                <a:solidFill>
                  <a:srgbClr val="FFFFFF"/>
                </a:solidFill>
                <a:latin typeface="Calibri Light"/>
                <a:ea typeface="Calibri Light"/>
                <a:cs typeface="Calibri Light"/>
                <a:sym typeface="Calibri Light"/>
              </a:defRPr>
            </a:lvl1pPr>
          </a:lstStyle>
          <a:p>
            <a:r>
              <a:rPr sz="1800" dirty="0" err="1"/>
              <a:t>Bestimmen</a:t>
            </a:r>
            <a:r>
              <a:rPr sz="1800" dirty="0"/>
              <a:t> Sie, was </a:t>
            </a:r>
            <a:r>
              <a:rPr sz="1800" dirty="0" err="1"/>
              <a:t>wichtig</a:t>
            </a:r>
            <a:r>
              <a:rPr sz="1800" dirty="0"/>
              <a:t> </a:t>
            </a:r>
            <a:r>
              <a:rPr sz="1800" dirty="0" err="1"/>
              <a:t>ist</a:t>
            </a:r>
            <a:r>
              <a:rPr sz="1800" dirty="0"/>
              <a:t> und </a:t>
            </a:r>
            <a:r>
              <a:rPr sz="1800" dirty="0" err="1"/>
              <a:t>erledigt</a:t>
            </a:r>
            <a:r>
              <a:rPr sz="1800" dirty="0"/>
              <a:t> </a:t>
            </a:r>
            <a:r>
              <a:rPr sz="1800" dirty="0" err="1"/>
              <a:t>werden</a:t>
            </a:r>
            <a:r>
              <a:rPr sz="1800" dirty="0"/>
              <a:t> muss</a:t>
            </a:r>
          </a:p>
        </p:txBody>
      </p:sp>
      <p:sp>
        <p:nvSpPr>
          <p:cNvPr id="756" name="TextBox 45"/>
          <p:cNvSpPr txBox="1"/>
          <p:nvPr/>
        </p:nvSpPr>
        <p:spPr>
          <a:xfrm>
            <a:off x="8522334" y="2448216"/>
            <a:ext cx="437146" cy="3330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ctr">
              <a:defRPr>
                <a:solidFill>
                  <a:srgbClr val="FFFFFF"/>
                </a:solidFill>
                <a:latin typeface="Calibri Light"/>
                <a:ea typeface="Calibri Light"/>
                <a:cs typeface="Calibri Light"/>
                <a:sym typeface="Calibri Light"/>
              </a:defRPr>
            </a:lvl1pPr>
          </a:lstStyle>
          <a:p>
            <a:r>
              <a:t>03</a:t>
            </a:r>
          </a:p>
        </p:txBody>
      </p:sp>
      <p:sp>
        <p:nvSpPr>
          <p:cNvPr id="757" name="Subtitle 2"/>
          <p:cNvSpPr txBox="1"/>
          <p:nvPr/>
        </p:nvSpPr>
        <p:spPr>
          <a:xfrm>
            <a:off x="7856362" y="2682228"/>
            <a:ext cx="1767939" cy="11426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7149" tIns="17149" rIns="17149" bIns="17149">
            <a:spAutoFit/>
          </a:bodyPr>
          <a:lstStyle>
            <a:lvl1pPr algn="ctr" defTabSz="1087636">
              <a:spcBef>
                <a:spcPts val="400"/>
              </a:spcBef>
              <a:defRPr sz="2000">
                <a:solidFill>
                  <a:srgbClr val="FFFFFF"/>
                </a:solidFill>
                <a:latin typeface="Calibri Light"/>
                <a:ea typeface="Calibri Light"/>
                <a:cs typeface="Calibri Light"/>
                <a:sym typeface="Calibri Light"/>
              </a:defRPr>
            </a:lvl1pPr>
          </a:lstStyle>
          <a:p>
            <a:r>
              <a:rPr sz="1800" dirty="0" err="1"/>
              <a:t>Bestimmen</a:t>
            </a:r>
            <a:r>
              <a:rPr sz="1800" dirty="0"/>
              <a:t> Sie, </a:t>
            </a:r>
            <a:r>
              <a:rPr sz="1800" dirty="0" err="1"/>
              <a:t>wer</a:t>
            </a:r>
            <a:r>
              <a:rPr lang="de-DE" sz="1800" dirty="0"/>
              <a:t> dazu fähig ist, einzelne</a:t>
            </a:r>
            <a:r>
              <a:rPr sz="1800" dirty="0"/>
              <a:t> Aufgabe</a:t>
            </a:r>
            <a:r>
              <a:rPr lang="de-DE" sz="1800" dirty="0"/>
              <a:t>n</a:t>
            </a:r>
            <a:r>
              <a:rPr sz="1800" dirty="0"/>
              <a:t> </a:t>
            </a:r>
            <a:r>
              <a:rPr lang="de-DE" sz="1800" dirty="0"/>
              <a:t>zu </a:t>
            </a:r>
            <a:r>
              <a:rPr sz="1800" dirty="0" err="1"/>
              <a:t>erledigen</a:t>
            </a:r>
            <a:endParaRPr sz="1800" dirty="0"/>
          </a:p>
        </p:txBody>
      </p:sp>
      <p:sp>
        <p:nvSpPr>
          <p:cNvPr id="758" name="TextBox 47"/>
          <p:cNvSpPr txBox="1"/>
          <p:nvPr/>
        </p:nvSpPr>
        <p:spPr>
          <a:xfrm>
            <a:off x="10499558" y="2457260"/>
            <a:ext cx="437146" cy="3330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ctr">
              <a:defRPr>
                <a:solidFill>
                  <a:srgbClr val="FFFFFF"/>
                </a:solidFill>
                <a:latin typeface="Calibri Light"/>
                <a:ea typeface="Calibri Light"/>
                <a:cs typeface="Calibri Light"/>
                <a:sym typeface="Calibri Light"/>
              </a:defRPr>
            </a:lvl1pPr>
          </a:lstStyle>
          <a:p>
            <a:r>
              <a:t>04</a:t>
            </a:r>
          </a:p>
        </p:txBody>
      </p:sp>
      <p:sp>
        <p:nvSpPr>
          <p:cNvPr id="759" name="Subtitle 2"/>
          <p:cNvSpPr txBox="1"/>
          <p:nvPr/>
        </p:nvSpPr>
        <p:spPr>
          <a:xfrm>
            <a:off x="9758713" y="2681662"/>
            <a:ext cx="1918835" cy="11426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7149" tIns="17149" rIns="17149" bIns="17149">
            <a:spAutoFit/>
          </a:bodyPr>
          <a:lstStyle>
            <a:lvl1pPr algn="ctr" defTabSz="1087636">
              <a:spcBef>
                <a:spcPts val="400"/>
              </a:spcBef>
              <a:defRPr>
                <a:solidFill>
                  <a:srgbClr val="FFFFFF"/>
                </a:solidFill>
                <a:latin typeface="Calibri Light"/>
                <a:ea typeface="Calibri Light"/>
                <a:cs typeface="Calibri Light"/>
                <a:sym typeface="Calibri Light"/>
              </a:defRPr>
            </a:lvl1pPr>
          </a:lstStyle>
          <a:p>
            <a:r>
              <a:rPr lang="de-DE" dirty="0"/>
              <a:t>Legen</a:t>
            </a:r>
            <a:r>
              <a:rPr dirty="0"/>
              <a:t> Sie</a:t>
            </a:r>
            <a:r>
              <a:rPr lang="de-DE" dirty="0"/>
              <a:t> fest</a:t>
            </a:r>
            <a:r>
              <a:rPr dirty="0"/>
              <a:t>, </a:t>
            </a:r>
            <a:r>
              <a:rPr dirty="0" err="1"/>
              <a:t>wer</a:t>
            </a:r>
            <a:r>
              <a:rPr dirty="0"/>
              <a:t> </a:t>
            </a:r>
            <a:r>
              <a:rPr lang="de-DE" dirty="0"/>
              <a:t>diese </a:t>
            </a:r>
            <a:r>
              <a:rPr dirty="0" err="1"/>
              <a:t>Aufgaben</a:t>
            </a:r>
            <a:r>
              <a:rPr dirty="0"/>
              <a:t> gerne </a:t>
            </a:r>
            <a:r>
              <a:rPr dirty="0" err="1"/>
              <a:t>oder</a:t>
            </a:r>
            <a:r>
              <a:rPr dirty="0"/>
              <a:t> </a:t>
            </a:r>
            <a:r>
              <a:rPr dirty="0" err="1"/>
              <a:t>ungern</a:t>
            </a:r>
            <a:r>
              <a:rPr dirty="0"/>
              <a:t> </a:t>
            </a:r>
            <a:r>
              <a:rPr dirty="0" err="1"/>
              <a:t>erledigt</a:t>
            </a:r>
            <a:endParaRPr dirty="0"/>
          </a:p>
        </p:txBody>
      </p:sp>
      <p:sp>
        <p:nvSpPr>
          <p:cNvPr id="23" name="Textplatzhalter 1">
            <a:extLst>
              <a:ext uri="{FF2B5EF4-FFF2-40B4-BE49-F238E27FC236}">
                <a16:creationId xmlns:a16="http://schemas.microsoft.com/office/drawing/2014/main" xmlns="" id="{A2FABECD-0847-4BFC-BA99-0009333C2EC0}"/>
              </a:ext>
            </a:extLst>
          </p:cNvPr>
          <p:cNvSpPr txBox="1">
            <a:spLocks/>
          </p:cNvSpPr>
          <p:nvPr/>
        </p:nvSpPr>
        <p:spPr>
          <a:xfrm>
            <a:off x="1335886" y="554391"/>
            <a:ext cx="8852377" cy="6973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Autofit/>
          </a:bodyPr>
          <a:lstStyle>
            <a:lvl1pPr marL="0" marR="0" indent="0" algn="l" defTabSz="914400" rtl="0" latinLnBrk="0">
              <a:lnSpc>
                <a:spcPct val="90000"/>
              </a:lnSpc>
              <a:spcBef>
                <a:spcPts val="1000"/>
              </a:spcBef>
              <a:spcAft>
                <a:spcPts val="0"/>
              </a:spcAft>
              <a:buClrTx/>
              <a:buSzTx/>
              <a:buFontTx/>
              <a:buNone/>
              <a:tabLst/>
              <a:defRPr sz="3300" b="0" i="0" u="none" strike="noStrike" cap="none" spc="0" baseline="0">
                <a:solidFill>
                  <a:srgbClr val="245473"/>
                </a:solidFill>
                <a:uFillTx/>
                <a:latin typeface="+mn-lt"/>
                <a:ea typeface="+mn-ea"/>
                <a:cs typeface="+mn-cs"/>
                <a:sym typeface="Calibri"/>
              </a:defRPr>
            </a:lvl1pPr>
            <a:lvl2pPr marL="800100" marR="0" indent="-342900" algn="l" defTabSz="914400" rtl="0" latinLnBrk="0">
              <a:lnSpc>
                <a:spcPct val="90000"/>
              </a:lnSpc>
              <a:spcBef>
                <a:spcPts val="1000"/>
              </a:spcBef>
              <a:spcAft>
                <a:spcPts val="0"/>
              </a:spcAft>
              <a:buClrTx/>
              <a:buSzPct val="100000"/>
              <a:buFontTx/>
              <a:buChar char="•"/>
              <a:tabLst/>
              <a:defRPr sz="3600" b="0" i="0" u="none" strike="noStrike" cap="none" spc="0" baseline="0">
                <a:solidFill>
                  <a:srgbClr val="245473"/>
                </a:solidFill>
                <a:uFillTx/>
                <a:latin typeface="+mn-lt"/>
                <a:ea typeface="+mn-ea"/>
                <a:cs typeface="+mn-cs"/>
                <a:sym typeface="Calibri"/>
              </a:defRPr>
            </a:lvl2pPr>
            <a:lvl3pPr marL="1325879" marR="0" indent="-411479" algn="l" defTabSz="914400" rtl="0" latinLnBrk="0">
              <a:lnSpc>
                <a:spcPct val="90000"/>
              </a:lnSpc>
              <a:spcBef>
                <a:spcPts val="1000"/>
              </a:spcBef>
              <a:spcAft>
                <a:spcPts val="0"/>
              </a:spcAft>
              <a:buClrTx/>
              <a:buSzPct val="100000"/>
              <a:buFontTx/>
              <a:buChar char="•"/>
              <a:tabLst/>
              <a:defRPr sz="3600" b="0" i="0" u="none" strike="noStrike" cap="none" spc="0" baseline="0">
                <a:solidFill>
                  <a:srgbClr val="245473"/>
                </a:solidFill>
                <a:uFillTx/>
                <a:latin typeface="+mn-lt"/>
                <a:ea typeface="+mn-ea"/>
                <a:cs typeface="+mn-cs"/>
                <a:sym typeface="Calibri"/>
              </a:defRPr>
            </a:lvl3pPr>
            <a:lvl4pPr marL="1828800" marR="0" indent="-457200" algn="l" defTabSz="914400" rtl="0" latinLnBrk="0">
              <a:lnSpc>
                <a:spcPct val="90000"/>
              </a:lnSpc>
              <a:spcBef>
                <a:spcPts val="1000"/>
              </a:spcBef>
              <a:spcAft>
                <a:spcPts val="0"/>
              </a:spcAft>
              <a:buClrTx/>
              <a:buSzPct val="100000"/>
              <a:buFontTx/>
              <a:buChar char="•"/>
              <a:tabLst/>
              <a:defRPr sz="3600" b="0" i="0" u="none" strike="noStrike" cap="none" spc="0" baseline="0">
                <a:solidFill>
                  <a:srgbClr val="245473"/>
                </a:solidFill>
                <a:uFillTx/>
                <a:latin typeface="+mn-lt"/>
                <a:ea typeface="+mn-ea"/>
                <a:cs typeface="+mn-cs"/>
                <a:sym typeface="Calibri"/>
              </a:defRPr>
            </a:lvl4pPr>
            <a:lvl5pPr marL="2286000" marR="0" indent="-457200" algn="l" defTabSz="914400" rtl="0" latinLnBrk="0">
              <a:lnSpc>
                <a:spcPct val="90000"/>
              </a:lnSpc>
              <a:spcBef>
                <a:spcPts val="1000"/>
              </a:spcBef>
              <a:spcAft>
                <a:spcPts val="0"/>
              </a:spcAft>
              <a:buClrTx/>
              <a:buSzPct val="100000"/>
              <a:buFontTx/>
              <a:buChar char="•"/>
              <a:tabLst/>
              <a:defRPr sz="3600" b="0" i="0" u="none" strike="noStrike" cap="none" spc="0" baseline="0">
                <a:solidFill>
                  <a:srgbClr val="245473"/>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9pPr>
          </a:lstStyle>
          <a:p>
            <a:pPr hangingPunct="1"/>
            <a:r>
              <a:rPr lang="de-DE" sz="3600" dirty="0"/>
              <a:t>Lernen aus dem Aufgabenmanagement in der Krise (Fortsetzung)</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2" name="Subtitle 2"/>
          <p:cNvSpPr txBox="1"/>
          <p:nvPr/>
        </p:nvSpPr>
        <p:spPr>
          <a:xfrm>
            <a:off x="59917" y="1829170"/>
            <a:ext cx="4138735" cy="44528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0790" tIns="40790" rIns="40790" bIns="40790">
            <a:spAutoFit/>
          </a:bodyPr>
          <a:lstStyle/>
          <a:p>
            <a:pPr defTabSz="1087636">
              <a:spcBef>
                <a:spcPts val="600"/>
              </a:spcBef>
              <a:defRPr sz="2200">
                <a:solidFill>
                  <a:srgbClr val="44546A"/>
                </a:solidFill>
                <a:latin typeface="Calibri Light"/>
                <a:ea typeface="Calibri Light"/>
                <a:cs typeface="Calibri Light"/>
                <a:sym typeface="Calibri Light"/>
              </a:defRPr>
            </a:pPr>
            <a:r>
              <a:rPr dirty="0"/>
              <a:t>Es </a:t>
            </a:r>
            <a:r>
              <a:rPr dirty="0" err="1"/>
              <a:t>gibt</a:t>
            </a:r>
            <a:r>
              <a:rPr dirty="0"/>
              <a:t> </a:t>
            </a:r>
            <a:r>
              <a:rPr dirty="0" err="1"/>
              <a:t>eine</a:t>
            </a:r>
            <a:r>
              <a:rPr dirty="0"/>
              <a:t> </a:t>
            </a:r>
            <a:r>
              <a:rPr dirty="0" err="1"/>
              <a:t>Reihe</a:t>
            </a:r>
            <a:r>
              <a:rPr dirty="0"/>
              <a:t> von </a:t>
            </a:r>
            <a:r>
              <a:rPr dirty="0" err="1"/>
              <a:t>Konsequenzen</a:t>
            </a:r>
            <a:r>
              <a:rPr dirty="0"/>
              <a:t>, die Sie </a:t>
            </a:r>
            <a:r>
              <a:rPr dirty="0" err="1"/>
              <a:t>umsetzen</a:t>
            </a:r>
            <a:r>
              <a:rPr dirty="0"/>
              <a:t> </a:t>
            </a:r>
            <a:r>
              <a:rPr dirty="0" err="1"/>
              <a:t>müssen</a:t>
            </a:r>
            <a:r>
              <a:rPr dirty="0"/>
              <a:t>, um das Tempo </a:t>
            </a:r>
            <a:r>
              <a:rPr dirty="0" err="1"/>
              <a:t>Ihres</a:t>
            </a:r>
            <a:r>
              <a:rPr dirty="0"/>
              <a:t> Teams </a:t>
            </a:r>
            <a:r>
              <a:rPr dirty="0" err="1"/>
              <a:t>während</a:t>
            </a:r>
            <a:r>
              <a:rPr dirty="0"/>
              <a:t> der </a:t>
            </a:r>
            <a:r>
              <a:rPr dirty="0" err="1"/>
              <a:t>Krise</a:t>
            </a:r>
            <a:r>
              <a:rPr dirty="0"/>
              <a:t> </a:t>
            </a:r>
            <a:r>
              <a:rPr lang="de-DE" dirty="0"/>
              <a:t>zu erhalten</a:t>
            </a:r>
            <a:r>
              <a:rPr dirty="0"/>
              <a:t> und in die </a:t>
            </a:r>
            <a:r>
              <a:rPr dirty="0" err="1"/>
              <a:t>alltägliche</a:t>
            </a:r>
            <a:r>
              <a:rPr dirty="0"/>
              <a:t> </a:t>
            </a:r>
            <a:r>
              <a:rPr dirty="0" err="1"/>
              <a:t>Leistung</a:t>
            </a:r>
            <a:r>
              <a:rPr dirty="0"/>
              <a:t> </a:t>
            </a:r>
            <a:r>
              <a:rPr dirty="0" err="1"/>
              <a:t>zu</a:t>
            </a:r>
            <a:r>
              <a:rPr dirty="0"/>
              <a:t> </a:t>
            </a:r>
            <a:r>
              <a:rPr dirty="0" err="1"/>
              <a:t>transformieren</a:t>
            </a:r>
            <a:r>
              <a:rPr dirty="0"/>
              <a:t>. </a:t>
            </a:r>
          </a:p>
          <a:p>
            <a:pPr defTabSz="1087636">
              <a:spcBef>
                <a:spcPts val="600"/>
              </a:spcBef>
              <a:defRPr sz="2200">
                <a:solidFill>
                  <a:srgbClr val="44546A"/>
                </a:solidFill>
                <a:latin typeface="Calibri Light"/>
                <a:ea typeface="Calibri Light"/>
                <a:cs typeface="Calibri Light"/>
                <a:sym typeface="Calibri Light"/>
              </a:defRPr>
            </a:pPr>
            <a:r>
              <a:rPr dirty="0"/>
              <a:t>Dazu </a:t>
            </a:r>
            <a:r>
              <a:rPr dirty="0" err="1"/>
              <a:t>müssen</a:t>
            </a:r>
            <a:r>
              <a:rPr dirty="0"/>
              <a:t> Sie </a:t>
            </a:r>
            <a:r>
              <a:rPr dirty="0" err="1"/>
              <a:t>Folgendes</a:t>
            </a:r>
            <a:r>
              <a:rPr dirty="0"/>
              <a:t> tun</a:t>
            </a:r>
            <a:r>
              <a:rPr lang="de-DE" dirty="0"/>
              <a:t>:</a:t>
            </a:r>
            <a:endParaRPr dirty="0"/>
          </a:p>
          <a:p>
            <a:pPr marL="342900" indent="-342900" defTabSz="1087636">
              <a:spcBef>
                <a:spcPts val="600"/>
              </a:spcBef>
              <a:buSzPct val="100000"/>
              <a:buFont typeface="Arial"/>
              <a:buChar char="•"/>
              <a:defRPr sz="2200">
                <a:solidFill>
                  <a:srgbClr val="44546A"/>
                </a:solidFill>
                <a:latin typeface="Calibri Light"/>
                <a:ea typeface="Calibri Light"/>
                <a:cs typeface="Calibri Light"/>
                <a:sym typeface="Calibri Light"/>
              </a:defRPr>
            </a:pPr>
            <a:r>
              <a:rPr dirty="0" err="1"/>
              <a:t>Fördern</a:t>
            </a:r>
            <a:r>
              <a:rPr dirty="0"/>
              <a:t> Sie </a:t>
            </a:r>
            <a:r>
              <a:rPr dirty="0" err="1"/>
              <a:t>zunächst</a:t>
            </a:r>
            <a:r>
              <a:rPr dirty="0"/>
              <a:t> die </a:t>
            </a:r>
            <a:r>
              <a:rPr dirty="0" err="1"/>
              <a:t>Selbstreflexion</a:t>
            </a:r>
            <a:r>
              <a:rPr dirty="0"/>
              <a:t> (</a:t>
            </a:r>
            <a:r>
              <a:rPr dirty="0" err="1"/>
              <a:t>bei</a:t>
            </a:r>
            <a:r>
              <a:rPr dirty="0"/>
              <a:t> </a:t>
            </a:r>
            <a:r>
              <a:rPr dirty="0" err="1"/>
              <a:t>sich</a:t>
            </a:r>
            <a:r>
              <a:rPr dirty="0"/>
              <a:t> </a:t>
            </a:r>
            <a:r>
              <a:rPr dirty="0" err="1"/>
              <a:t>selbst</a:t>
            </a:r>
            <a:r>
              <a:rPr dirty="0"/>
              <a:t> und </a:t>
            </a:r>
            <a:r>
              <a:rPr dirty="0" err="1"/>
              <a:t>Ihren</a:t>
            </a:r>
            <a:r>
              <a:rPr dirty="0"/>
              <a:t> </a:t>
            </a:r>
            <a:r>
              <a:rPr dirty="0" err="1"/>
              <a:t>Teammitgliedern</a:t>
            </a:r>
            <a:r>
              <a:rPr dirty="0"/>
              <a:t>)</a:t>
            </a:r>
          </a:p>
          <a:p>
            <a:pPr marL="342900" indent="-342900" defTabSz="1087636">
              <a:spcBef>
                <a:spcPts val="600"/>
              </a:spcBef>
              <a:buSzPct val="100000"/>
              <a:buFont typeface="Arial"/>
              <a:buChar char="•"/>
              <a:defRPr sz="2200">
                <a:solidFill>
                  <a:srgbClr val="44546A"/>
                </a:solidFill>
                <a:latin typeface="Calibri Light"/>
                <a:ea typeface="Calibri Light"/>
                <a:cs typeface="Calibri Light"/>
                <a:sym typeface="Calibri Light"/>
              </a:defRPr>
            </a:pPr>
            <a:r>
              <a:rPr dirty="0" err="1"/>
              <a:t>Diskutieren</a:t>
            </a:r>
            <a:r>
              <a:rPr dirty="0"/>
              <a:t> Sie </a:t>
            </a:r>
            <a:r>
              <a:rPr dirty="0" err="1"/>
              <a:t>im</a:t>
            </a:r>
            <a:r>
              <a:rPr dirty="0"/>
              <a:t> Team</a:t>
            </a:r>
          </a:p>
          <a:p>
            <a:pPr marL="342900" indent="-342900" defTabSz="1087636">
              <a:spcBef>
                <a:spcPts val="600"/>
              </a:spcBef>
              <a:buSzPct val="100000"/>
              <a:buFont typeface="Arial"/>
              <a:buChar char="•"/>
              <a:defRPr sz="2200">
                <a:solidFill>
                  <a:srgbClr val="44546A"/>
                </a:solidFill>
                <a:latin typeface="Calibri Light"/>
                <a:ea typeface="Calibri Light"/>
                <a:cs typeface="Calibri Light"/>
                <a:sym typeface="Calibri Light"/>
              </a:defRPr>
            </a:pPr>
            <a:r>
              <a:rPr dirty="0" err="1"/>
              <a:t>Analysieren</a:t>
            </a:r>
            <a:r>
              <a:rPr dirty="0"/>
              <a:t> Sie </a:t>
            </a:r>
            <a:r>
              <a:rPr dirty="0" err="1"/>
              <a:t>Ihre</a:t>
            </a:r>
            <a:r>
              <a:rPr dirty="0"/>
              <a:t> </a:t>
            </a:r>
            <a:r>
              <a:rPr dirty="0" err="1"/>
              <a:t>Organisation</a:t>
            </a:r>
            <a:endParaRPr dirty="0"/>
          </a:p>
        </p:txBody>
      </p:sp>
      <p:sp>
        <p:nvSpPr>
          <p:cNvPr id="763" name="TextBox 148"/>
          <p:cNvSpPr txBox="1"/>
          <p:nvPr/>
        </p:nvSpPr>
        <p:spPr>
          <a:xfrm>
            <a:off x="4560495" y="1895016"/>
            <a:ext cx="5555365" cy="4616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lvl1pPr>
              <a:defRPr sz="2400">
                <a:solidFill>
                  <a:srgbClr val="44546A"/>
                </a:solidFill>
                <a:latin typeface="Calibri Light"/>
                <a:ea typeface="Calibri Light"/>
                <a:cs typeface="Calibri Light"/>
                <a:sym typeface="Calibri Light"/>
              </a:defRPr>
            </a:lvl1pPr>
          </a:lstStyle>
          <a:p>
            <a:r>
              <a:rPr dirty="0" err="1"/>
              <a:t>Konsequenzen</a:t>
            </a:r>
            <a:r>
              <a:rPr lang="de-DE" dirty="0"/>
              <a:t>, welche</a:t>
            </a:r>
            <a:r>
              <a:rPr dirty="0"/>
              <a:t> </a:t>
            </a:r>
            <a:r>
              <a:rPr lang="de-DE" dirty="0"/>
              <a:t>sich daraus ergeben</a:t>
            </a:r>
            <a:r>
              <a:rPr dirty="0"/>
              <a:t>:</a:t>
            </a:r>
          </a:p>
        </p:txBody>
      </p:sp>
      <p:sp>
        <p:nvSpPr>
          <p:cNvPr id="764" name="Freeform 39"/>
          <p:cNvSpPr/>
          <p:nvPr/>
        </p:nvSpPr>
        <p:spPr>
          <a:xfrm>
            <a:off x="4516751" y="2970278"/>
            <a:ext cx="3446265" cy="1406623"/>
          </a:xfrm>
          <a:custGeom>
            <a:avLst/>
            <a:gdLst/>
            <a:ahLst/>
            <a:cxnLst>
              <a:cxn ang="0">
                <a:pos x="wd2" y="hd2"/>
              </a:cxn>
              <a:cxn ang="5400000">
                <a:pos x="wd2" y="hd2"/>
              </a:cxn>
              <a:cxn ang="10800000">
                <a:pos x="wd2" y="hd2"/>
              </a:cxn>
              <a:cxn ang="16200000">
                <a:pos x="wd2" y="hd2"/>
              </a:cxn>
            </a:cxnLst>
            <a:rect l="0" t="0" r="r" b="b"/>
            <a:pathLst>
              <a:path w="21600" h="21600" extrusionOk="0">
                <a:moveTo>
                  <a:pt x="1402" y="0"/>
                </a:moveTo>
                <a:lnTo>
                  <a:pt x="1304" y="0"/>
                </a:lnTo>
                <a:lnTo>
                  <a:pt x="0" y="2446"/>
                </a:lnTo>
                <a:lnTo>
                  <a:pt x="0" y="5618"/>
                </a:lnTo>
                <a:lnTo>
                  <a:pt x="1015" y="3729"/>
                </a:lnTo>
                <a:lnTo>
                  <a:pt x="1015" y="18839"/>
                </a:lnTo>
                <a:lnTo>
                  <a:pt x="35" y="18839"/>
                </a:lnTo>
                <a:lnTo>
                  <a:pt x="35" y="21600"/>
                </a:lnTo>
                <a:lnTo>
                  <a:pt x="21600" y="21600"/>
                </a:lnTo>
                <a:lnTo>
                  <a:pt x="21600" y="0"/>
                </a:lnTo>
                <a:lnTo>
                  <a:pt x="1402" y="0"/>
                </a:lnTo>
                <a:close/>
              </a:path>
            </a:pathLst>
          </a:custGeom>
          <a:solidFill>
            <a:schemeClr val="accent1"/>
          </a:solidFill>
          <a:ln w="12700">
            <a:miter lim="400000"/>
          </a:ln>
        </p:spPr>
        <p:txBody>
          <a:bodyPr lIns="45719" rIns="45719"/>
          <a:lstStyle/>
          <a:p>
            <a:pPr>
              <a:defRPr sz="1600">
                <a:solidFill>
                  <a:srgbClr val="8FAADC"/>
                </a:solidFill>
                <a:latin typeface="Calibri Light"/>
                <a:ea typeface="Calibri Light"/>
                <a:cs typeface="Calibri Light"/>
                <a:sym typeface="Calibri Light"/>
              </a:defRPr>
            </a:pPr>
            <a:endParaRPr/>
          </a:p>
        </p:txBody>
      </p:sp>
      <p:sp>
        <p:nvSpPr>
          <p:cNvPr id="765" name="Freeform 37"/>
          <p:cNvSpPr/>
          <p:nvPr/>
        </p:nvSpPr>
        <p:spPr>
          <a:xfrm>
            <a:off x="8454897" y="2961064"/>
            <a:ext cx="3559827" cy="1335286"/>
          </a:xfrm>
          <a:custGeom>
            <a:avLst/>
            <a:gdLst/>
            <a:ahLst/>
            <a:cxnLst>
              <a:cxn ang="0">
                <a:pos x="wd2" y="hd2"/>
              </a:cxn>
              <a:cxn ang="5400000">
                <a:pos x="wd2" y="hd2"/>
              </a:cxn>
              <a:cxn ang="10800000">
                <a:pos x="wd2" y="hd2"/>
              </a:cxn>
              <a:cxn ang="16200000">
                <a:pos x="wd2" y="hd2"/>
              </a:cxn>
            </a:cxnLst>
            <a:rect l="0" t="0" r="r" b="b"/>
            <a:pathLst>
              <a:path w="21600" h="21600" extrusionOk="0">
                <a:moveTo>
                  <a:pt x="2055" y="0"/>
                </a:moveTo>
                <a:cubicBezTo>
                  <a:pt x="1751" y="0"/>
                  <a:pt x="1471" y="207"/>
                  <a:pt x="1226" y="537"/>
                </a:cubicBezTo>
                <a:cubicBezTo>
                  <a:pt x="969" y="909"/>
                  <a:pt x="747" y="1404"/>
                  <a:pt x="560" y="2065"/>
                </a:cubicBezTo>
                <a:cubicBezTo>
                  <a:pt x="385" y="2685"/>
                  <a:pt x="245" y="3428"/>
                  <a:pt x="152" y="4295"/>
                </a:cubicBezTo>
                <a:cubicBezTo>
                  <a:pt x="47" y="5121"/>
                  <a:pt x="0" y="6030"/>
                  <a:pt x="0" y="6980"/>
                </a:cubicBezTo>
                <a:cubicBezTo>
                  <a:pt x="1203" y="6980"/>
                  <a:pt x="1203" y="6980"/>
                  <a:pt x="1203" y="6980"/>
                </a:cubicBezTo>
                <a:cubicBezTo>
                  <a:pt x="1203" y="6484"/>
                  <a:pt x="1226" y="5989"/>
                  <a:pt x="1261" y="5534"/>
                </a:cubicBezTo>
                <a:cubicBezTo>
                  <a:pt x="1296" y="5121"/>
                  <a:pt x="1354" y="4750"/>
                  <a:pt x="1424" y="4419"/>
                </a:cubicBezTo>
                <a:cubicBezTo>
                  <a:pt x="1506" y="4089"/>
                  <a:pt x="1588" y="3841"/>
                  <a:pt x="1705" y="3676"/>
                </a:cubicBezTo>
                <a:cubicBezTo>
                  <a:pt x="1810" y="3511"/>
                  <a:pt x="1938" y="3387"/>
                  <a:pt x="2078" y="3387"/>
                </a:cubicBezTo>
                <a:cubicBezTo>
                  <a:pt x="2323" y="3387"/>
                  <a:pt x="2522" y="3676"/>
                  <a:pt x="2650" y="4213"/>
                </a:cubicBezTo>
                <a:cubicBezTo>
                  <a:pt x="2790" y="4750"/>
                  <a:pt x="2861" y="5493"/>
                  <a:pt x="2861" y="6443"/>
                </a:cubicBezTo>
                <a:cubicBezTo>
                  <a:pt x="2861" y="6773"/>
                  <a:pt x="2849" y="7104"/>
                  <a:pt x="2814" y="7434"/>
                </a:cubicBezTo>
                <a:cubicBezTo>
                  <a:pt x="2790" y="7764"/>
                  <a:pt x="2744" y="8136"/>
                  <a:pt x="2685" y="8508"/>
                </a:cubicBezTo>
                <a:cubicBezTo>
                  <a:pt x="2627" y="8921"/>
                  <a:pt x="2545" y="9334"/>
                  <a:pt x="2440" y="9788"/>
                </a:cubicBezTo>
                <a:cubicBezTo>
                  <a:pt x="2335" y="10284"/>
                  <a:pt x="2218" y="10779"/>
                  <a:pt x="2067" y="11358"/>
                </a:cubicBezTo>
                <a:cubicBezTo>
                  <a:pt x="117" y="18709"/>
                  <a:pt x="117" y="18709"/>
                  <a:pt x="117" y="18709"/>
                </a:cubicBezTo>
                <a:cubicBezTo>
                  <a:pt x="117" y="21600"/>
                  <a:pt x="117" y="21600"/>
                  <a:pt x="117" y="21600"/>
                </a:cubicBezTo>
                <a:cubicBezTo>
                  <a:pt x="1565" y="21600"/>
                  <a:pt x="1565" y="21600"/>
                  <a:pt x="1565" y="21600"/>
                </a:cubicBezTo>
                <a:cubicBezTo>
                  <a:pt x="4157" y="21600"/>
                  <a:pt x="4157" y="21600"/>
                  <a:pt x="4157" y="21600"/>
                </a:cubicBezTo>
                <a:cubicBezTo>
                  <a:pt x="4250" y="21600"/>
                  <a:pt x="4250" y="21600"/>
                  <a:pt x="4250" y="21600"/>
                </a:cubicBezTo>
                <a:cubicBezTo>
                  <a:pt x="21600" y="21600"/>
                  <a:pt x="21600" y="21600"/>
                  <a:pt x="21600" y="21600"/>
                </a:cubicBezTo>
                <a:cubicBezTo>
                  <a:pt x="21600" y="0"/>
                  <a:pt x="21600" y="0"/>
                  <a:pt x="21600" y="0"/>
                </a:cubicBezTo>
                <a:cubicBezTo>
                  <a:pt x="1997" y="0"/>
                  <a:pt x="1997" y="0"/>
                  <a:pt x="1997" y="0"/>
                </a:cubicBezTo>
                <a:cubicBezTo>
                  <a:pt x="2020" y="0"/>
                  <a:pt x="2043" y="0"/>
                  <a:pt x="2055" y="0"/>
                </a:cubicBezTo>
                <a:close/>
              </a:path>
            </a:pathLst>
          </a:custGeom>
          <a:solidFill>
            <a:srgbClr val="C00000"/>
          </a:solidFill>
          <a:ln w="12700">
            <a:miter lim="400000"/>
          </a:ln>
        </p:spPr>
        <p:txBody>
          <a:bodyPr lIns="45719" rIns="45719"/>
          <a:lstStyle/>
          <a:p>
            <a:pPr>
              <a:defRPr sz="1600">
                <a:solidFill>
                  <a:srgbClr val="8FAADC"/>
                </a:solidFill>
                <a:latin typeface="Calibri Light"/>
                <a:ea typeface="Calibri Light"/>
                <a:cs typeface="Calibri Light"/>
                <a:sym typeface="Calibri Light"/>
              </a:defRPr>
            </a:pPr>
            <a:endParaRPr/>
          </a:p>
        </p:txBody>
      </p:sp>
      <p:sp>
        <p:nvSpPr>
          <p:cNvPr id="766" name="Freeform 35"/>
          <p:cNvSpPr/>
          <p:nvPr/>
        </p:nvSpPr>
        <p:spPr>
          <a:xfrm>
            <a:off x="4403949" y="4496611"/>
            <a:ext cx="3549708" cy="1523188"/>
          </a:xfrm>
          <a:custGeom>
            <a:avLst/>
            <a:gdLst/>
            <a:ahLst/>
            <a:cxnLst>
              <a:cxn ang="0">
                <a:pos x="wd2" y="hd2"/>
              </a:cxn>
              <a:cxn ang="5400000">
                <a:pos x="wd2" y="hd2"/>
              </a:cxn>
              <a:cxn ang="10800000">
                <a:pos x="wd2" y="hd2"/>
              </a:cxn>
              <a:cxn ang="16200000">
                <a:pos x="wd2" y="hd2"/>
              </a:cxn>
            </a:cxnLst>
            <a:rect l="0" t="0" r="r" b="b"/>
            <a:pathLst>
              <a:path w="21600" h="21600" extrusionOk="0">
                <a:moveTo>
                  <a:pt x="1990" y="0"/>
                </a:moveTo>
                <a:cubicBezTo>
                  <a:pt x="1733" y="41"/>
                  <a:pt x="1499" y="165"/>
                  <a:pt x="1264" y="413"/>
                </a:cubicBezTo>
                <a:cubicBezTo>
                  <a:pt x="1030" y="702"/>
                  <a:pt x="831" y="1074"/>
                  <a:pt x="644" y="1569"/>
                </a:cubicBezTo>
                <a:cubicBezTo>
                  <a:pt x="468" y="2065"/>
                  <a:pt x="340" y="2685"/>
                  <a:pt x="234" y="3387"/>
                </a:cubicBezTo>
                <a:cubicBezTo>
                  <a:pt x="129" y="4089"/>
                  <a:pt x="82" y="4873"/>
                  <a:pt x="82" y="5741"/>
                </a:cubicBezTo>
                <a:cubicBezTo>
                  <a:pt x="1264" y="5741"/>
                  <a:pt x="1264" y="5741"/>
                  <a:pt x="1264" y="5741"/>
                </a:cubicBezTo>
                <a:cubicBezTo>
                  <a:pt x="1264" y="5369"/>
                  <a:pt x="1288" y="5039"/>
                  <a:pt x="1323" y="4750"/>
                </a:cubicBezTo>
                <a:cubicBezTo>
                  <a:pt x="1370" y="4460"/>
                  <a:pt x="1428" y="4213"/>
                  <a:pt x="1499" y="4006"/>
                </a:cubicBezTo>
                <a:cubicBezTo>
                  <a:pt x="1569" y="3800"/>
                  <a:pt x="1651" y="3634"/>
                  <a:pt x="1756" y="3552"/>
                </a:cubicBezTo>
                <a:cubicBezTo>
                  <a:pt x="1850" y="3428"/>
                  <a:pt x="1955" y="3387"/>
                  <a:pt x="2060" y="3387"/>
                </a:cubicBezTo>
                <a:cubicBezTo>
                  <a:pt x="2201" y="3387"/>
                  <a:pt x="2318" y="3428"/>
                  <a:pt x="2412" y="3593"/>
                </a:cubicBezTo>
                <a:cubicBezTo>
                  <a:pt x="2517" y="3717"/>
                  <a:pt x="2599" y="3882"/>
                  <a:pt x="2669" y="4130"/>
                </a:cubicBezTo>
                <a:cubicBezTo>
                  <a:pt x="2740" y="4378"/>
                  <a:pt x="2786" y="4667"/>
                  <a:pt x="2821" y="4997"/>
                </a:cubicBezTo>
                <a:cubicBezTo>
                  <a:pt x="2845" y="5328"/>
                  <a:pt x="2868" y="5658"/>
                  <a:pt x="2868" y="6071"/>
                </a:cubicBezTo>
                <a:cubicBezTo>
                  <a:pt x="2868" y="6938"/>
                  <a:pt x="2798" y="7641"/>
                  <a:pt x="2646" y="8177"/>
                </a:cubicBezTo>
                <a:cubicBezTo>
                  <a:pt x="2505" y="8714"/>
                  <a:pt x="2283" y="8962"/>
                  <a:pt x="1979" y="8962"/>
                </a:cubicBezTo>
                <a:cubicBezTo>
                  <a:pt x="1346" y="8962"/>
                  <a:pt x="1346" y="8962"/>
                  <a:pt x="1346" y="8962"/>
                </a:cubicBezTo>
                <a:cubicBezTo>
                  <a:pt x="1346" y="12225"/>
                  <a:pt x="1346" y="12225"/>
                  <a:pt x="1346" y="12225"/>
                </a:cubicBezTo>
                <a:cubicBezTo>
                  <a:pt x="1979" y="12225"/>
                  <a:pt x="1979" y="12225"/>
                  <a:pt x="1979" y="12225"/>
                </a:cubicBezTo>
                <a:cubicBezTo>
                  <a:pt x="2131" y="12225"/>
                  <a:pt x="2271" y="12266"/>
                  <a:pt x="2388" y="12390"/>
                </a:cubicBezTo>
                <a:cubicBezTo>
                  <a:pt x="2505" y="12514"/>
                  <a:pt x="2611" y="12720"/>
                  <a:pt x="2693" y="12968"/>
                </a:cubicBezTo>
                <a:cubicBezTo>
                  <a:pt x="2786" y="13216"/>
                  <a:pt x="2845" y="13546"/>
                  <a:pt x="2892" y="13918"/>
                </a:cubicBezTo>
                <a:cubicBezTo>
                  <a:pt x="2939" y="14331"/>
                  <a:pt x="2962" y="14827"/>
                  <a:pt x="2962" y="15364"/>
                </a:cubicBezTo>
                <a:cubicBezTo>
                  <a:pt x="2962" y="15818"/>
                  <a:pt x="2939" y="16190"/>
                  <a:pt x="2903" y="16561"/>
                </a:cubicBezTo>
                <a:cubicBezTo>
                  <a:pt x="2857" y="16892"/>
                  <a:pt x="2798" y="17222"/>
                  <a:pt x="2716" y="17470"/>
                </a:cubicBezTo>
                <a:cubicBezTo>
                  <a:pt x="2646" y="17718"/>
                  <a:pt x="2552" y="17924"/>
                  <a:pt x="2435" y="18048"/>
                </a:cubicBezTo>
                <a:cubicBezTo>
                  <a:pt x="2330" y="18172"/>
                  <a:pt x="2201" y="18255"/>
                  <a:pt x="2060" y="18255"/>
                </a:cubicBezTo>
                <a:cubicBezTo>
                  <a:pt x="1932" y="18255"/>
                  <a:pt x="1815" y="18172"/>
                  <a:pt x="1709" y="18048"/>
                </a:cubicBezTo>
                <a:cubicBezTo>
                  <a:pt x="1604" y="17924"/>
                  <a:pt x="1510" y="17718"/>
                  <a:pt x="1440" y="17470"/>
                </a:cubicBezTo>
                <a:cubicBezTo>
                  <a:pt x="1358" y="17263"/>
                  <a:pt x="1300" y="16974"/>
                  <a:pt x="1253" y="16644"/>
                </a:cubicBezTo>
                <a:cubicBezTo>
                  <a:pt x="1206" y="16314"/>
                  <a:pt x="1182" y="15942"/>
                  <a:pt x="1182" y="15570"/>
                </a:cubicBezTo>
                <a:cubicBezTo>
                  <a:pt x="0" y="15570"/>
                  <a:pt x="0" y="15570"/>
                  <a:pt x="0" y="15570"/>
                </a:cubicBezTo>
                <a:cubicBezTo>
                  <a:pt x="0" y="16603"/>
                  <a:pt x="59" y="17511"/>
                  <a:pt x="176" y="18255"/>
                </a:cubicBezTo>
                <a:cubicBezTo>
                  <a:pt x="293" y="18998"/>
                  <a:pt x="445" y="19618"/>
                  <a:pt x="632" y="20154"/>
                </a:cubicBezTo>
                <a:cubicBezTo>
                  <a:pt x="831" y="20650"/>
                  <a:pt x="1042" y="21022"/>
                  <a:pt x="1288" y="21228"/>
                </a:cubicBezTo>
                <a:cubicBezTo>
                  <a:pt x="1510" y="21476"/>
                  <a:pt x="1756" y="21600"/>
                  <a:pt x="1990" y="21600"/>
                </a:cubicBezTo>
                <a:cubicBezTo>
                  <a:pt x="1990" y="21600"/>
                  <a:pt x="1990" y="21600"/>
                  <a:pt x="1990" y="21600"/>
                </a:cubicBezTo>
                <a:cubicBezTo>
                  <a:pt x="21600" y="21600"/>
                  <a:pt x="21600" y="21600"/>
                  <a:pt x="21600" y="21600"/>
                </a:cubicBezTo>
                <a:cubicBezTo>
                  <a:pt x="21600" y="0"/>
                  <a:pt x="21600" y="0"/>
                  <a:pt x="21600" y="0"/>
                </a:cubicBezTo>
                <a:cubicBezTo>
                  <a:pt x="1990" y="0"/>
                  <a:pt x="1990" y="0"/>
                  <a:pt x="1990" y="0"/>
                </a:cubicBezTo>
                <a:close/>
              </a:path>
            </a:pathLst>
          </a:custGeom>
          <a:solidFill>
            <a:schemeClr val="accent3"/>
          </a:solidFill>
          <a:ln w="12700">
            <a:miter lim="400000"/>
          </a:ln>
        </p:spPr>
        <p:txBody>
          <a:bodyPr lIns="45719" rIns="45719"/>
          <a:lstStyle/>
          <a:p>
            <a:pPr>
              <a:defRPr sz="2700">
                <a:solidFill>
                  <a:srgbClr val="8FAADC"/>
                </a:solidFill>
                <a:latin typeface="Calibri Light"/>
                <a:ea typeface="Calibri Light"/>
                <a:cs typeface="Calibri Light"/>
                <a:sym typeface="Calibri Light"/>
              </a:defRPr>
            </a:pPr>
            <a:endParaRPr/>
          </a:p>
        </p:txBody>
      </p:sp>
      <p:sp>
        <p:nvSpPr>
          <p:cNvPr id="767" name="Freeform 16"/>
          <p:cNvSpPr/>
          <p:nvPr/>
        </p:nvSpPr>
        <p:spPr>
          <a:xfrm>
            <a:off x="8431734" y="4563071"/>
            <a:ext cx="3578943" cy="1456729"/>
          </a:xfrm>
          <a:custGeom>
            <a:avLst/>
            <a:gdLst/>
            <a:ahLst/>
            <a:cxnLst>
              <a:cxn ang="0">
                <a:pos x="wd2" y="hd2"/>
              </a:cxn>
              <a:cxn ang="5400000">
                <a:pos x="wd2" y="hd2"/>
              </a:cxn>
              <a:cxn ang="10800000">
                <a:pos x="wd2" y="hd2"/>
              </a:cxn>
              <a:cxn ang="16200000">
                <a:pos x="wd2" y="hd2"/>
              </a:cxn>
            </a:cxnLst>
            <a:rect l="0" t="0" r="r" b="b"/>
            <a:pathLst>
              <a:path w="21600" h="21600" extrusionOk="0">
                <a:moveTo>
                  <a:pt x="3753" y="0"/>
                </a:moveTo>
                <a:lnTo>
                  <a:pt x="2531" y="0"/>
                </a:lnTo>
                <a:lnTo>
                  <a:pt x="0" y="14239"/>
                </a:lnTo>
                <a:lnTo>
                  <a:pt x="54" y="16926"/>
                </a:lnTo>
                <a:lnTo>
                  <a:pt x="2545" y="16926"/>
                </a:lnTo>
                <a:lnTo>
                  <a:pt x="2545" y="21600"/>
                </a:lnTo>
                <a:lnTo>
                  <a:pt x="21600" y="21600"/>
                </a:lnTo>
                <a:lnTo>
                  <a:pt x="21600" y="0"/>
                </a:lnTo>
                <a:lnTo>
                  <a:pt x="3753" y="0"/>
                </a:lnTo>
                <a:close/>
                <a:moveTo>
                  <a:pt x="2545" y="13512"/>
                </a:moveTo>
                <a:lnTo>
                  <a:pt x="1194" y="13512"/>
                </a:lnTo>
                <a:lnTo>
                  <a:pt x="2463" y="6369"/>
                </a:lnTo>
                <a:lnTo>
                  <a:pt x="2545" y="5860"/>
                </a:lnTo>
                <a:lnTo>
                  <a:pt x="2545" y="13512"/>
                </a:lnTo>
                <a:close/>
              </a:path>
            </a:pathLst>
          </a:custGeom>
          <a:solidFill>
            <a:schemeClr val="accent4"/>
          </a:solidFill>
          <a:ln w="12700">
            <a:miter lim="400000"/>
          </a:ln>
        </p:spPr>
        <p:txBody>
          <a:bodyPr lIns="45719" rIns="45719"/>
          <a:lstStyle/>
          <a:p>
            <a:pPr>
              <a:defRPr sz="1600">
                <a:solidFill>
                  <a:srgbClr val="8FAADC"/>
                </a:solidFill>
                <a:latin typeface="Calibri Light"/>
                <a:ea typeface="Calibri Light"/>
                <a:cs typeface="Calibri Light"/>
                <a:sym typeface="Calibri Light"/>
              </a:defRPr>
            </a:pPr>
            <a:endParaRPr/>
          </a:p>
        </p:txBody>
      </p:sp>
      <p:sp>
        <p:nvSpPr>
          <p:cNvPr id="768" name="TextBox 27"/>
          <p:cNvSpPr txBox="1"/>
          <p:nvPr/>
        </p:nvSpPr>
        <p:spPr>
          <a:xfrm>
            <a:off x="9139468" y="3320386"/>
            <a:ext cx="2786175" cy="5326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nSpc>
                <a:spcPts val="1600"/>
              </a:lnSpc>
              <a:defRPr sz="2400">
                <a:solidFill>
                  <a:srgbClr val="FFFFFF"/>
                </a:solidFill>
                <a:latin typeface="Calibri Light"/>
                <a:ea typeface="Calibri Light"/>
                <a:cs typeface="Calibri Light"/>
                <a:sym typeface="Calibri Light"/>
              </a:defRPr>
            </a:lvl1pPr>
          </a:lstStyle>
          <a:p>
            <a:r>
              <a:rPr lang="de-DE" sz="1800" dirty="0"/>
              <a:t>Ordnen Sie Rote Flaggen neu zu</a:t>
            </a:r>
            <a:endParaRPr sz="1800" dirty="0"/>
          </a:p>
        </p:txBody>
      </p:sp>
      <p:sp>
        <p:nvSpPr>
          <p:cNvPr id="769" name="TextBox 29"/>
          <p:cNvSpPr txBox="1"/>
          <p:nvPr/>
        </p:nvSpPr>
        <p:spPr>
          <a:xfrm>
            <a:off x="5045689" y="3001415"/>
            <a:ext cx="3041672" cy="12003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2000">
                <a:solidFill>
                  <a:srgbClr val="FFFFFF"/>
                </a:solidFill>
                <a:latin typeface="Calibri Light"/>
                <a:ea typeface="Calibri Light"/>
                <a:cs typeface="Calibri Light"/>
                <a:sym typeface="Calibri Light"/>
              </a:defRPr>
            </a:lvl1pPr>
          </a:lstStyle>
          <a:p>
            <a:r>
              <a:rPr sz="1800" dirty="0" err="1"/>
              <a:t>Beaufsichtigen</a:t>
            </a:r>
            <a:r>
              <a:rPr lang="de-DE" sz="1800" dirty="0"/>
              <a:t> &amp; </a:t>
            </a:r>
            <a:r>
              <a:rPr sz="1800" dirty="0" err="1"/>
              <a:t>unterstützen</a:t>
            </a:r>
            <a:r>
              <a:rPr lang="de-DE" sz="1800" dirty="0"/>
              <a:t> Sie</a:t>
            </a:r>
            <a:r>
              <a:rPr sz="1800" dirty="0"/>
              <a:t>, </a:t>
            </a:r>
            <a:r>
              <a:rPr lang="de-DE" sz="1800" dirty="0"/>
              <a:t>stellen Sie </a:t>
            </a:r>
            <a:r>
              <a:rPr sz="1800" dirty="0" err="1"/>
              <a:t>Informationen</a:t>
            </a:r>
            <a:r>
              <a:rPr sz="1800" dirty="0"/>
              <a:t> be</a:t>
            </a:r>
            <a:r>
              <a:rPr lang="de-DE" sz="1800" dirty="0"/>
              <a:t>reit</a:t>
            </a:r>
            <a:r>
              <a:rPr sz="1800" dirty="0"/>
              <a:t> </a:t>
            </a:r>
            <a:r>
              <a:rPr lang="de-DE" sz="1800" dirty="0"/>
              <a:t>&amp; fördern Sie </a:t>
            </a:r>
            <a:r>
              <a:rPr sz="1800" dirty="0" err="1"/>
              <a:t>ergänzende</a:t>
            </a:r>
            <a:r>
              <a:rPr sz="1800" dirty="0"/>
              <a:t> </a:t>
            </a:r>
            <a:r>
              <a:rPr sz="1800" dirty="0" err="1"/>
              <a:t>Fähigkeiten</a:t>
            </a:r>
            <a:endParaRPr sz="1800" dirty="0"/>
          </a:p>
        </p:txBody>
      </p:sp>
      <p:sp>
        <p:nvSpPr>
          <p:cNvPr id="770" name="TextBox 37"/>
          <p:cNvSpPr txBox="1"/>
          <p:nvPr/>
        </p:nvSpPr>
        <p:spPr>
          <a:xfrm>
            <a:off x="5179164" y="4630914"/>
            <a:ext cx="2645348" cy="12003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2000">
                <a:solidFill>
                  <a:srgbClr val="FFFFFF"/>
                </a:solidFill>
                <a:latin typeface="Calibri Light"/>
                <a:ea typeface="Calibri Light"/>
                <a:cs typeface="Calibri Light"/>
                <a:sym typeface="Calibri Light"/>
              </a:defRPr>
            </a:lvl1pPr>
          </a:lstStyle>
          <a:p>
            <a:r>
              <a:rPr lang="de-DE" sz="1800" dirty="0"/>
              <a:t>Fördern Sie </a:t>
            </a:r>
            <a:r>
              <a:rPr sz="1800" dirty="0"/>
              <a:t>Engagement, </a:t>
            </a:r>
            <a:r>
              <a:rPr sz="1800" dirty="0" err="1"/>
              <a:t>Enthusiasmus</a:t>
            </a:r>
            <a:r>
              <a:rPr sz="1800" dirty="0"/>
              <a:t> und </a:t>
            </a:r>
            <a:r>
              <a:rPr lang="de-DE" sz="1800" dirty="0"/>
              <a:t>Profit</a:t>
            </a:r>
            <a:r>
              <a:rPr sz="1800" dirty="0"/>
              <a:t> </a:t>
            </a:r>
            <a:r>
              <a:rPr sz="1800" dirty="0" err="1"/>
              <a:t>für</a:t>
            </a:r>
            <a:r>
              <a:rPr sz="1800" dirty="0"/>
              <a:t> das </a:t>
            </a:r>
            <a:r>
              <a:rPr sz="1800" dirty="0" err="1"/>
              <a:t>Erreichen</a:t>
            </a:r>
            <a:r>
              <a:rPr sz="1800" dirty="0"/>
              <a:t> der Dis</a:t>
            </a:r>
            <a:r>
              <a:rPr lang="de-DE" sz="1800" dirty="0" err="1"/>
              <a:t>ziplin</a:t>
            </a:r>
            <a:r>
              <a:rPr sz="1800" dirty="0"/>
              <a:t>-</a:t>
            </a:r>
            <a:r>
              <a:rPr sz="1800" dirty="0" err="1"/>
              <a:t>Aufgaben</a:t>
            </a:r>
            <a:endParaRPr sz="1800" dirty="0"/>
          </a:p>
        </p:txBody>
      </p:sp>
      <p:sp>
        <p:nvSpPr>
          <p:cNvPr id="771" name="TextBox 39"/>
          <p:cNvSpPr txBox="1"/>
          <p:nvPr/>
        </p:nvSpPr>
        <p:spPr>
          <a:xfrm>
            <a:off x="9225280" y="4871656"/>
            <a:ext cx="2690717" cy="7175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nSpc>
                <a:spcPts val="1600"/>
              </a:lnSpc>
              <a:defRPr sz="2400">
                <a:solidFill>
                  <a:srgbClr val="FFFFFF"/>
                </a:solidFill>
                <a:latin typeface="Calibri Light"/>
                <a:ea typeface="Calibri Light"/>
                <a:cs typeface="Calibri Light"/>
                <a:sym typeface="Calibri Light"/>
              </a:defRPr>
            </a:lvl1pPr>
          </a:lstStyle>
          <a:p>
            <a:r>
              <a:rPr sz="1800" dirty="0" err="1"/>
              <a:t>Verwandeln</a:t>
            </a:r>
            <a:r>
              <a:rPr sz="1800" dirty="0"/>
              <a:t> Sie so </a:t>
            </a:r>
            <a:r>
              <a:rPr sz="1800" dirty="0" err="1"/>
              <a:t>viele</a:t>
            </a:r>
            <a:r>
              <a:rPr sz="1800" dirty="0"/>
              <a:t> Jobs </a:t>
            </a:r>
            <a:r>
              <a:rPr sz="1800" dirty="0" err="1"/>
              <a:t>wie</a:t>
            </a:r>
            <a:r>
              <a:rPr sz="1800" dirty="0"/>
              <a:t> </a:t>
            </a:r>
            <a:r>
              <a:rPr sz="1800" dirty="0" err="1"/>
              <a:t>möglich</a:t>
            </a:r>
            <a:r>
              <a:rPr sz="1800" dirty="0"/>
              <a:t> in </a:t>
            </a:r>
            <a:r>
              <a:rPr lang="de-DE" sz="1800" dirty="0"/>
              <a:t>Gold </a:t>
            </a:r>
            <a:r>
              <a:rPr sz="1800" dirty="0"/>
              <a:t>St</a:t>
            </a:r>
            <a:r>
              <a:rPr lang="de-DE" sz="1800" dirty="0" err="1"/>
              <a:t>ars</a:t>
            </a:r>
            <a:endParaRPr sz="1800" dirty="0"/>
          </a:p>
        </p:txBody>
      </p:sp>
      <p:sp>
        <p:nvSpPr>
          <p:cNvPr id="15" name="Textplatzhalter 1">
            <a:extLst>
              <a:ext uri="{FF2B5EF4-FFF2-40B4-BE49-F238E27FC236}">
                <a16:creationId xmlns:a16="http://schemas.microsoft.com/office/drawing/2014/main" xmlns="" id="{9A0C032D-AF2F-4DB0-B958-A32EE966F1B9}"/>
              </a:ext>
            </a:extLst>
          </p:cNvPr>
          <p:cNvSpPr txBox="1">
            <a:spLocks/>
          </p:cNvSpPr>
          <p:nvPr/>
        </p:nvSpPr>
        <p:spPr>
          <a:xfrm>
            <a:off x="1338348" y="556786"/>
            <a:ext cx="8852377" cy="6973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Autofit/>
          </a:bodyPr>
          <a:lstStyle>
            <a:lvl1pPr marL="0" marR="0" indent="0" algn="l" defTabSz="914400" rtl="0" latinLnBrk="0">
              <a:lnSpc>
                <a:spcPct val="90000"/>
              </a:lnSpc>
              <a:spcBef>
                <a:spcPts val="1000"/>
              </a:spcBef>
              <a:spcAft>
                <a:spcPts val="0"/>
              </a:spcAft>
              <a:buClrTx/>
              <a:buSzTx/>
              <a:buFontTx/>
              <a:buNone/>
              <a:tabLst/>
              <a:defRPr sz="3300" b="0" i="0" u="none" strike="noStrike" cap="none" spc="0" baseline="0">
                <a:solidFill>
                  <a:srgbClr val="245473"/>
                </a:solidFill>
                <a:uFillTx/>
                <a:latin typeface="+mn-lt"/>
                <a:ea typeface="+mn-ea"/>
                <a:cs typeface="+mn-cs"/>
                <a:sym typeface="Calibri"/>
              </a:defRPr>
            </a:lvl1pPr>
            <a:lvl2pPr marL="800100" marR="0" indent="-342900" algn="l" defTabSz="914400" rtl="0" latinLnBrk="0">
              <a:lnSpc>
                <a:spcPct val="90000"/>
              </a:lnSpc>
              <a:spcBef>
                <a:spcPts val="1000"/>
              </a:spcBef>
              <a:spcAft>
                <a:spcPts val="0"/>
              </a:spcAft>
              <a:buClrTx/>
              <a:buSzPct val="100000"/>
              <a:buFontTx/>
              <a:buChar char="•"/>
              <a:tabLst/>
              <a:defRPr sz="3600" b="0" i="0" u="none" strike="noStrike" cap="none" spc="0" baseline="0">
                <a:solidFill>
                  <a:srgbClr val="245473"/>
                </a:solidFill>
                <a:uFillTx/>
                <a:latin typeface="+mn-lt"/>
                <a:ea typeface="+mn-ea"/>
                <a:cs typeface="+mn-cs"/>
                <a:sym typeface="Calibri"/>
              </a:defRPr>
            </a:lvl2pPr>
            <a:lvl3pPr marL="1325879" marR="0" indent="-411479" algn="l" defTabSz="914400" rtl="0" latinLnBrk="0">
              <a:lnSpc>
                <a:spcPct val="90000"/>
              </a:lnSpc>
              <a:spcBef>
                <a:spcPts val="1000"/>
              </a:spcBef>
              <a:spcAft>
                <a:spcPts val="0"/>
              </a:spcAft>
              <a:buClrTx/>
              <a:buSzPct val="100000"/>
              <a:buFontTx/>
              <a:buChar char="•"/>
              <a:tabLst/>
              <a:defRPr sz="3600" b="0" i="0" u="none" strike="noStrike" cap="none" spc="0" baseline="0">
                <a:solidFill>
                  <a:srgbClr val="245473"/>
                </a:solidFill>
                <a:uFillTx/>
                <a:latin typeface="+mn-lt"/>
                <a:ea typeface="+mn-ea"/>
                <a:cs typeface="+mn-cs"/>
                <a:sym typeface="Calibri"/>
              </a:defRPr>
            </a:lvl3pPr>
            <a:lvl4pPr marL="1828800" marR="0" indent="-457200" algn="l" defTabSz="914400" rtl="0" latinLnBrk="0">
              <a:lnSpc>
                <a:spcPct val="90000"/>
              </a:lnSpc>
              <a:spcBef>
                <a:spcPts val="1000"/>
              </a:spcBef>
              <a:spcAft>
                <a:spcPts val="0"/>
              </a:spcAft>
              <a:buClrTx/>
              <a:buSzPct val="100000"/>
              <a:buFontTx/>
              <a:buChar char="•"/>
              <a:tabLst/>
              <a:defRPr sz="3600" b="0" i="0" u="none" strike="noStrike" cap="none" spc="0" baseline="0">
                <a:solidFill>
                  <a:srgbClr val="245473"/>
                </a:solidFill>
                <a:uFillTx/>
                <a:latin typeface="+mn-lt"/>
                <a:ea typeface="+mn-ea"/>
                <a:cs typeface="+mn-cs"/>
                <a:sym typeface="Calibri"/>
              </a:defRPr>
            </a:lvl4pPr>
            <a:lvl5pPr marL="2286000" marR="0" indent="-457200" algn="l" defTabSz="914400" rtl="0" latinLnBrk="0">
              <a:lnSpc>
                <a:spcPct val="90000"/>
              </a:lnSpc>
              <a:spcBef>
                <a:spcPts val="1000"/>
              </a:spcBef>
              <a:spcAft>
                <a:spcPts val="0"/>
              </a:spcAft>
              <a:buClrTx/>
              <a:buSzPct val="100000"/>
              <a:buFontTx/>
              <a:buChar char="•"/>
              <a:tabLst/>
              <a:defRPr sz="3600" b="0" i="0" u="none" strike="noStrike" cap="none" spc="0" baseline="0">
                <a:solidFill>
                  <a:srgbClr val="245473"/>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9pPr>
          </a:lstStyle>
          <a:p>
            <a:pPr hangingPunct="1"/>
            <a:r>
              <a:rPr lang="de-DE" sz="3600" dirty="0"/>
              <a:t>Lernen aus dem Aufgabenmanagement in der Krise (Fortsetzung)</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3" name="Subtitle 2"/>
          <p:cNvSpPr txBox="1"/>
          <p:nvPr/>
        </p:nvSpPr>
        <p:spPr>
          <a:xfrm>
            <a:off x="281787" y="2363492"/>
            <a:ext cx="2979581" cy="35759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0790" tIns="40790" rIns="40790" bIns="40790">
            <a:spAutoFit/>
          </a:bodyPr>
          <a:lstStyle/>
          <a:p>
            <a:pPr defTabSz="1087636">
              <a:spcBef>
                <a:spcPts val="600"/>
              </a:spcBef>
              <a:defRPr sz="2200">
                <a:solidFill>
                  <a:srgbClr val="44546A"/>
                </a:solidFill>
                <a:latin typeface="Calibri Light"/>
                <a:ea typeface="Calibri Light"/>
                <a:cs typeface="Calibri Light"/>
                <a:sym typeface="Calibri Light"/>
              </a:defRPr>
            </a:pPr>
            <a:r>
              <a:t>Das Lernen aus der Krise beginnt damit, die Führung in der Krise zu reflektieren und vor dem Hintergrund der Aufgaben und Leistungen zu analysieren. </a:t>
            </a:r>
            <a:br/>
            <a:r>
              <a:t>Nutzen Sie dazu die folgenden Reflexionsfragen:</a:t>
            </a:r>
          </a:p>
        </p:txBody>
      </p:sp>
      <p:sp>
        <p:nvSpPr>
          <p:cNvPr id="774" name="TextBox 148"/>
          <p:cNvSpPr txBox="1"/>
          <p:nvPr/>
        </p:nvSpPr>
        <p:spPr>
          <a:xfrm>
            <a:off x="1378827" y="675321"/>
            <a:ext cx="7184406" cy="7078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nchor="ctr">
            <a:spAutoFit/>
          </a:bodyPr>
          <a:lstStyle/>
          <a:p>
            <a:r>
              <a:rPr lang="en-GB" sz="4000" b="1" dirty="0" err="1">
                <a:solidFill>
                  <a:schemeClr val="bg1"/>
                </a:solidFill>
                <a:highlight>
                  <a:srgbClr val="245473"/>
                </a:highlight>
                <a:latin typeface="Calibri Light" panose="020F0302020204030204" pitchFamily="34" charset="0"/>
                <a:ea typeface="League Spartan" charset="0"/>
                <a:cs typeface="Calibri Light" panose="020F0302020204030204" pitchFamily="34" charset="0"/>
              </a:rPr>
              <a:t>Fragen</a:t>
            </a:r>
            <a:r>
              <a:rPr lang="en-GB" sz="4000" b="1" dirty="0">
                <a:solidFill>
                  <a:schemeClr val="bg1"/>
                </a:solidFill>
                <a:highlight>
                  <a:srgbClr val="245473"/>
                </a:highlight>
                <a:latin typeface="Calibri Light" panose="020F0302020204030204" pitchFamily="34" charset="0"/>
                <a:ea typeface="League Spartan" charset="0"/>
                <a:cs typeface="Calibri Light" panose="020F0302020204030204" pitchFamily="34" charset="0"/>
              </a:rPr>
              <a:t> </a:t>
            </a:r>
            <a:r>
              <a:rPr lang="en-GB" sz="4000" b="1" dirty="0" err="1">
                <a:solidFill>
                  <a:schemeClr val="bg1"/>
                </a:solidFill>
                <a:highlight>
                  <a:srgbClr val="245473"/>
                </a:highlight>
                <a:latin typeface="Calibri Light" panose="020F0302020204030204" pitchFamily="34" charset="0"/>
                <a:ea typeface="League Spartan" charset="0"/>
                <a:cs typeface="Calibri Light" panose="020F0302020204030204" pitchFamily="34" charset="0"/>
              </a:rPr>
              <a:t>zur</a:t>
            </a:r>
            <a:r>
              <a:rPr lang="en-GB" sz="4000" b="1" dirty="0">
                <a:solidFill>
                  <a:schemeClr val="bg1"/>
                </a:solidFill>
                <a:highlight>
                  <a:srgbClr val="245473"/>
                </a:highlight>
                <a:latin typeface="Calibri Light" panose="020F0302020204030204" pitchFamily="34" charset="0"/>
                <a:ea typeface="League Spartan" charset="0"/>
                <a:cs typeface="Calibri Light" panose="020F0302020204030204" pitchFamily="34" charset="0"/>
              </a:rPr>
              <a:t> </a:t>
            </a:r>
            <a:r>
              <a:rPr lang="en-GB" sz="4000" b="1" dirty="0" err="1">
                <a:solidFill>
                  <a:schemeClr val="bg1"/>
                </a:solidFill>
                <a:highlight>
                  <a:srgbClr val="245473"/>
                </a:highlight>
                <a:latin typeface="Calibri Light" panose="020F0302020204030204" pitchFamily="34" charset="0"/>
                <a:ea typeface="League Spartan" charset="0"/>
                <a:cs typeface="Calibri Light" panose="020F0302020204030204" pitchFamily="34" charset="0"/>
              </a:rPr>
              <a:t>Selbstreflexion</a:t>
            </a:r>
            <a:r>
              <a:rPr lang="en-GB" sz="2800" b="1" dirty="0">
                <a:solidFill>
                  <a:schemeClr val="bg1"/>
                </a:solidFill>
                <a:highlight>
                  <a:srgbClr val="245473"/>
                </a:highlight>
                <a:latin typeface="Calibri Light" panose="020F0302020204030204" pitchFamily="34" charset="0"/>
                <a:ea typeface="League Spartan" charset="0"/>
                <a:cs typeface="Calibri Light" panose="020F0302020204030204" pitchFamily="34" charset="0"/>
              </a:rPr>
              <a:t>:</a:t>
            </a:r>
          </a:p>
        </p:txBody>
      </p:sp>
      <p:grpSp>
        <p:nvGrpSpPr>
          <p:cNvPr id="878" name="Group 135"/>
          <p:cNvGrpSpPr/>
          <p:nvPr/>
        </p:nvGrpSpPr>
        <p:grpSpPr>
          <a:xfrm>
            <a:off x="3659911" y="2536371"/>
            <a:ext cx="2719652" cy="3603641"/>
            <a:chOff x="0" y="0"/>
            <a:chExt cx="2719650" cy="3603640"/>
          </a:xfrm>
        </p:grpSpPr>
        <p:sp>
          <p:nvSpPr>
            <p:cNvPr id="775" name="Shape 10354"/>
            <p:cNvSpPr/>
            <p:nvPr/>
          </p:nvSpPr>
          <p:spPr>
            <a:xfrm flipH="1">
              <a:off x="0" y="1394"/>
              <a:ext cx="2719651" cy="3594364"/>
            </a:xfrm>
            <a:custGeom>
              <a:avLst/>
              <a:gdLst/>
              <a:ahLst/>
              <a:cxnLst>
                <a:cxn ang="0">
                  <a:pos x="wd2" y="hd2"/>
                </a:cxn>
                <a:cxn ang="5400000">
                  <a:pos x="wd2" y="hd2"/>
                </a:cxn>
                <a:cxn ang="10800000">
                  <a:pos x="wd2" y="hd2"/>
                </a:cxn>
                <a:cxn ang="16200000">
                  <a:pos x="wd2" y="hd2"/>
                </a:cxn>
              </a:cxnLst>
              <a:rect l="0" t="0" r="r" b="b"/>
              <a:pathLst>
                <a:path w="21432" h="21116" extrusionOk="0">
                  <a:moveTo>
                    <a:pt x="1988" y="8601"/>
                  </a:moveTo>
                  <a:cubicBezTo>
                    <a:pt x="1988" y="8601"/>
                    <a:pt x="2362" y="8118"/>
                    <a:pt x="1988" y="7586"/>
                  </a:cubicBezTo>
                  <a:cubicBezTo>
                    <a:pt x="1615" y="7054"/>
                    <a:pt x="1864" y="5073"/>
                    <a:pt x="2736" y="3720"/>
                  </a:cubicBezTo>
                  <a:cubicBezTo>
                    <a:pt x="3608" y="2367"/>
                    <a:pt x="4355" y="1352"/>
                    <a:pt x="9026" y="434"/>
                  </a:cubicBezTo>
                  <a:cubicBezTo>
                    <a:pt x="13697" y="-484"/>
                    <a:pt x="16126" y="96"/>
                    <a:pt x="18368" y="1787"/>
                  </a:cubicBezTo>
                  <a:cubicBezTo>
                    <a:pt x="20610" y="3478"/>
                    <a:pt x="21357" y="5895"/>
                    <a:pt x="20672" y="8311"/>
                  </a:cubicBezTo>
                  <a:cubicBezTo>
                    <a:pt x="19987" y="10727"/>
                    <a:pt x="17558" y="11065"/>
                    <a:pt x="17745" y="13530"/>
                  </a:cubicBezTo>
                  <a:cubicBezTo>
                    <a:pt x="17932" y="15994"/>
                    <a:pt x="21432" y="21116"/>
                    <a:pt x="21432" y="21116"/>
                  </a:cubicBezTo>
                  <a:lnTo>
                    <a:pt x="9088" y="21116"/>
                  </a:lnTo>
                  <a:cubicBezTo>
                    <a:pt x="9088" y="21116"/>
                    <a:pt x="9618" y="19642"/>
                    <a:pt x="8964" y="18265"/>
                  </a:cubicBezTo>
                  <a:cubicBezTo>
                    <a:pt x="8964" y="18265"/>
                    <a:pt x="7959" y="16507"/>
                    <a:pt x="7189" y="16544"/>
                  </a:cubicBezTo>
                  <a:cubicBezTo>
                    <a:pt x="6418" y="16580"/>
                    <a:pt x="4083" y="16779"/>
                    <a:pt x="3452" y="16707"/>
                  </a:cubicBezTo>
                  <a:cubicBezTo>
                    <a:pt x="2821" y="16634"/>
                    <a:pt x="2214" y="16471"/>
                    <a:pt x="2261" y="15619"/>
                  </a:cubicBezTo>
                  <a:cubicBezTo>
                    <a:pt x="2308" y="14768"/>
                    <a:pt x="2238" y="14623"/>
                    <a:pt x="1887" y="14442"/>
                  </a:cubicBezTo>
                  <a:cubicBezTo>
                    <a:pt x="1537" y="14260"/>
                    <a:pt x="1397" y="13916"/>
                    <a:pt x="1677" y="13735"/>
                  </a:cubicBezTo>
                  <a:cubicBezTo>
                    <a:pt x="1957" y="13554"/>
                    <a:pt x="1957" y="13554"/>
                    <a:pt x="1957" y="13554"/>
                  </a:cubicBezTo>
                  <a:cubicBezTo>
                    <a:pt x="1957" y="13554"/>
                    <a:pt x="1747" y="13445"/>
                    <a:pt x="1420" y="13282"/>
                  </a:cubicBezTo>
                  <a:cubicBezTo>
                    <a:pt x="1093" y="13119"/>
                    <a:pt x="1163" y="12883"/>
                    <a:pt x="1257" y="12702"/>
                  </a:cubicBezTo>
                  <a:cubicBezTo>
                    <a:pt x="1350" y="12521"/>
                    <a:pt x="1537" y="12104"/>
                    <a:pt x="1327" y="12031"/>
                  </a:cubicBezTo>
                  <a:cubicBezTo>
                    <a:pt x="1117" y="11959"/>
                    <a:pt x="743" y="11778"/>
                    <a:pt x="416" y="11633"/>
                  </a:cubicBezTo>
                  <a:cubicBezTo>
                    <a:pt x="89" y="11488"/>
                    <a:pt x="-168" y="11234"/>
                    <a:pt x="136" y="10817"/>
                  </a:cubicBezTo>
                  <a:cubicBezTo>
                    <a:pt x="439" y="10401"/>
                    <a:pt x="1988" y="8601"/>
                    <a:pt x="1988" y="8601"/>
                  </a:cubicBezTo>
                  <a:close/>
                </a:path>
              </a:pathLst>
            </a:custGeom>
            <a:solidFill>
              <a:srgbClr val="FFFFFF"/>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776" name="Shape 10355"/>
            <p:cNvSpPr/>
            <p:nvPr/>
          </p:nvSpPr>
          <p:spPr>
            <a:xfrm flipH="1">
              <a:off x="2064020" y="631744"/>
              <a:ext cx="379504" cy="346786"/>
            </a:xfrm>
            <a:custGeom>
              <a:avLst/>
              <a:gdLst/>
              <a:ahLst/>
              <a:cxnLst>
                <a:cxn ang="0">
                  <a:pos x="wd2" y="hd2"/>
                </a:cxn>
                <a:cxn ang="5400000">
                  <a:pos x="wd2" y="hd2"/>
                </a:cxn>
                <a:cxn ang="10800000">
                  <a:pos x="wd2" y="hd2"/>
                </a:cxn>
                <a:cxn ang="16200000">
                  <a:pos x="wd2" y="hd2"/>
                </a:cxn>
              </a:cxnLst>
              <a:rect l="0" t="0" r="r" b="b"/>
              <a:pathLst>
                <a:path w="20857" h="21029" extrusionOk="0">
                  <a:moveTo>
                    <a:pt x="20115" y="12466"/>
                  </a:moveTo>
                  <a:cubicBezTo>
                    <a:pt x="19732" y="10390"/>
                    <a:pt x="17957" y="9059"/>
                    <a:pt x="16157" y="9500"/>
                  </a:cubicBezTo>
                  <a:cubicBezTo>
                    <a:pt x="15676" y="9618"/>
                    <a:pt x="15243" y="9853"/>
                    <a:pt x="14872" y="10171"/>
                  </a:cubicBezTo>
                  <a:lnTo>
                    <a:pt x="17218" y="12800"/>
                  </a:lnTo>
                  <a:cubicBezTo>
                    <a:pt x="17383" y="12986"/>
                    <a:pt x="17387" y="13290"/>
                    <a:pt x="17227" y="13481"/>
                  </a:cubicBezTo>
                  <a:cubicBezTo>
                    <a:pt x="17066" y="13671"/>
                    <a:pt x="16803" y="13676"/>
                    <a:pt x="16637" y="13490"/>
                  </a:cubicBezTo>
                  <a:lnTo>
                    <a:pt x="14268" y="10834"/>
                  </a:lnTo>
                  <a:cubicBezTo>
                    <a:pt x="13652" y="11707"/>
                    <a:pt x="13371" y="12880"/>
                    <a:pt x="13589" y="14063"/>
                  </a:cubicBezTo>
                  <a:cubicBezTo>
                    <a:pt x="13972" y="16139"/>
                    <a:pt x="15747" y="17470"/>
                    <a:pt x="17547" y="17029"/>
                  </a:cubicBezTo>
                  <a:cubicBezTo>
                    <a:pt x="19346" y="16589"/>
                    <a:pt x="20498" y="14541"/>
                    <a:pt x="20115" y="12466"/>
                  </a:cubicBezTo>
                  <a:close/>
                  <a:moveTo>
                    <a:pt x="12445" y="7390"/>
                  </a:moveTo>
                  <a:lnTo>
                    <a:pt x="10862" y="7777"/>
                  </a:lnTo>
                  <a:cubicBezTo>
                    <a:pt x="10683" y="7821"/>
                    <a:pt x="10443" y="7721"/>
                    <a:pt x="10330" y="7554"/>
                  </a:cubicBezTo>
                  <a:lnTo>
                    <a:pt x="9382" y="6156"/>
                  </a:lnTo>
                  <a:lnTo>
                    <a:pt x="7858" y="9354"/>
                  </a:lnTo>
                  <a:cubicBezTo>
                    <a:pt x="7858" y="9354"/>
                    <a:pt x="8237" y="9436"/>
                    <a:pt x="8700" y="9536"/>
                  </a:cubicBezTo>
                  <a:lnTo>
                    <a:pt x="12662" y="8566"/>
                  </a:lnTo>
                  <a:cubicBezTo>
                    <a:pt x="12662" y="8566"/>
                    <a:pt x="12445" y="7390"/>
                    <a:pt x="12445" y="7390"/>
                  </a:cubicBezTo>
                  <a:close/>
                  <a:moveTo>
                    <a:pt x="12276" y="9645"/>
                  </a:moveTo>
                  <a:lnTo>
                    <a:pt x="10649" y="10043"/>
                  </a:lnTo>
                  <a:cubicBezTo>
                    <a:pt x="10837" y="10188"/>
                    <a:pt x="10975" y="10413"/>
                    <a:pt x="11024" y="10676"/>
                  </a:cubicBezTo>
                  <a:lnTo>
                    <a:pt x="11025" y="10675"/>
                  </a:lnTo>
                  <a:cubicBezTo>
                    <a:pt x="11025" y="10675"/>
                    <a:pt x="11166" y="11451"/>
                    <a:pt x="11342" y="12416"/>
                  </a:cubicBezTo>
                  <a:cubicBezTo>
                    <a:pt x="11342" y="12416"/>
                    <a:pt x="12276" y="9645"/>
                    <a:pt x="12276" y="9645"/>
                  </a:cubicBezTo>
                  <a:close/>
                  <a:moveTo>
                    <a:pt x="9392" y="11587"/>
                  </a:moveTo>
                  <a:cubicBezTo>
                    <a:pt x="9392" y="11587"/>
                    <a:pt x="7390" y="11287"/>
                    <a:pt x="6435" y="11138"/>
                  </a:cubicBezTo>
                  <a:lnTo>
                    <a:pt x="5956" y="12381"/>
                  </a:lnTo>
                  <a:cubicBezTo>
                    <a:pt x="6790" y="12920"/>
                    <a:pt x="7454" y="13798"/>
                    <a:pt x="7783" y="14892"/>
                  </a:cubicBezTo>
                  <a:lnTo>
                    <a:pt x="9906" y="14373"/>
                  </a:lnTo>
                  <a:cubicBezTo>
                    <a:pt x="9906" y="14373"/>
                    <a:pt x="9392" y="11587"/>
                    <a:pt x="9392" y="11587"/>
                  </a:cubicBezTo>
                  <a:close/>
                  <a:moveTo>
                    <a:pt x="7320" y="15990"/>
                  </a:moveTo>
                  <a:lnTo>
                    <a:pt x="4073" y="16785"/>
                  </a:lnTo>
                  <a:cubicBezTo>
                    <a:pt x="3848" y="16840"/>
                    <a:pt x="3626" y="16674"/>
                    <a:pt x="3578" y="16414"/>
                  </a:cubicBezTo>
                  <a:cubicBezTo>
                    <a:pt x="3557" y="16296"/>
                    <a:pt x="3576" y="16181"/>
                    <a:pt x="3622" y="16083"/>
                  </a:cubicBezTo>
                  <a:lnTo>
                    <a:pt x="3621" y="16082"/>
                  </a:lnTo>
                  <a:lnTo>
                    <a:pt x="4917" y="12711"/>
                  </a:lnTo>
                  <a:cubicBezTo>
                    <a:pt x="4410" y="12543"/>
                    <a:pt x="3861" y="12510"/>
                    <a:pt x="3309" y="12645"/>
                  </a:cubicBezTo>
                  <a:cubicBezTo>
                    <a:pt x="1510" y="13086"/>
                    <a:pt x="358" y="15133"/>
                    <a:pt x="741" y="17209"/>
                  </a:cubicBezTo>
                  <a:cubicBezTo>
                    <a:pt x="1124" y="19285"/>
                    <a:pt x="2899" y="20615"/>
                    <a:pt x="4699" y="20175"/>
                  </a:cubicBezTo>
                  <a:cubicBezTo>
                    <a:pt x="6388" y="19761"/>
                    <a:pt x="7507" y="17930"/>
                    <a:pt x="7320" y="15990"/>
                  </a:cubicBezTo>
                  <a:close/>
                  <a:moveTo>
                    <a:pt x="4700" y="15647"/>
                  </a:moveTo>
                  <a:lnTo>
                    <a:pt x="7121" y="15055"/>
                  </a:lnTo>
                  <a:cubicBezTo>
                    <a:pt x="6845" y="14210"/>
                    <a:pt x="6329" y="13528"/>
                    <a:pt x="5683" y="13093"/>
                  </a:cubicBezTo>
                  <a:cubicBezTo>
                    <a:pt x="5683" y="13093"/>
                    <a:pt x="4700" y="15647"/>
                    <a:pt x="4700" y="15647"/>
                  </a:cubicBezTo>
                  <a:close/>
                  <a:moveTo>
                    <a:pt x="20768" y="12306"/>
                  </a:moveTo>
                  <a:cubicBezTo>
                    <a:pt x="21228" y="14801"/>
                    <a:pt x="19848" y="17253"/>
                    <a:pt x="17686" y="17782"/>
                  </a:cubicBezTo>
                  <a:cubicBezTo>
                    <a:pt x="15523" y="18311"/>
                    <a:pt x="13397" y="16718"/>
                    <a:pt x="12936" y="14223"/>
                  </a:cubicBezTo>
                  <a:cubicBezTo>
                    <a:pt x="12670" y="12777"/>
                    <a:pt x="13022" y="11346"/>
                    <a:pt x="13786" y="10295"/>
                  </a:cubicBezTo>
                  <a:lnTo>
                    <a:pt x="13180" y="9616"/>
                  </a:lnTo>
                  <a:lnTo>
                    <a:pt x="11655" y="14141"/>
                  </a:lnTo>
                  <a:cubicBezTo>
                    <a:pt x="11845" y="15192"/>
                    <a:pt x="12003" y="16082"/>
                    <a:pt x="12002" y="16116"/>
                  </a:cubicBezTo>
                  <a:cubicBezTo>
                    <a:pt x="11988" y="16676"/>
                    <a:pt x="11582" y="17117"/>
                    <a:pt x="11096" y="17100"/>
                  </a:cubicBezTo>
                  <a:cubicBezTo>
                    <a:pt x="10682" y="17085"/>
                    <a:pt x="10344" y="16743"/>
                    <a:pt x="10261" y="16295"/>
                  </a:cubicBezTo>
                  <a:lnTo>
                    <a:pt x="10260" y="16295"/>
                  </a:lnTo>
                  <a:lnTo>
                    <a:pt x="10079" y="15314"/>
                  </a:lnTo>
                  <a:lnTo>
                    <a:pt x="7974" y="15829"/>
                  </a:lnTo>
                  <a:cubicBezTo>
                    <a:pt x="8237" y="18189"/>
                    <a:pt x="6891" y="20425"/>
                    <a:pt x="4838" y="20928"/>
                  </a:cubicBezTo>
                  <a:cubicBezTo>
                    <a:pt x="2675" y="21457"/>
                    <a:pt x="549" y="19863"/>
                    <a:pt x="88" y="17369"/>
                  </a:cubicBezTo>
                  <a:cubicBezTo>
                    <a:pt x="-372" y="14874"/>
                    <a:pt x="1008" y="12422"/>
                    <a:pt x="3170" y="11892"/>
                  </a:cubicBezTo>
                  <a:cubicBezTo>
                    <a:pt x="3866" y="11722"/>
                    <a:pt x="4557" y="11772"/>
                    <a:pt x="5191" y="12001"/>
                  </a:cubicBezTo>
                  <a:lnTo>
                    <a:pt x="5611" y="10908"/>
                  </a:lnTo>
                  <a:cubicBezTo>
                    <a:pt x="5188" y="10637"/>
                    <a:pt x="4908" y="10111"/>
                    <a:pt x="4924" y="9516"/>
                  </a:cubicBezTo>
                  <a:cubicBezTo>
                    <a:pt x="4931" y="9235"/>
                    <a:pt x="5004" y="8976"/>
                    <a:pt x="5123" y="8753"/>
                  </a:cubicBezTo>
                  <a:lnTo>
                    <a:pt x="5122" y="8753"/>
                  </a:lnTo>
                  <a:lnTo>
                    <a:pt x="7375" y="4249"/>
                  </a:lnTo>
                  <a:lnTo>
                    <a:pt x="7375" y="4250"/>
                  </a:lnTo>
                  <a:cubicBezTo>
                    <a:pt x="7591" y="3700"/>
                    <a:pt x="8076" y="3326"/>
                    <a:pt x="8631" y="3346"/>
                  </a:cubicBezTo>
                  <a:cubicBezTo>
                    <a:pt x="9070" y="3361"/>
                    <a:pt x="9452" y="3620"/>
                    <a:pt x="9685" y="4006"/>
                  </a:cubicBezTo>
                  <a:lnTo>
                    <a:pt x="9686" y="4006"/>
                  </a:lnTo>
                  <a:lnTo>
                    <a:pt x="11018" y="6165"/>
                  </a:lnTo>
                  <a:lnTo>
                    <a:pt x="12915" y="5701"/>
                  </a:lnTo>
                  <a:cubicBezTo>
                    <a:pt x="13275" y="5613"/>
                    <a:pt x="13630" y="5878"/>
                    <a:pt x="13706" y="6294"/>
                  </a:cubicBezTo>
                  <a:cubicBezTo>
                    <a:pt x="13778" y="6683"/>
                    <a:pt x="13580" y="7062"/>
                    <a:pt x="13259" y="7182"/>
                  </a:cubicBezTo>
                  <a:lnTo>
                    <a:pt x="13534" y="8671"/>
                  </a:lnTo>
                  <a:lnTo>
                    <a:pt x="14385" y="9625"/>
                  </a:lnTo>
                  <a:cubicBezTo>
                    <a:pt x="14850" y="9205"/>
                    <a:pt x="15402" y="8898"/>
                    <a:pt x="16018" y="8747"/>
                  </a:cubicBezTo>
                  <a:cubicBezTo>
                    <a:pt x="18181" y="8217"/>
                    <a:pt x="20307" y="9811"/>
                    <a:pt x="20768" y="12306"/>
                  </a:cubicBezTo>
                  <a:close/>
                  <a:moveTo>
                    <a:pt x="8795" y="1859"/>
                  </a:moveTo>
                  <a:cubicBezTo>
                    <a:pt x="8642" y="1027"/>
                    <a:pt x="9102" y="210"/>
                    <a:pt x="9823" y="34"/>
                  </a:cubicBezTo>
                  <a:cubicBezTo>
                    <a:pt x="10543" y="-143"/>
                    <a:pt x="11252" y="388"/>
                    <a:pt x="11406" y="1220"/>
                  </a:cubicBezTo>
                  <a:cubicBezTo>
                    <a:pt x="11559" y="2051"/>
                    <a:pt x="11099" y="2869"/>
                    <a:pt x="10378" y="3045"/>
                  </a:cubicBezTo>
                  <a:cubicBezTo>
                    <a:pt x="9658" y="3222"/>
                    <a:pt x="8949" y="2690"/>
                    <a:pt x="8795" y="1859"/>
                  </a:cubicBezTo>
                  <a:close/>
                </a:path>
              </a:pathLst>
            </a:custGeom>
            <a:solidFill>
              <a:srgbClr val="D9D9D9"/>
            </a:solidFill>
            <a:ln w="12700" cap="flat">
              <a:noFill/>
              <a:miter lim="400000"/>
            </a:ln>
            <a:effectLst/>
          </p:spPr>
          <p:txBody>
            <a:bodyPr wrap="square" lIns="45719" tIns="45719" rIns="45719" bIns="45719" numCol="1" anchor="t">
              <a:noAutofit/>
            </a:bodyPr>
            <a:lstStyle/>
            <a:p>
              <a:pPr>
                <a:defRPr>
                  <a:latin typeface="Lato Light"/>
                  <a:ea typeface="Lato Light"/>
                  <a:cs typeface="Lato Light"/>
                  <a:sym typeface="Lato Light"/>
                </a:defRPr>
              </a:pPr>
              <a:endParaRPr/>
            </a:p>
          </p:txBody>
        </p:sp>
        <p:sp>
          <p:nvSpPr>
            <p:cNvPr id="777" name="Shape 10356"/>
            <p:cNvSpPr/>
            <p:nvPr/>
          </p:nvSpPr>
          <p:spPr>
            <a:xfrm flipH="1">
              <a:off x="1232442" y="1104546"/>
              <a:ext cx="203990" cy="253923"/>
            </a:xfrm>
            <a:custGeom>
              <a:avLst/>
              <a:gdLst/>
              <a:ahLst/>
              <a:cxnLst>
                <a:cxn ang="0">
                  <a:pos x="wd2" y="hd2"/>
                </a:cxn>
                <a:cxn ang="5400000">
                  <a:pos x="wd2" y="hd2"/>
                </a:cxn>
                <a:cxn ang="10800000">
                  <a:pos x="wd2" y="hd2"/>
                </a:cxn>
                <a:cxn ang="16200000">
                  <a:pos x="wd2" y="hd2"/>
                </a:cxn>
              </a:cxnLst>
              <a:rect l="0" t="0" r="r" b="b"/>
              <a:pathLst>
                <a:path w="21600" h="21600" extrusionOk="0">
                  <a:moveTo>
                    <a:pt x="19543" y="12242"/>
                  </a:moveTo>
                  <a:cubicBezTo>
                    <a:pt x="19543" y="12836"/>
                    <a:pt x="18964" y="13322"/>
                    <a:pt x="18257" y="13322"/>
                  </a:cubicBezTo>
                  <a:lnTo>
                    <a:pt x="3343" y="13322"/>
                  </a:lnTo>
                  <a:cubicBezTo>
                    <a:pt x="2636" y="13322"/>
                    <a:pt x="2057" y="12836"/>
                    <a:pt x="2057" y="12242"/>
                  </a:cubicBezTo>
                  <a:lnTo>
                    <a:pt x="2057" y="4322"/>
                  </a:lnTo>
                  <a:cubicBezTo>
                    <a:pt x="2057" y="3728"/>
                    <a:pt x="2636" y="3242"/>
                    <a:pt x="3343" y="3242"/>
                  </a:cubicBezTo>
                  <a:lnTo>
                    <a:pt x="18257" y="3242"/>
                  </a:lnTo>
                  <a:cubicBezTo>
                    <a:pt x="18964" y="3242"/>
                    <a:pt x="19543" y="3728"/>
                    <a:pt x="19543" y="4322"/>
                  </a:cubicBezTo>
                  <a:cubicBezTo>
                    <a:pt x="19543" y="4322"/>
                    <a:pt x="19543" y="12242"/>
                    <a:pt x="19543" y="12242"/>
                  </a:cubicBezTo>
                  <a:close/>
                  <a:moveTo>
                    <a:pt x="17743" y="18146"/>
                  </a:moveTo>
                  <a:cubicBezTo>
                    <a:pt x="16891" y="18146"/>
                    <a:pt x="16200" y="17566"/>
                    <a:pt x="16200" y="16850"/>
                  </a:cubicBezTo>
                  <a:cubicBezTo>
                    <a:pt x="16200" y="16134"/>
                    <a:pt x="16891" y="15554"/>
                    <a:pt x="17743" y="15554"/>
                  </a:cubicBezTo>
                  <a:cubicBezTo>
                    <a:pt x="18594" y="15554"/>
                    <a:pt x="19285" y="16134"/>
                    <a:pt x="19285" y="16850"/>
                  </a:cubicBezTo>
                  <a:cubicBezTo>
                    <a:pt x="19285" y="17566"/>
                    <a:pt x="18594" y="18146"/>
                    <a:pt x="17743" y="18146"/>
                  </a:cubicBezTo>
                  <a:close/>
                  <a:moveTo>
                    <a:pt x="3857" y="18146"/>
                  </a:moveTo>
                  <a:cubicBezTo>
                    <a:pt x="3005" y="18146"/>
                    <a:pt x="2315" y="17566"/>
                    <a:pt x="2315" y="16850"/>
                  </a:cubicBezTo>
                  <a:cubicBezTo>
                    <a:pt x="2315" y="16134"/>
                    <a:pt x="3005" y="15554"/>
                    <a:pt x="3857" y="15554"/>
                  </a:cubicBezTo>
                  <a:cubicBezTo>
                    <a:pt x="4709" y="15554"/>
                    <a:pt x="5400" y="16134"/>
                    <a:pt x="5400" y="16850"/>
                  </a:cubicBezTo>
                  <a:cubicBezTo>
                    <a:pt x="5400" y="17566"/>
                    <a:pt x="4709" y="18146"/>
                    <a:pt x="3857" y="18146"/>
                  </a:cubicBezTo>
                  <a:close/>
                  <a:moveTo>
                    <a:pt x="5657" y="1513"/>
                  </a:moveTo>
                  <a:cubicBezTo>
                    <a:pt x="5657" y="1275"/>
                    <a:pt x="5889" y="1081"/>
                    <a:pt x="6171" y="1081"/>
                  </a:cubicBezTo>
                  <a:lnTo>
                    <a:pt x="15429" y="1081"/>
                  </a:lnTo>
                  <a:cubicBezTo>
                    <a:pt x="15711" y="1081"/>
                    <a:pt x="15943" y="1275"/>
                    <a:pt x="15943" y="1513"/>
                  </a:cubicBezTo>
                  <a:lnTo>
                    <a:pt x="15943" y="1729"/>
                  </a:lnTo>
                  <a:cubicBezTo>
                    <a:pt x="15943" y="1967"/>
                    <a:pt x="15711" y="2161"/>
                    <a:pt x="15429" y="2161"/>
                  </a:cubicBezTo>
                  <a:lnTo>
                    <a:pt x="6171" y="2161"/>
                  </a:lnTo>
                  <a:cubicBezTo>
                    <a:pt x="5889" y="2161"/>
                    <a:pt x="5657" y="1967"/>
                    <a:pt x="5657" y="1729"/>
                  </a:cubicBezTo>
                  <a:cubicBezTo>
                    <a:pt x="5657" y="1729"/>
                    <a:pt x="5657" y="1513"/>
                    <a:pt x="5657" y="1513"/>
                  </a:cubicBezTo>
                  <a:close/>
                  <a:moveTo>
                    <a:pt x="20314" y="0"/>
                  </a:moveTo>
                  <a:lnTo>
                    <a:pt x="1286" y="0"/>
                  </a:lnTo>
                  <a:cubicBezTo>
                    <a:pt x="579" y="0"/>
                    <a:pt x="0" y="486"/>
                    <a:pt x="0" y="1080"/>
                  </a:cubicBezTo>
                  <a:lnTo>
                    <a:pt x="0" y="18360"/>
                  </a:lnTo>
                  <a:cubicBezTo>
                    <a:pt x="0" y="18954"/>
                    <a:pt x="579" y="19440"/>
                    <a:pt x="1286" y="19440"/>
                  </a:cubicBezTo>
                  <a:lnTo>
                    <a:pt x="1800" y="19440"/>
                  </a:lnTo>
                  <a:cubicBezTo>
                    <a:pt x="1800" y="19440"/>
                    <a:pt x="1800" y="20498"/>
                    <a:pt x="1800" y="20520"/>
                  </a:cubicBezTo>
                  <a:cubicBezTo>
                    <a:pt x="1800" y="21114"/>
                    <a:pt x="2379" y="21600"/>
                    <a:pt x="3086" y="21600"/>
                  </a:cubicBezTo>
                  <a:lnTo>
                    <a:pt x="4629" y="21600"/>
                  </a:lnTo>
                  <a:cubicBezTo>
                    <a:pt x="5336" y="21600"/>
                    <a:pt x="5915" y="21114"/>
                    <a:pt x="5915" y="20520"/>
                  </a:cubicBezTo>
                  <a:cubicBezTo>
                    <a:pt x="5915" y="20498"/>
                    <a:pt x="5915" y="19440"/>
                    <a:pt x="5915" y="19440"/>
                  </a:cubicBezTo>
                  <a:lnTo>
                    <a:pt x="15685" y="19440"/>
                  </a:lnTo>
                  <a:cubicBezTo>
                    <a:pt x="15685" y="19440"/>
                    <a:pt x="15685" y="20498"/>
                    <a:pt x="15685" y="20520"/>
                  </a:cubicBezTo>
                  <a:cubicBezTo>
                    <a:pt x="15685" y="21114"/>
                    <a:pt x="16264" y="21600"/>
                    <a:pt x="16971" y="21600"/>
                  </a:cubicBezTo>
                  <a:lnTo>
                    <a:pt x="18514" y="21600"/>
                  </a:lnTo>
                  <a:cubicBezTo>
                    <a:pt x="19221" y="21600"/>
                    <a:pt x="19800" y="21114"/>
                    <a:pt x="19800" y="20520"/>
                  </a:cubicBezTo>
                  <a:cubicBezTo>
                    <a:pt x="19800" y="20498"/>
                    <a:pt x="19800" y="19440"/>
                    <a:pt x="19800" y="19440"/>
                  </a:cubicBezTo>
                  <a:lnTo>
                    <a:pt x="20314" y="19440"/>
                  </a:lnTo>
                  <a:cubicBezTo>
                    <a:pt x="21021" y="19440"/>
                    <a:pt x="21600" y="18954"/>
                    <a:pt x="21600" y="18360"/>
                  </a:cubicBezTo>
                  <a:lnTo>
                    <a:pt x="21600" y="1080"/>
                  </a:lnTo>
                  <a:cubicBezTo>
                    <a:pt x="21600" y="486"/>
                    <a:pt x="21021" y="0"/>
                    <a:pt x="20314" y="0"/>
                  </a:cubicBezTo>
                  <a:close/>
                </a:path>
              </a:pathLst>
            </a:custGeom>
            <a:solidFill>
              <a:srgbClr val="D9D9D9"/>
            </a:solidFill>
            <a:ln w="12700" cap="flat">
              <a:noFill/>
              <a:miter lim="400000"/>
            </a:ln>
            <a:effectLst/>
          </p:spPr>
          <p:txBody>
            <a:bodyPr wrap="square" lIns="45719" tIns="45719" rIns="45719" bIns="45719" numCol="1" anchor="t">
              <a:noAutofit/>
            </a:bodyPr>
            <a:lstStyle/>
            <a:p>
              <a:pPr>
                <a:defRPr>
                  <a:latin typeface="Lato Light"/>
                  <a:ea typeface="Lato Light"/>
                  <a:cs typeface="Lato Light"/>
                  <a:sym typeface="Lato Light"/>
                </a:defRPr>
              </a:pPr>
              <a:endParaRPr/>
            </a:p>
          </p:txBody>
        </p:sp>
        <p:sp>
          <p:nvSpPr>
            <p:cNvPr id="778" name="Shape 10357"/>
            <p:cNvSpPr/>
            <p:nvPr/>
          </p:nvSpPr>
          <p:spPr>
            <a:xfrm flipH="1">
              <a:off x="756599" y="644439"/>
              <a:ext cx="188510" cy="393567"/>
            </a:xfrm>
            <a:custGeom>
              <a:avLst/>
              <a:gdLst/>
              <a:ahLst/>
              <a:cxnLst>
                <a:cxn ang="0">
                  <a:pos x="wd2" y="hd2"/>
                </a:cxn>
                <a:cxn ang="5400000">
                  <a:pos x="wd2" y="hd2"/>
                </a:cxn>
                <a:cxn ang="10800000">
                  <a:pos x="wd2" y="hd2"/>
                </a:cxn>
                <a:cxn ang="16200000">
                  <a:pos x="wd2" y="hd2"/>
                </a:cxn>
              </a:cxnLst>
              <a:rect l="0" t="0" r="r" b="b"/>
              <a:pathLst>
                <a:path w="21600" h="21600" extrusionOk="0">
                  <a:moveTo>
                    <a:pt x="20250" y="4050"/>
                  </a:moveTo>
                  <a:lnTo>
                    <a:pt x="1618" y="4050"/>
                  </a:lnTo>
                  <a:lnTo>
                    <a:pt x="1618" y="17550"/>
                  </a:lnTo>
                  <a:lnTo>
                    <a:pt x="20250" y="17550"/>
                  </a:lnTo>
                  <a:lnTo>
                    <a:pt x="20250" y="4050"/>
                  </a:lnTo>
                  <a:close/>
                  <a:moveTo>
                    <a:pt x="14175" y="2025"/>
                  </a:moveTo>
                  <a:lnTo>
                    <a:pt x="7425" y="2025"/>
                  </a:lnTo>
                  <a:cubicBezTo>
                    <a:pt x="7052" y="2025"/>
                    <a:pt x="6750" y="2176"/>
                    <a:pt x="6750" y="2363"/>
                  </a:cubicBezTo>
                  <a:cubicBezTo>
                    <a:pt x="6750" y="2549"/>
                    <a:pt x="7052" y="2700"/>
                    <a:pt x="7425" y="2700"/>
                  </a:cubicBezTo>
                  <a:lnTo>
                    <a:pt x="14175" y="2700"/>
                  </a:lnTo>
                  <a:cubicBezTo>
                    <a:pt x="14548" y="2700"/>
                    <a:pt x="14850" y="2549"/>
                    <a:pt x="14850" y="2363"/>
                  </a:cubicBezTo>
                  <a:cubicBezTo>
                    <a:pt x="14850" y="2176"/>
                    <a:pt x="14548" y="2025"/>
                    <a:pt x="14175" y="2025"/>
                  </a:cubicBezTo>
                  <a:close/>
                  <a:moveTo>
                    <a:pt x="11475" y="20250"/>
                  </a:moveTo>
                  <a:cubicBezTo>
                    <a:pt x="12593" y="20250"/>
                    <a:pt x="13500" y="19797"/>
                    <a:pt x="13500" y="19238"/>
                  </a:cubicBezTo>
                  <a:cubicBezTo>
                    <a:pt x="13500" y="18678"/>
                    <a:pt x="12593" y="18225"/>
                    <a:pt x="11475" y="18225"/>
                  </a:cubicBezTo>
                  <a:cubicBezTo>
                    <a:pt x="10357" y="18225"/>
                    <a:pt x="9450" y="18678"/>
                    <a:pt x="9450" y="19238"/>
                  </a:cubicBezTo>
                  <a:cubicBezTo>
                    <a:pt x="9450" y="19797"/>
                    <a:pt x="10357" y="20250"/>
                    <a:pt x="11475" y="20250"/>
                  </a:cubicBezTo>
                  <a:close/>
                  <a:moveTo>
                    <a:pt x="18900" y="21600"/>
                  </a:moveTo>
                  <a:lnTo>
                    <a:pt x="2700" y="21600"/>
                  </a:lnTo>
                  <a:cubicBezTo>
                    <a:pt x="1954" y="21600"/>
                    <a:pt x="1279" y="21449"/>
                    <a:pt x="791" y="21205"/>
                  </a:cubicBezTo>
                  <a:cubicBezTo>
                    <a:pt x="302" y="20960"/>
                    <a:pt x="0" y="20623"/>
                    <a:pt x="0" y="20250"/>
                  </a:cubicBezTo>
                  <a:lnTo>
                    <a:pt x="0" y="1350"/>
                  </a:lnTo>
                  <a:cubicBezTo>
                    <a:pt x="0" y="977"/>
                    <a:pt x="302" y="640"/>
                    <a:pt x="791" y="395"/>
                  </a:cubicBezTo>
                  <a:cubicBezTo>
                    <a:pt x="1279" y="151"/>
                    <a:pt x="1954" y="0"/>
                    <a:pt x="2700" y="0"/>
                  </a:cubicBezTo>
                  <a:lnTo>
                    <a:pt x="18900" y="0"/>
                  </a:lnTo>
                  <a:cubicBezTo>
                    <a:pt x="19646" y="0"/>
                    <a:pt x="20321" y="151"/>
                    <a:pt x="20809" y="395"/>
                  </a:cubicBezTo>
                  <a:cubicBezTo>
                    <a:pt x="21298" y="640"/>
                    <a:pt x="21600" y="977"/>
                    <a:pt x="21600" y="1350"/>
                  </a:cubicBezTo>
                  <a:lnTo>
                    <a:pt x="21600" y="20250"/>
                  </a:lnTo>
                  <a:cubicBezTo>
                    <a:pt x="21600" y="20623"/>
                    <a:pt x="21298" y="20960"/>
                    <a:pt x="20809" y="21205"/>
                  </a:cubicBezTo>
                  <a:cubicBezTo>
                    <a:pt x="20321" y="21449"/>
                    <a:pt x="19646" y="21600"/>
                    <a:pt x="18900" y="21600"/>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779" name="Shape 10358"/>
            <p:cNvSpPr/>
            <p:nvPr/>
          </p:nvSpPr>
          <p:spPr>
            <a:xfrm flipH="1">
              <a:off x="745229" y="1157183"/>
              <a:ext cx="364313" cy="285680"/>
            </a:xfrm>
            <a:custGeom>
              <a:avLst/>
              <a:gdLst/>
              <a:ahLst/>
              <a:cxnLst>
                <a:cxn ang="0">
                  <a:pos x="wd2" y="hd2"/>
                </a:cxn>
                <a:cxn ang="5400000">
                  <a:pos x="wd2" y="hd2"/>
                </a:cxn>
                <a:cxn ang="10800000">
                  <a:pos x="wd2" y="hd2"/>
                </a:cxn>
                <a:cxn ang="16200000">
                  <a:pos x="wd2" y="hd2"/>
                </a:cxn>
              </a:cxnLst>
              <a:rect l="0" t="0" r="r" b="b"/>
              <a:pathLst>
                <a:path w="21600" h="21600" extrusionOk="0">
                  <a:moveTo>
                    <a:pt x="14377" y="10069"/>
                  </a:moveTo>
                  <a:cubicBezTo>
                    <a:pt x="13591" y="10069"/>
                    <a:pt x="12956" y="9222"/>
                    <a:pt x="12956" y="8178"/>
                  </a:cubicBezTo>
                  <a:cubicBezTo>
                    <a:pt x="12956" y="7133"/>
                    <a:pt x="13591" y="6286"/>
                    <a:pt x="14377" y="6286"/>
                  </a:cubicBezTo>
                  <a:cubicBezTo>
                    <a:pt x="15161" y="6286"/>
                    <a:pt x="15797" y="7133"/>
                    <a:pt x="15797" y="8178"/>
                  </a:cubicBezTo>
                  <a:cubicBezTo>
                    <a:pt x="15797" y="9222"/>
                    <a:pt x="15161" y="10069"/>
                    <a:pt x="14377" y="10069"/>
                  </a:cubicBezTo>
                  <a:close/>
                  <a:moveTo>
                    <a:pt x="9355" y="17542"/>
                  </a:moveTo>
                  <a:lnTo>
                    <a:pt x="6514" y="17542"/>
                  </a:lnTo>
                  <a:lnTo>
                    <a:pt x="6514" y="13759"/>
                  </a:lnTo>
                  <a:lnTo>
                    <a:pt x="9355" y="13759"/>
                  </a:lnTo>
                  <a:cubicBezTo>
                    <a:pt x="9355" y="13759"/>
                    <a:pt x="9355" y="17542"/>
                    <a:pt x="9355" y="17542"/>
                  </a:cubicBezTo>
                  <a:close/>
                  <a:moveTo>
                    <a:pt x="4885" y="17542"/>
                  </a:moveTo>
                  <a:lnTo>
                    <a:pt x="2045" y="17542"/>
                  </a:lnTo>
                  <a:lnTo>
                    <a:pt x="2045" y="13759"/>
                  </a:lnTo>
                  <a:lnTo>
                    <a:pt x="4885" y="13759"/>
                  </a:lnTo>
                  <a:cubicBezTo>
                    <a:pt x="4885" y="13759"/>
                    <a:pt x="4885" y="17542"/>
                    <a:pt x="4885" y="17542"/>
                  </a:cubicBezTo>
                  <a:close/>
                  <a:moveTo>
                    <a:pt x="14377" y="1737"/>
                  </a:moveTo>
                  <a:lnTo>
                    <a:pt x="7198" y="11684"/>
                  </a:lnTo>
                  <a:lnTo>
                    <a:pt x="624" y="11684"/>
                  </a:lnTo>
                  <a:lnTo>
                    <a:pt x="624" y="21600"/>
                  </a:lnTo>
                  <a:lnTo>
                    <a:pt x="12488" y="21600"/>
                  </a:lnTo>
                  <a:lnTo>
                    <a:pt x="12488" y="13750"/>
                  </a:lnTo>
                  <a:lnTo>
                    <a:pt x="16265" y="13750"/>
                  </a:lnTo>
                  <a:lnTo>
                    <a:pt x="16265" y="21600"/>
                  </a:lnTo>
                  <a:lnTo>
                    <a:pt x="20961" y="21600"/>
                  </a:lnTo>
                  <a:lnTo>
                    <a:pt x="20961" y="11747"/>
                  </a:lnTo>
                  <a:lnTo>
                    <a:pt x="21600" y="11747"/>
                  </a:lnTo>
                  <a:cubicBezTo>
                    <a:pt x="21600" y="11747"/>
                    <a:pt x="14377" y="1737"/>
                    <a:pt x="14377" y="1737"/>
                  </a:cubicBezTo>
                  <a:close/>
                  <a:moveTo>
                    <a:pt x="21585" y="9988"/>
                  </a:moveTo>
                  <a:lnTo>
                    <a:pt x="21585" y="10640"/>
                  </a:lnTo>
                  <a:lnTo>
                    <a:pt x="14376" y="652"/>
                  </a:lnTo>
                  <a:lnTo>
                    <a:pt x="6905" y="11004"/>
                  </a:lnTo>
                  <a:lnTo>
                    <a:pt x="0" y="11004"/>
                  </a:lnTo>
                  <a:lnTo>
                    <a:pt x="4124" y="5099"/>
                  </a:lnTo>
                  <a:lnTo>
                    <a:pt x="10696" y="5099"/>
                  </a:lnTo>
                  <a:lnTo>
                    <a:pt x="14376" y="0"/>
                  </a:lnTo>
                  <a:cubicBezTo>
                    <a:pt x="14376" y="0"/>
                    <a:pt x="21585" y="9988"/>
                    <a:pt x="21585" y="9988"/>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780" name="Shape 10359"/>
            <p:cNvSpPr/>
            <p:nvPr/>
          </p:nvSpPr>
          <p:spPr>
            <a:xfrm flipH="1">
              <a:off x="435101" y="940936"/>
              <a:ext cx="300236" cy="276336"/>
            </a:xfrm>
            <a:custGeom>
              <a:avLst/>
              <a:gdLst/>
              <a:ahLst/>
              <a:cxnLst>
                <a:cxn ang="0">
                  <a:pos x="wd2" y="hd2"/>
                </a:cxn>
                <a:cxn ang="5400000">
                  <a:pos x="wd2" y="hd2"/>
                </a:cxn>
                <a:cxn ang="10800000">
                  <a:pos x="wd2" y="hd2"/>
                </a:cxn>
                <a:cxn ang="16200000">
                  <a:pos x="wd2" y="hd2"/>
                </a:cxn>
              </a:cxnLst>
              <a:rect l="0" t="0" r="r" b="b"/>
              <a:pathLst>
                <a:path w="21466" h="21448" extrusionOk="0">
                  <a:moveTo>
                    <a:pt x="1162" y="1839"/>
                  </a:moveTo>
                  <a:cubicBezTo>
                    <a:pt x="454" y="1924"/>
                    <a:pt x="-67" y="2640"/>
                    <a:pt x="7" y="3442"/>
                  </a:cubicBezTo>
                  <a:lnTo>
                    <a:pt x="1557" y="20144"/>
                  </a:lnTo>
                  <a:cubicBezTo>
                    <a:pt x="1631" y="20947"/>
                    <a:pt x="2272" y="21524"/>
                    <a:pt x="2980" y="21440"/>
                  </a:cubicBezTo>
                  <a:lnTo>
                    <a:pt x="19632" y="19456"/>
                  </a:lnTo>
                  <a:cubicBezTo>
                    <a:pt x="20339" y="19372"/>
                    <a:pt x="20850" y="18657"/>
                    <a:pt x="20776" y="17855"/>
                  </a:cubicBezTo>
                  <a:lnTo>
                    <a:pt x="20372" y="13497"/>
                  </a:lnTo>
                  <a:lnTo>
                    <a:pt x="15892" y="14031"/>
                  </a:lnTo>
                  <a:cubicBezTo>
                    <a:pt x="15184" y="14115"/>
                    <a:pt x="14553" y="13536"/>
                    <a:pt x="14479" y="12734"/>
                  </a:cubicBezTo>
                  <a:lnTo>
                    <a:pt x="14209" y="9825"/>
                  </a:lnTo>
                  <a:cubicBezTo>
                    <a:pt x="14135" y="9023"/>
                    <a:pt x="14646" y="8308"/>
                    <a:pt x="15353" y="8224"/>
                  </a:cubicBezTo>
                  <a:lnTo>
                    <a:pt x="19833" y="7690"/>
                  </a:lnTo>
                  <a:lnTo>
                    <a:pt x="19497" y="4062"/>
                  </a:lnTo>
                  <a:cubicBezTo>
                    <a:pt x="19422" y="3260"/>
                    <a:pt x="18790" y="2669"/>
                    <a:pt x="18083" y="2754"/>
                  </a:cubicBezTo>
                  <a:lnTo>
                    <a:pt x="17948" y="1305"/>
                  </a:lnTo>
                  <a:cubicBezTo>
                    <a:pt x="17874" y="503"/>
                    <a:pt x="17243" y="-76"/>
                    <a:pt x="16535" y="8"/>
                  </a:cubicBezTo>
                  <a:lnTo>
                    <a:pt x="1162" y="1839"/>
                  </a:lnTo>
                  <a:close/>
                  <a:moveTo>
                    <a:pt x="1930" y="3213"/>
                  </a:moveTo>
                  <a:lnTo>
                    <a:pt x="15381" y="1611"/>
                  </a:lnTo>
                  <a:cubicBezTo>
                    <a:pt x="15381" y="1611"/>
                    <a:pt x="16670" y="1454"/>
                    <a:pt x="16804" y="2906"/>
                  </a:cubicBezTo>
                  <a:lnTo>
                    <a:pt x="2065" y="4661"/>
                  </a:lnTo>
                  <a:cubicBezTo>
                    <a:pt x="1711" y="4704"/>
                    <a:pt x="1401" y="4420"/>
                    <a:pt x="1364" y="4018"/>
                  </a:cubicBezTo>
                  <a:cubicBezTo>
                    <a:pt x="1327" y="3618"/>
                    <a:pt x="1577" y="3255"/>
                    <a:pt x="1930" y="3213"/>
                  </a:cubicBezTo>
                  <a:close/>
                  <a:moveTo>
                    <a:pt x="16055" y="8878"/>
                  </a:moveTo>
                  <a:cubicBezTo>
                    <a:pt x="15347" y="8963"/>
                    <a:pt x="14836" y="9677"/>
                    <a:pt x="14911" y="10479"/>
                  </a:cubicBezTo>
                  <a:lnTo>
                    <a:pt x="15045" y="11928"/>
                  </a:lnTo>
                  <a:cubicBezTo>
                    <a:pt x="15120" y="12730"/>
                    <a:pt x="15751" y="13309"/>
                    <a:pt x="16458" y="13225"/>
                  </a:cubicBezTo>
                  <a:lnTo>
                    <a:pt x="20304" y="12767"/>
                  </a:lnTo>
                  <a:cubicBezTo>
                    <a:pt x="21012" y="12682"/>
                    <a:pt x="21533" y="11966"/>
                    <a:pt x="21459" y="11164"/>
                  </a:cubicBezTo>
                  <a:lnTo>
                    <a:pt x="21324" y="9716"/>
                  </a:lnTo>
                  <a:cubicBezTo>
                    <a:pt x="21250" y="8913"/>
                    <a:pt x="20608" y="8336"/>
                    <a:pt x="19901" y="8420"/>
                  </a:cubicBezTo>
                  <a:lnTo>
                    <a:pt x="16055" y="8878"/>
                  </a:lnTo>
                  <a:close/>
                  <a:moveTo>
                    <a:pt x="16834" y="10250"/>
                  </a:moveTo>
                  <a:cubicBezTo>
                    <a:pt x="17188" y="10208"/>
                    <a:pt x="17508" y="10491"/>
                    <a:pt x="17545" y="10892"/>
                  </a:cubicBezTo>
                  <a:cubicBezTo>
                    <a:pt x="17582" y="11293"/>
                    <a:pt x="17322" y="11657"/>
                    <a:pt x="16968" y="11699"/>
                  </a:cubicBezTo>
                  <a:cubicBezTo>
                    <a:pt x="16614" y="11741"/>
                    <a:pt x="16293" y="11447"/>
                    <a:pt x="16256" y="11046"/>
                  </a:cubicBezTo>
                  <a:cubicBezTo>
                    <a:pt x="16219" y="10644"/>
                    <a:pt x="16480" y="10293"/>
                    <a:pt x="16834" y="10250"/>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781" name="Shape 10360"/>
            <p:cNvSpPr/>
            <p:nvPr/>
          </p:nvSpPr>
          <p:spPr>
            <a:xfrm flipH="1">
              <a:off x="1666910" y="1586256"/>
              <a:ext cx="391847" cy="271899"/>
            </a:xfrm>
            <a:custGeom>
              <a:avLst/>
              <a:gdLst/>
              <a:ahLst/>
              <a:cxnLst>
                <a:cxn ang="0">
                  <a:pos x="wd2" y="hd2"/>
                </a:cxn>
                <a:cxn ang="5400000">
                  <a:pos x="wd2" y="hd2"/>
                </a:cxn>
                <a:cxn ang="10800000">
                  <a:pos x="wd2" y="hd2"/>
                </a:cxn>
                <a:cxn ang="16200000">
                  <a:pos x="wd2" y="hd2"/>
                </a:cxn>
              </a:cxnLst>
              <a:rect l="0" t="0" r="r" b="b"/>
              <a:pathLst>
                <a:path w="21600" h="21423" extrusionOk="0">
                  <a:moveTo>
                    <a:pt x="17523" y="7527"/>
                  </a:moveTo>
                  <a:lnTo>
                    <a:pt x="16892" y="5510"/>
                  </a:lnTo>
                  <a:cubicBezTo>
                    <a:pt x="16891" y="5509"/>
                    <a:pt x="16891" y="5507"/>
                    <a:pt x="16891" y="5505"/>
                  </a:cubicBezTo>
                  <a:cubicBezTo>
                    <a:pt x="16543" y="4391"/>
                    <a:pt x="13689" y="5277"/>
                    <a:pt x="10517" y="7484"/>
                  </a:cubicBezTo>
                  <a:cubicBezTo>
                    <a:pt x="7344" y="9692"/>
                    <a:pt x="5056" y="12384"/>
                    <a:pt x="5404" y="13498"/>
                  </a:cubicBezTo>
                  <a:cubicBezTo>
                    <a:pt x="5404" y="13499"/>
                    <a:pt x="5405" y="13501"/>
                    <a:pt x="5405" y="13502"/>
                  </a:cubicBezTo>
                  <a:lnTo>
                    <a:pt x="5405" y="13503"/>
                  </a:lnTo>
                  <a:lnTo>
                    <a:pt x="5495" y="13791"/>
                  </a:lnTo>
                  <a:lnTo>
                    <a:pt x="0" y="14107"/>
                  </a:lnTo>
                  <a:lnTo>
                    <a:pt x="8178" y="0"/>
                  </a:lnTo>
                  <a:lnTo>
                    <a:pt x="21600" y="1182"/>
                  </a:lnTo>
                  <a:cubicBezTo>
                    <a:pt x="21600" y="1182"/>
                    <a:pt x="17523" y="7527"/>
                    <a:pt x="17523" y="7527"/>
                  </a:cubicBezTo>
                  <a:close/>
                  <a:moveTo>
                    <a:pt x="5685" y="19621"/>
                  </a:moveTo>
                  <a:cubicBezTo>
                    <a:pt x="5884" y="20257"/>
                    <a:pt x="5703" y="21011"/>
                    <a:pt x="5280" y="21306"/>
                  </a:cubicBezTo>
                  <a:cubicBezTo>
                    <a:pt x="4857" y="21600"/>
                    <a:pt x="4353" y="21323"/>
                    <a:pt x="4154" y="20686"/>
                  </a:cubicBezTo>
                  <a:cubicBezTo>
                    <a:pt x="4021" y="20261"/>
                    <a:pt x="4061" y="19785"/>
                    <a:pt x="4227" y="19427"/>
                  </a:cubicBezTo>
                  <a:lnTo>
                    <a:pt x="2645" y="14366"/>
                  </a:lnTo>
                  <a:lnTo>
                    <a:pt x="3561" y="14314"/>
                  </a:lnTo>
                  <a:lnTo>
                    <a:pt x="4992" y="18894"/>
                  </a:lnTo>
                  <a:cubicBezTo>
                    <a:pt x="5283" y="18935"/>
                    <a:pt x="5552" y="19195"/>
                    <a:pt x="5685" y="19621"/>
                  </a:cubicBezTo>
                  <a:close/>
                  <a:moveTo>
                    <a:pt x="17927" y="11804"/>
                  </a:moveTo>
                  <a:lnTo>
                    <a:pt x="16207" y="6303"/>
                  </a:lnTo>
                  <a:cubicBezTo>
                    <a:pt x="15632" y="6170"/>
                    <a:pt x="13695" y="6675"/>
                    <a:pt x="10877" y="8636"/>
                  </a:cubicBezTo>
                  <a:cubicBezTo>
                    <a:pt x="8057" y="10598"/>
                    <a:pt x="6553" y="12487"/>
                    <a:pt x="6252" y="13230"/>
                  </a:cubicBezTo>
                  <a:lnTo>
                    <a:pt x="7971" y="18731"/>
                  </a:lnTo>
                  <a:cubicBezTo>
                    <a:pt x="7971" y="18731"/>
                    <a:pt x="17927" y="11804"/>
                    <a:pt x="17927" y="11804"/>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latin typeface="Lato Light"/>
                  <a:ea typeface="Lato Light"/>
                  <a:cs typeface="Lato Light"/>
                  <a:sym typeface="Lato Light"/>
                </a:defRPr>
              </a:pPr>
              <a:endParaRPr/>
            </a:p>
          </p:txBody>
        </p:sp>
        <p:sp>
          <p:nvSpPr>
            <p:cNvPr id="782" name="Shape 10361"/>
            <p:cNvSpPr/>
            <p:nvPr/>
          </p:nvSpPr>
          <p:spPr>
            <a:xfrm flipH="1">
              <a:off x="1131461" y="1675831"/>
              <a:ext cx="280142" cy="191315"/>
            </a:xfrm>
            <a:custGeom>
              <a:avLst/>
              <a:gdLst/>
              <a:ahLst/>
              <a:cxnLst>
                <a:cxn ang="0">
                  <a:pos x="wd2" y="hd2"/>
                </a:cxn>
                <a:cxn ang="5400000">
                  <a:pos x="wd2" y="hd2"/>
                </a:cxn>
                <a:cxn ang="10800000">
                  <a:pos x="wd2" y="hd2"/>
                </a:cxn>
                <a:cxn ang="16200000">
                  <a:pos x="wd2" y="hd2"/>
                </a:cxn>
              </a:cxnLst>
              <a:rect l="0" t="0" r="r" b="b"/>
              <a:pathLst>
                <a:path w="21600" h="21600" extrusionOk="0">
                  <a:moveTo>
                    <a:pt x="18900" y="15429"/>
                  </a:moveTo>
                  <a:lnTo>
                    <a:pt x="2700" y="15429"/>
                  </a:lnTo>
                  <a:lnTo>
                    <a:pt x="2700" y="2057"/>
                  </a:lnTo>
                  <a:lnTo>
                    <a:pt x="18900" y="2057"/>
                  </a:lnTo>
                  <a:cubicBezTo>
                    <a:pt x="18900" y="2057"/>
                    <a:pt x="18900" y="15429"/>
                    <a:pt x="18900" y="15429"/>
                  </a:cubicBezTo>
                  <a:close/>
                  <a:moveTo>
                    <a:pt x="18900" y="0"/>
                  </a:moveTo>
                  <a:lnTo>
                    <a:pt x="2700" y="0"/>
                  </a:lnTo>
                  <a:cubicBezTo>
                    <a:pt x="1954" y="0"/>
                    <a:pt x="1350" y="922"/>
                    <a:pt x="1350" y="2057"/>
                  </a:cubicBezTo>
                  <a:cubicBezTo>
                    <a:pt x="1350" y="2057"/>
                    <a:pt x="1350" y="17486"/>
                    <a:pt x="1364" y="17486"/>
                  </a:cubicBezTo>
                  <a:lnTo>
                    <a:pt x="20235" y="17486"/>
                  </a:lnTo>
                  <a:cubicBezTo>
                    <a:pt x="20250" y="17486"/>
                    <a:pt x="20250" y="2057"/>
                    <a:pt x="20250" y="2057"/>
                  </a:cubicBezTo>
                  <a:cubicBezTo>
                    <a:pt x="20250" y="922"/>
                    <a:pt x="19646" y="0"/>
                    <a:pt x="18900" y="0"/>
                  </a:cubicBezTo>
                  <a:close/>
                  <a:moveTo>
                    <a:pt x="20250" y="21600"/>
                  </a:moveTo>
                  <a:lnTo>
                    <a:pt x="1350" y="21600"/>
                  </a:lnTo>
                  <a:cubicBezTo>
                    <a:pt x="604" y="21600"/>
                    <a:pt x="0" y="20679"/>
                    <a:pt x="0" y="19543"/>
                  </a:cubicBezTo>
                  <a:lnTo>
                    <a:pt x="0" y="18514"/>
                  </a:lnTo>
                  <a:lnTo>
                    <a:pt x="8775" y="18514"/>
                  </a:lnTo>
                  <a:lnTo>
                    <a:pt x="8775" y="19543"/>
                  </a:lnTo>
                  <a:lnTo>
                    <a:pt x="12825" y="19543"/>
                  </a:lnTo>
                  <a:lnTo>
                    <a:pt x="12825" y="18514"/>
                  </a:lnTo>
                  <a:lnTo>
                    <a:pt x="21600" y="18514"/>
                  </a:lnTo>
                  <a:lnTo>
                    <a:pt x="21600" y="19543"/>
                  </a:lnTo>
                  <a:cubicBezTo>
                    <a:pt x="21600" y="20679"/>
                    <a:pt x="20995" y="21600"/>
                    <a:pt x="20250" y="21600"/>
                  </a:cubicBezTo>
                  <a:cubicBezTo>
                    <a:pt x="20250" y="21600"/>
                    <a:pt x="20250" y="21600"/>
                    <a:pt x="20250" y="21600"/>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783" name="Shape 10362"/>
            <p:cNvSpPr/>
            <p:nvPr/>
          </p:nvSpPr>
          <p:spPr>
            <a:xfrm flipH="1">
              <a:off x="1170991" y="1417676"/>
              <a:ext cx="191286" cy="199692"/>
            </a:xfrm>
            <a:custGeom>
              <a:avLst/>
              <a:gdLst/>
              <a:ahLst/>
              <a:cxnLst>
                <a:cxn ang="0">
                  <a:pos x="wd2" y="hd2"/>
                </a:cxn>
                <a:cxn ang="5400000">
                  <a:pos x="wd2" y="hd2"/>
                </a:cxn>
                <a:cxn ang="10800000">
                  <a:pos x="wd2" y="hd2"/>
                </a:cxn>
                <a:cxn ang="16200000">
                  <a:pos x="wd2" y="hd2"/>
                </a:cxn>
              </a:cxnLst>
              <a:rect l="0" t="0" r="r" b="b"/>
              <a:pathLst>
                <a:path w="21590" h="21585" extrusionOk="0">
                  <a:moveTo>
                    <a:pt x="5809" y="19810"/>
                  </a:moveTo>
                  <a:lnTo>
                    <a:pt x="0" y="21585"/>
                  </a:lnTo>
                  <a:lnTo>
                    <a:pt x="1723" y="15720"/>
                  </a:lnTo>
                  <a:cubicBezTo>
                    <a:pt x="1723" y="15720"/>
                    <a:pt x="5809" y="19810"/>
                    <a:pt x="5809" y="19810"/>
                  </a:cubicBezTo>
                  <a:close/>
                  <a:moveTo>
                    <a:pt x="14328" y="11295"/>
                  </a:moveTo>
                  <a:cubicBezTo>
                    <a:pt x="14857" y="12168"/>
                    <a:pt x="15219" y="12941"/>
                    <a:pt x="15338" y="13361"/>
                  </a:cubicBezTo>
                  <a:cubicBezTo>
                    <a:pt x="16735" y="12758"/>
                    <a:pt x="18442" y="13050"/>
                    <a:pt x="19809" y="14418"/>
                  </a:cubicBezTo>
                  <a:cubicBezTo>
                    <a:pt x="21600" y="16210"/>
                    <a:pt x="21590" y="21540"/>
                    <a:pt x="21590" y="21540"/>
                  </a:cubicBezTo>
                  <a:cubicBezTo>
                    <a:pt x="21590" y="21540"/>
                    <a:pt x="21587" y="21538"/>
                    <a:pt x="21583" y="21536"/>
                  </a:cubicBezTo>
                  <a:cubicBezTo>
                    <a:pt x="21586" y="21540"/>
                    <a:pt x="21587" y="21543"/>
                    <a:pt x="21587" y="21543"/>
                  </a:cubicBezTo>
                  <a:cubicBezTo>
                    <a:pt x="21587" y="21543"/>
                    <a:pt x="16257" y="21556"/>
                    <a:pt x="14467" y="19765"/>
                  </a:cubicBezTo>
                  <a:cubicBezTo>
                    <a:pt x="13114" y="18410"/>
                    <a:pt x="12816" y="16721"/>
                    <a:pt x="13396" y="15331"/>
                  </a:cubicBezTo>
                  <a:cubicBezTo>
                    <a:pt x="12981" y="15218"/>
                    <a:pt x="12197" y="14852"/>
                    <a:pt x="11308" y="14314"/>
                  </a:cubicBezTo>
                  <a:lnTo>
                    <a:pt x="6478" y="19142"/>
                  </a:lnTo>
                  <a:lnTo>
                    <a:pt x="2392" y="15051"/>
                  </a:lnTo>
                  <a:lnTo>
                    <a:pt x="6994" y="10450"/>
                  </a:lnTo>
                  <a:cubicBezTo>
                    <a:pt x="4968" y="7962"/>
                    <a:pt x="2105" y="4020"/>
                    <a:pt x="1025" y="2336"/>
                  </a:cubicBezTo>
                  <a:cubicBezTo>
                    <a:pt x="11" y="756"/>
                    <a:pt x="7" y="211"/>
                    <a:pt x="44" y="57"/>
                  </a:cubicBezTo>
                  <a:cubicBezTo>
                    <a:pt x="31" y="43"/>
                    <a:pt x="37" y="38"/>
                    <a:pt x="52" y="32"/>
                  </a:cubicBezTo>
                  <a:cubicBezTo>
                    <a:pt x="59" y="13"/>
                    <a:pt x="65" y="4"/>
                    <a:pt x="65" y="4"/>
                  </a:cubicBezTo>
                  <a:cubicBezTo>
                    <a:pt x="237" y="-15"/>
                    <a:pt x="782" y="-11"/>
                    <a:pt x="2361" y="1003"/>
                  </a:cubicBezTo>
                  <a:cubicBezTo>
                    <a:pt x="4043" y="2084"/>
                    <a:pt x="7984" y="4949"/>
                    <a:pt x="10469" y="6978"/>
                  </a:cubicBezTo>
                  <a:lnTo>
                    <a:pt x="14322" y="3125"/>
                  </a:lnTo>
                  <a:lnTo>
                    <a:pt x="18411" y="7213"/>
                  </a:lnTo>
                  <a:cubicBezTo>
                    <a:pt x="18411" y="7213"/>
                    <a:pt x="14328" y="11295"/>
                    <a:pt x="14328" y="11295"/>
                  </a:cubicBezTo>
                  <a:close/>
                  <a:moveTo>
                    <a:pt x="15005" y="2441"/>
                  </a:moveTo>
                  <a:lnTo>
                    <a:pt x="17418" y="30"/>
                  </a:lnTo>
                  <a:lnTo>
                    <a:pt x="21507" y="4118"/>
                  </a:lnTo>
                  <a:lnTo>
                    <a:pt x="19094" y="6530"/>
                  </a:lnTo>
                  <a:cubicBezTo>
                    <a:pt x="19094" y="6530"/>
                    <a:pt x="15005" y="2441"/>
                    <a:pt x="15005" y="2441"/>
                  </a:cubicBezTo>
                  <a:close/>
                </a:path>
              </a:pathLst>
            </a:custGeom>
            <a:solidFill>
              <a:schemeClr val="accent3"/>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784" name="Shape 10363"/>
            <p:cNvSpPr/>
            <p:nvPr/>
          </p:nvSpPr>
          <p:spPr>
            <a:xfrm flipH="1">
              <a:off x="1456790" y="1674497"/>
              <a:ext cx="488261" cy="439094"/>
            </a:xfrm>
            <a:custGeom>
              <a:avLst/>
              <a:gdLst/>
              <a:ahLst/>
              <a:cxnLst>
                <a:cxn ang="0">
                  <a:pos x="wd2" y="hd2"/>
                </a:cxn>
                <a:cxn ang="5400000">
                  <a:pos x="wd2" y="hd2"/>
                </a:cxn>
                <a:cxn ang="10800000">
                  <a:pos x="wd2" y="hd2"/>
                </a:cxn>
                <a:cxn ang="16200000">
                  <a:pos x="wd2" y="hd2"/>
                </a:cxn>
              </a:cxnLst>
              <a:rect l="0" t="0" r="r" b="b"/>
              <a:pathLst>
                <a:path w="21600" h="21600" extrusionOk="0">
                  <a:moveTo>
                    <a:pt x="4937" y="21600"/>
                  </a:moveTo>
                  <a:cubicBezTo>
                    <a:pt x="7087" y="19915"/>
                    <a:pt x="7254" y="17403"/>
                    <a:pt x="7225" y="15022"/>
                  </a:cubicBezTo>
                  <a:cubicBezTo>
                    <a:pt x="9087" y="15916"/>
                    <a:pt x="11129" y="16612"/>
                    <a:pt x="13235" y="14961"/>
                  </a:cubicBezTo>
                  <a:cubicBezTo>
                    <a:pt x="15319" y="13326"/>
                    <a:pt x="15547" y="10891"/>
                    <a:pt x="15533" y="8574"/>
                  </a:cubicBezTo>
                  <a:cubicBezTo>
                    <a:pt x="17412" y="9482"/>
                    <a:pt x="19470" y="10214"/>
                    <a:pt x="21600" y="8543"/>
                  </a:cubicBezTo>
                  <a:lnTo>
                    <a:pt x="20969" y="7441"/>
                  </a:lnTo>
                  <a:cubicBezTo>
                    <a:pt x="19165" y="8855"/>
                    <a:pt x="17455" y="8115"/>
                    <a:pt x="15526" y="7147"/>
                  </a:cubicBezTo>
                  <a:cubicBezTo>
                    <a:pt x="15470" y="4670"/>
                    <a:pt x="15489" y="2522"/>
                    <a:pt x="17315" y="1092"/>
                  </a:cubicBezTo>
                  <a:lnTo>
                    <a:pt x="16670" y="0"/>
                  </a:lnTo>
                  <a:cubicBezTo>
                    <a:pt x="14521" y="1685"/>
                    <a:pt x="14346" y="4208"/>
                    <a:pt x="14375" y="6589"/>
                  </a:cubicBezTo>
                  <a:cubicBezTo>
                    <a:pt x="12514" y="5696"/>
                    <a:pt x="10476" y="5018"/>
                    <a:pt x="8371" y="6668"/>
                  </a:cubicBezTo>
                  <a:cubicBezTo>
                    <a:pt x="6282" y="8306"/>
                    <a:pt x="6070" y="10724"/>
                    <a:pt x="6085" y="13045"/>
                  </a:cubicBezTo>
                  <a:cubicBezTo>
                    <a:pt x="4204" y="12134"/>
                    <a:pt x="2134" y="11396"/>
                    <a:pt x="0" y="13068"/>
                  </a:cubicBezTo>
                  <a:cubicBezTo>
                    <a:pt x="0" y="13068"/>
                    <a:pt x="641" y="14162"/>
                    <a:pt x="641" y="14162"/>
                  </a:cubicBezTo>
                  <a:cubicBezTo>
                    <a:pt x="2449" y="12745"/>
                    <a:pt x="4156" y="13499"/>
                    <a:pt x="6093" y="14471"/>
                  </a:cubicBezTo>
                  <a:cubicBezTo>
                    <a:pt x="6148" y="16943"/>
                    <a:pt x="6117" y="19084"/>
                    <a:pt x="4295" y="20512"/>
                  </a:cubicBezTo>
                  <a:lnTo>
                    <a:pt x="4937" y="21600"/>
                  </a:lnTo>
                  <a:close/>
                  <a:moveTo>
                    <a:pt x="4054" y="19679"/>
                  </a:moveTo>
                  <a:cubicBezTo>
                    <a:pt x="4369" y="19426"/>
                    <a:pt x="4614" y="19148"/>
                    <a:pt x="4809" y="18844"/>
                  </a:cubicBezTo>
                  <a:cubicBezTo>
                    <a:pt x="4809" y="18844"/>
                    <a:pt x="2134" y="14221"/>
                    <a:pt x="2134" y="14221"/>
                  </a:cubicBezTo>
                  <a:cubicBezTo>
                    <a:pt x="1820" y="14319"/>
                    <a:pt x="1507" y="14483"/>
                    <a:pt x="1188" y="14730"/>
                  </a:cubicBezTo>
                  <a:lnTo>
                    <a:pt x="4054" y="19679"/>
                  </a:lnTo>
                  <a:close/>
                  <a:moveTo>
                    <a:pt x="5303" y="17641"/>
                  </a:moveTo>
                  <a:cubicBezTo>
                    <a:pt x="5447" y="17150"/>
                    <a:pt x="5511" y="16611"/>
                    <a:pt x="5534" y="16026"/>
                  </a:cubicBezTo>
                  <a:lnTo>
                    <a:pt x="4636" y="14466"/>
                  </a:lnTo>
                  <a:cubicBezTo>
                    <a:pt x="4164" y="14273"/>
                    <a:pt x="3712" y="14138"/>
                    <a:pt x="3269" y="14112"/>
                  </a:cubicBezTo>
                  <a:lnTo>
                    <a:pt x="5303" y="17641"/>
                  </a:lnTo>
                  <a:close/>
                  <a:moveTo>
                    <a:pt x="7218" y="13596"/>
                  </a:moveTo>
                  <a:cubicBezTo>
                    <a:pt x="7170" y="11212"/>
                    <a:pt x="7244" y="9148"/>
                    <a:pt x="9015" y="7760"/>
                  </a:cubicBezTo>
                  <a:cubicBezTo>
                    <a:pt x="10800" y="6360"/>
                    <a:pt x="12484" y="7073"/>
                    <a:pt x="14389" y="8027"/>
                  </a:cubicBezTo>
                  <a:cubicBezTo>
                    <a:pt x="14437" y="10403"/>
                    <a:pt x="14371" y="12473"/>
                    <a:pt x="12604" y="13859"/>
                  </a:cubicBezTo>
                  <a:cubicBezTo>
                    <a:pt x="10819" y="15258"/>
                    <a:pt x="9123" y="14549"/>
                    <a:pt x="7218" y="13596"/>
                  </a:cubicBezTo>
                  <a:close/>
                  <a:moveTo>
                    <a:pt x="9128" y="13531"/>
                  </a:moveTo>
                  <a:cubicBezTo>
                    <a:pt x="9683" y="13753"/>
                    <a:pt x="10215" y="13899"/>
                    <a:pt x="10736" y="13922"/>
                  </a:cubicBezTo>
                  <a:lnTo>
                    <a:pt x="8270" y="9693"/>
                  </a:lnTo>
                  <a:cubicBezTo>
                    <a:pt x="8094" y="10262"/>
                    <a:pt x="8018" y="10890"/>
                    <a:pt x="7988" y="11570"/>
                  </a:cubicBezTo>
                  <a:lnTo>
                    <a:pt x="9128" y="13531"/>
                  </a:lnTo>
                  <a:close/>
                  <a:moveTo>
                    <a:pt x="11711" y="13445"/>
                  </a:moveTo>
                  <a:cubicBezTo>
                    <a:pt x="11906" y="13348"/>
                    <a:pt x="12100" y="13226"/>
                    <a:pt x="12298" y="13067"/>
                  </a:cubicBezTo>
                  <a:cubicBezTo>
                    <a:pt x="12398" y="12988"/>
                    <a:pt x="12489" y="12904"/>
                    <a:pt x="12577" y="12819"/>
                  </a:cubicBezTo>
                  <a:lnTo>
                    <a:pt x="9787" y="7934"/>
                  </a:lnTo>
                  <a:cubicBezTo>
                    <a:pt x="9688" y="7998"/>
                    <a:pt x="9589" y="8069"/>
                    <a:pt x="9488" y="8149"/>
                  </a:cubicBezTo>
                  <a:cubicBezTo>
                    <a:pt x="9290" y="8307"/>
                    <a:pt x="9121" y="8474"/>
                    <a:pt x="8972" y="8652"/>
                  </a:cubicBezTo>
                  <a:lnTo>
                    <a:pt x="11711" y="13445"/>
                  </a:lnTo>
                  <a:close/>
                  <a:moveTo>
                    <a:pt x="13407" y="12000"/>
                  </a:moveTo>
                  <a:cubicBezTo>
                    <a:pt x="13611" y="11527"/>
                    <a:pt x="13723" y="11008"/>
                    <a:pt x="13784" y="10444"/>
                  </a:cubicBezTo>
                  <a:lnTo>
                    <a:pt x="12283" y="7830"/>
                  </a:lnTo>
                  <a:cubicBezTo>
                    <a:pt x="11815" y="7685"/>
                    <a:pt x="11363" y="7615"/>
                    <a:pt x="10913" y="7660"/>
                  </a:cubicBezTo>
                  <a:lnTo>
                    <a:pt x="13407" y="12000"/>
                  </a:lnTo>
                  <a:close/>
                  <a:moveTo>
                    <a:pt x="16965" y="7123"/>
                  </a:moveTo>
                  <a:cubicBezTo>
                    <a:pt x="17421" y="7289"/>
                    <a:pt x="17855" y="7394"/>
                    <a:pt x="18279" y="7398"/>
                  </a:cubicBezTo>
                  <a:lnTo>
                    <a:pt x="16261" y="4044"/>
                  </a:lnTo>
                  <a:cubicBezTo>
                    <a:pt x="16133" y="4533"/>
                    <a:pt x="16081" y="5067"/>
                    <a:pt x="16071" y="5642"/>
                  </a:cubicBezTo>
                  <a:lnTo>
                    <a:pt x="16965" y="7123"/>
                  </a:lnTo>
                  <a:close/>
                  <a:moveTo>
                    <a:pt x="19610" y="7085"/>
                  </a:moveTo>
                  <a:cubicBezTo>
                    <a:pt x="19909" y="6982"/>
                    <a:pt x="20208" y="6817"/>
                    <a:pt x="20510" y="6570"/>
                  </a:cubicBezTo>
                  <a:lnTo>
                    <a:pt x="17721" y="1845"/>
                  </a:lnTo>
                  <a:cubicBezTo>
                    <a:pt x="17423" y="2098"/>
                    <a:pt x="17191" y="2376"/>
                    <a:pt x="17007" y="2675"/>
                  </a:cubicBezTo>
                  <a:cubicBezTo>
                    <a:pt x="17007" y="2675"/>
                    <a:pt x="19610" y="7085"/>
                    <a:pt x="19610" y="7085"/>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785" name="Shape 10364"/>
            <p:cNvSpPr/>
            <p:nvPr/>
          </p:nvSpPr>
          <p:spPr>
            <a:xfrm flipH="1">
              <a:off x="301286" y="304207"/>
              <a:ext cx="285717" cy="310780"/>
            </a:xfrm>
            <a:custGeom>
              <a:avLst/>
              <a:gdLst/>
              <a:ahLst/>
              <a:cxnLst>
                <a:cxn ang="0">
                  <a:pos x="wd2" y="hd2"/>
                </a:cxn>
                <a:cxn ang="5400000">
                  <a:pos x="wd2" y="hd2"/>
                </a:cxn>
                <a:cxn ang="10800000">
                  <a:pos x="wd2" y="hd2"/>
                </a:cxn>
                <a:cxn ang="16200000">
                  <a:pos x="wd2" y="hd2"/>
                </a:cxn>
              </a:cxnLst>
              <a:rect l="0" t="0" r="r" b="b"/>
              <a:pathLst>
                <a:path w="21600" h="21458" extrusionOk="0">
                  <a:moveTo>
                    <a:pt x="0" y="2367"/>
                  </a:moveTo>
                  <a:lnTo>
                    <a:pt x="8951" y="11157"/>
                  </a:lnTo>
                  <a:lnTo>
                    <a:pt x="11078" y="9188"/>
                  </a:lnTo>
                  <a:lnTo>
                    <a:pt x="6437" y="4635"/>
                  </a:lnTo>
                  <a:cubicBezTo>
                    <a:pt x="6796" y="4533"/>
                    <a:pt x="7134" y="4350"/>
                    <a:pt x="7402" y="4069"/>
                  </a:cubicBezTo>
                  <a:cubicBezTo>
                    <a:pt x="7936" y="3511"/>
                    <a:pt x="8097" y="2728"/>
                    <a:pt x="7933" y="1987"/>
                  </a:cubicBezTo>
                  <a:cubicBezTo>
                    <a:pt x="7919" y="1921"/>
                    <a:pt x="7902" y="1856"/>
                    <a:pt x="7882" y="1792"/>
                  </a:cubicBezTo>
                  <a:cubicBezTo>
                    <a:pt x="9084" y="1420"/>
                    <a:pt x="10285" y="1313"/>
                    <a:pt x="11432" y="1512"/>
                  </a:cubicBezTo>
                  <a:cubicBezTo>
                    <a:pt x="13324" y="1841"/>
                    <a:pt x="14949" y="2953"/>
                    <a:pt x="16131" y="4728"/>
                  </a:cubicBezTo>
                  <a:cubicBezTo>
                    <a:pt x="17973" y="7495"/>
                    <a:pt x="17832" y="11043"/>
                    <a:pt x="15877" y="13613"/>
                  </a:cubicBezTo>
                  <a:lnTo>
                    <a:pt x="14455" y="12303"/>
                  </a:lnTo>
                  <a:lnTo>
                    <a:pt x="15915" y="10862"/>
                  </a:lnTo>
                  <a:lnTo>
                    <a:pt x="15206" y="10209"/>
                  </a:lnTo>
                  <a:lnTo>
                    <a:pt x="9882" y="15464"/>
                  </a:lnTo>
                  <a:lnTo>
                    <a:pt x="10592" y="16118"/>
                  </a:lnTo>
                  <a:lnTo>
                    <a:pt x="12054" y="14674"/>
                  </a:lnTo>
                  <a:lnTo>
                    <a:pt x="14365" y="16801"/>
                  </a:lnTo>
                  <a:lnTo>
                    <a:pt x="11305" y="19822"/>
                  </a:lnTo>
                  <a:lnTo>
                    <a:pt x="13081" y="21458"/>
                  </a:lnTo>
                  <a:lnTo>
                    <a:pt x="21600" y="13048"/>
                  </a:lnTo>
                  <a:lnTo>
                    <a:pt x="19823" y="11412"/>
                  </a:lnTo>
                  <a:lnTo>
                    <a:pt x="17690" y="13518"/>
                  </a:lnTo>
                  <a:cubicBezTo>
                    <a:pt x="19379" y="10601"/>
                    <a:pt x="19335" y="6908"/>
                    <a:pt x="17380" y="3973"/>
                  </a:cubicBezTo>
                  <a:cubicBezTo>
                    <a:pt x="15971" y="1856"/>
                    <a:pt x="14006" y="526"/>
                    <a:pt x="11697" y="124"/>
                  </a:cubicBezTo>
                  <a:cubicBezTo>
                    <a:pt x="10165" y="-142"/>
                    <a:pt x="8574" y="24"/>
                    <a:pt x="7002" y="585"/>
                  </a:cubicBezTo>
                  <a:cubicBezTo>
                    <a:pt x="6059" y="-12"/>
                    <a:pt x="4773" y="95"/>
                    <a:pt x="3959" y="899"/>
                  </a:cubicBezTo>
                  <a:cubicBezTo>
                    <a:pt x="3722" y="1133"/>
                    <a:pt x="3552" y="1402"/>
                    <a:pt x="3440" y="1690"/>
                  </a:cubicBezTo>
                  <a:lnTo>
                    <a:pt x="2124" y="401"/>
                  </a:lnTo>
                  <a:lnTo>
                    <a:pt x="0" y="2367"/>
                  </a:lnTo>
                  <a:close/>
                  <a:moveTo>
                    <a:pt x="5023" y="1879"/>
                  </a:moveTo>
                  <a:cubicBezTo>
                    <a:pt x="5331" y="1567"/>
                    <a:pt x="5827" y="1505"/>
                    <a:pt x="6199" y="1742"/>
                  </a:cubicBezTo>
                  <a:cubicBezTo>
                    <a:pt x="6584" y="1986"/>
                    <a:pt x="6712" y="2467"/>
                    <a:pt x="6498" y="2857"/>
                  </a:cubicBezTo>
                  <a:cubicBezTo>
                    <a:pt x="6457" y="2939"/>
                    <a:pt x="6405" y="3017"/>
                    <a:pt x="6335" y="3086"/>
                  </a:cubicBezTo>
                  <a:cubicBezTo>
                    <a:pt x="5986" y="3431"/>
                    <a:pt x="5406" y="3440"/>
                    <a:pt x="5046" y="3108"/>
                  </a:cubicBezTo>
                  <a:cubicBezTo>
                    <a:pt x="4686" y="2775"/>
                    <a:pt x="4679" y="2227"/>
                    <a:pt x="5023" y="1879"/>
                  </a:cubicBezTo>
                  <a:close/>
                </a:path>
              </a:pathLst>
            </a:custGeom>
            <a:solidFill>
              <a:srgbClr val="D9D9D9"/>
            </a:solidFill>
            <a:ln w="12700" cap="flat">
              <a:noFill/>
              <a:miter lim="400000"/>
            </a:ln>
            <a:effectLst/>
          </p:spPr>
          <p:txBody>
            <a:bodyPr wrap="square" lIns="45719" tIns="45719" rIns="45719" bIns="45719" numCol="1" anchor="t">
              <a:noAutofit/>
            </a:bodyPr>
            <a:lstStyle/>
            <a:p>
              <a:pPr>
                <a:defRPr>
                  <a:latin typeface="Lato Light"/>
                  <a:ea typeface="Lato Light"/>
                  <a:cs typeface="Lato Light"/>
                  <a:sym typeface="Lato Light"/>
                </a:defRPr>
              </a:pPr>
              <a:endParaRPr/>
            </a:p>
          </p:txBody>
        </p:sp>
        <p:sp>
          <p:nvSpPr>
            <p:cNvPr id="786" name="Shape 10365"/>
            <p:cNvSpPr/>
            <p:nvPr/>
          </p:nvSpPr>
          <p:spPr>
            <a:xfrm flipH="1">
              <a:off x="160406" y="1479308"/>
              <a:ext cx="231680" cy="171428"/>
            </a:xfrm>
            <a:custGeom>
              <a:avLst/>
              <a:gdLst/>
              <a:ahLst/>
              <a:cxnLst>
                <a:cxn ang="0">
                  <a:pos x="wd2" y="hd2"/>
                </a:cxn>
                <a:cxn ang="5400000">
                  <a:pos x="wd2" y="hd2"/>
                </a:cxn>
                <a:cxn ang="10800000">
                  <a:pos x="wd2" y="hd2"/>
                </a:cxn>
                <a:cxn ang="16200000">
                  <a:pos x="wd2" y="hd2"/>
                </a:cxn>
              </a:cxnLst>
              <a:rect l="0" t="0"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787" name="Shape 10366"/>
            <p:cNvSpPr/>
            <p:nvPr/>
          </p:nvSpPr>
          <p:spPr>
            <a:xfrm flipH="1">
              <a:off x="444146" y="584929"/>
              <a:ext cx="257021" cy="297008"/>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788" name="Shape 10367"/>
            <p:cNvSpPr/>
            <p:nvPr/>
          </p:nvSpPr>
          <p:spPr>
            <a:xfrm flipH="1">
              <a:off x="364478" y="1627906"/>
              <a:ext cx="352027" cy="432365"/>
            </a:xfrm>
            <a:custGeom>
              <a:avLst/>
              <a:gdLst/>
              <a:ahLst/>
              <a:cxnLst>
                <a:cxn ang="0">
                  <a:pos x="wd2" y="hd2"/>
                </a:cxn>
                <a:cxn ang="5400000">
                  <a:pos x="wd2" y="hd2"/>
                </a:cxn>
                <a:cxn ang="10800000">
                  <a:pos x="wd2" y="hd2"/>
                </a:cxn>
                <a:cxn ang="16200000">
                  <a:pos x="wd2" y="hd2"/>
                </a:cxn>
              </a:cxnLst>
              <a:rect l="0" t="0" r="r" b="b"/>
              <a:pathLst>
                <a:path w="19200" h="21330" extrusionOk="0">
                  <a:moveTo>
                    <a:pt x="9478" y="70"/>
                  </a:moveTo>
                  <a:cubicBezTo>
                    <a:pt x="11123" y="275"/>
                    <a:pt x="12738" y="926"/>
                    <a:pt x="14085" y="2033"/>
                  </a:cubicBezTo>
                  <a:cubicBezTo>
                    <a:pt x="15975" y="3587"/>
                    <a:pt x="17009" y="5837"/>
                    <a:pt x="16934" y="8191"/>
                  </a:cubicBezTo>
                  <a:cubicBezTo>
                    <a:pt x="16906" y="10082"/>
                    <a:pt x="16181" y="11892"/>
                    <a:pt x="14857" y="13325"/>
                  </a:cubicBezTo>
                  <a:cubicBezTo>
                    <a:pt x="12856" y="15492"/>
                    <a:pt x="9834" y="16495"/>
                    <a:pt x="6855" y="15993"/>
                  </a:cubicBezTo>
                  <a:cubicBezTo>
                    <a:pt x="490" y="14716"/>
                    <a:pt x="-2157" y="7497"/>
                    <a:pt x="2010" y="2777"/>
                  </a:cubicBezTo>
                  <a:cubicBezTo>
                    <a:pt x="3900" y="636"/>
                    <a:pt x="6738" y="-270"/>
                    <a:pt x="9478" y="70"/>
                  </a:cubicBezTo>
                  <a:close/>
                  <a:moveTo>
                    <a:pt x="16810" y="1701"/>
                  </a:moveTo>
                  <a:cubicBezTo>
                    <a:pt x="18615" y="3813"/>
                    <a:pt x="19443" y="6468"/>
                    <a:pt x="19138" y="9166"/>
                  </a:cubicBezTo>
                  <a:cubicBezTo>
                    <a:pt x="18833" y="11864"/>
                    <a:pt x="17426" y="14285"/>
                    <a:pt x="15190" y="15989"/>
                  </a:cubicBezTo>
                  <a:cubicBezTo>
                    <a:pt x="12661" y="17917"/>
                    <a:pt x="9406" y="18601"/>
                    <a:pt x="6358" y="18041"/>
                  </a:cubicBezTo>
                  <a:cubicBezTo>
                    <a:pt x="5748" y="17930"/>
                    <a:pt x="5142" y="17768"/>
                    <a:pt x="4557" y="17556"/>
                  </a:cubicBezTo>
                  <a:lnTo>
                    <a:pt x="4163" y="19469"/>
                  </a:lnTo>
                  <a:lnTo>
                    <a:pt x="7062" y="20001"/>
                  </a:lnTo>
                  <a:lnTo>
                    <a:pt x="6789" y="21330"/>
                  </a:lnTo>
                  <a:lnTo>
                    <a:pt x="226" y="20125"/>
                  </a:lnTo>
                  <a:lnTo>
                    <a:pt x="499" y="18797"/>
                  </a:lnTo>
                  <a:lnTo>
                    <a:pt x="2756" y="19211"/>
                  </a:lnTo>
                  <a:lnTo>
                    <a:pt x="3218" y="16966"/>
                  </a:lnTo>
                  <a:cubicBezTo>
                    <a:pt x="2950" y="16826"/>
                    <a:pt x="2687" y="16675"/>
                    <a:pt x="2430" y="16512"/>
                  </a:cubicBezTo>
                  <a:cubicBezTo>
                    <a:pt x="2173" y="16350"/>
                    <a:pt x="1927" y="16169"/>
                    <a:pt x="1683" y="15983"/>
                  </a:cubicBezTo>
                  <a:lnTo>
                    <a:pt x="2579" y="14935"/>
                  </a:lnTo>
                  <a:cubicBezTo>
                    <a:pt x="5969" y="17524"/>
                    <a:pt x="10901" y="17524"/>
                    <a:pt x="14299" y="14934"/>
                  </a:cubicBezTo>
                  <a:cubicBezTo>
                    <a:pt x="16238" y="13457"/>
                    <a:pt x="17443" y="11361"/>
                    <a:pt x="17707" y="9022"/>
                  </a:cubicBezTo>
                  <a:cubicBezTo>
                    <a:pt x="17972" y="6683"/>
                    <a:pt x="17266" y="4386"/>
                    <a:pt x="15702" y="2556"/>
                  </a:cubicBezTo>
                  <a:lnTo>
                    <a:pt x="16810" y="1701"/>
                  </a:lnTo>
                  <a:close/>
                  <a:moveTo>
                    <a:pt x="9714" y="1065"/>
                  </a:moveTo>
                  <a:cubicBezTo>
                    <a:pt x="9277" y="997"/>
                    <a:pt x="8831" y="969"/>
                    <a:pt x="8386" y="975"/>
                  </a:cubicBezTo>
                  <a:cubicBezTo>
                    <a:pt x="8459" y="1223"/>
                    <a:pt x="8543" y="1462"/>
                    <a:pt x="8640" y="1700"/>
                  </a:cubicBezTo>
                  <a:cubicBezTo>
                    <a:pt x="8736" y="1937"/>
                    <a:pt x="8845" y="2173"/>
                    <a:pt x="8961" y="2400"/>
                  </a:cubicBezTo>
                  <a:cubicBezTo>
                    <a:pt x="9288" y="2209"/>
                    <a:pt x="9626" y="2029"/>
                    <a:pt x="9966" y="1860"/>
                  </a:cubicBezTo>
                  <a:cubicBezTo>
                    <a:pt x="10306" y="1690"/>
                    <a:pt x="10644" y="1530"/>
                    <a:pt x="10996" y="1383"/>
                  </a:cubicBezTo>
                  <a:cubicBezTo>
                    <a:pt x="10578" y="1245"/>
                    <a:pt x="10152" y="1133"/>
                    <a:pt x="9714" y="1065"/>
                  </a:cubicBezTo>
                  <a:close/>
                  <a:moveTo>
                    <a:pt x="12201" y="1890"/>
                  </a:moveTo>
                  <a:cubicBezTo>
                    <a:pt x="11714" y="2061"/>
                    <a:pt x="11236" y="2255"/>
                    <a:pt x="10772" y="2471"/>
                  </a:cubicBezTo>
                  <a:cubicBezTo>
                    <a:pt x="10308" y="2688"/>
                    <a:pt x="9855" y="2926"/>
                    <a:pt x="9416" y="3185"/>
                  </a:cubicBezTo>
                  <a:cubicBezTo>
                    <a:pt x="9616" y="3489"/>
                    <a:pt x="9840" y="3789"/>
                    <a:pt x="10078" y="4068"/>
                  </a:cubicBezTo>
                  <a:cubicBezTo>
                    <a:pt x="10317" y="4346"/>
                    <a:pt x="10570" y="4611"/>
                    <a:pt x="10846" y="4862"/>
                  </a:cubicBezTo>
                  <a:lnTo>
                    <a:pt x="13082" y="2443"/>
                  </a:lnTo>
                  <a:cubicBezTo>
                    <a:pt x="12943" y="2343"/>
                    <a:pt x="12797" y="2241"/>
                    <a:pt x="12651" y="2150"/>
                  </a:cubicBezTo>
                  <a:cubicBezTo>
                    <a:pt x="12505" y="2060"/>
                    <a:pt x="12353" y="1970"/>
                    <a:pt x="12201" y="1890"/>
                  </a:cubicBezTo>
                  <a:close/>
                  <a:moveTo>
                    <a:pt x="7361" y="1001"/>
                  </a:moveTo>
                  <a:cubicBezTo>
                    <a:pt x="6539" y="1112"/>
                    <a:pt x="5753" y="1344"/>
                    <a:pt x="5028" y="1690"/>
                  </a:cubicBezTo>
                  <a:cubicBezTo>
                    <a:pt x="4304" y="2036"/>
                    <a:pt x="3643" y="2486"/>
                    <a:pt x="3063" y="3042"/>
                  </a:cubicBezTo>
                  <a:lnTo>
                    <a:pt x="5528" y="5075"/>
                  </a:lnTo>
                  <a:cubicBezTo>
                    <a:pt x="5921" y="4672"/>
                    <a:pt x="6338" y="4284"/>
                    <a:pt x="6772" y="3924"/>
                  </a:cubicBezTo>
                  <a:cubicBezTo>
                    <a:pt x="7205" y="3565"/>
                    <a:pt x="7654" y="3228"/>
                    <a:pt x="8125" y="2913"/>
                  </a:cubicBezTo>
                  <a:cubicBezTo>
                    <a:pt x="7963" y="2609"/>
                    <a:pt x="7818" y="2297"/>
                    <a:pt x="7689" y="1977"/>
                  </a:cubicBezTo>
                  <a:cubicBezTo>
                    <a:pt x="7560" y="1656"/>
                    <a:pt x="7453" y="1337"/>
                    <a:pt x="7361" y="1001"/>
                  </a:cubicBezTo>
                  <a:close/>
                  <a:moveTo>
                    <a:pt x="13805" y="3028"/>
                  </a:moveTo>
                  <a:lnTo>
                    <a:pt x="11569" y="5447"/>
                  </a:lnTo>
                  <a:cubicBezTo>
                    <a:pt x="11851" y="5650"/>
                    <a:pt x="12143" y="5841"/>
                    <a:pt x="12448" y="6012"/>
                  </a:cubicBezTo>
                  <a:cubicBezTo>
                    <a:pt x="12751" y="6183"/>
                    <a:pt x="13063" y="6333"/>
                    <a:pt x="13386" y="6470"/>
                  </a:cubicBezTo>
                  <a:cubicBezTo>
                    <a:pt x="13601" y="6014"/>
                    <a:pt x="13797" y="5551"/>
                    <a:pt x="13962" y="5078"/>
                  </a:cubicBezTo>
                  <a:cubicBezTo>
                    <a:pt x="14127" y="4604"/>
                    <a:pt x="14272" y="4123"/>
                    <a:pt x="14385" y="3634"/>
                  </a:cubicBezTo>
                  <a:cubicBezTo>
                    <a:pt x="14295" y="3529"/>
                    <a:pt x="14194" y="3419"/>
                    <a:pt x="14097" y="3319"/>
                  </a:cubicBezTo>
                  <a:cubicBezTo>
                    <a:pt x="14000" y="3219"/>
                    <a:pt x="13908" y="3124"/>
                    <a:pt x="13805" y="3028"/>
                  </a:cubicBezTo>
                  <a:close/>
                  <a:moveTo>
                    <a:pt x="15096" y="4644"/>
                  </a:moveTo>
                  <a:cubicBezTo>
                    <a:pt x="14988" y="5012"/>
                    <a:pt x="14871" y="5370"/>
                    <a:pt x="14734" y="5730"/>
                  </a:cubicBezTo>
                  <a:cubicBezTo>
                    <a:pt x="14597" y="6090"/>
                    <a:pt x="14439" y="6450"/>
                    <a:pt x="14275" y="6799"/>
                  </a:cubicBezTo>
                  <a:cubicBezTo>
                    <a:pt x="14550" y="6885"/>
                    <a:pt x="14841" y="6954"/>
                    <a:pt x="15124" y="7014"/>
                  </a:cubicBezTo>
                  <a:cubicBezTo>
                    <a:pt x="15408" y="7075"/>
                    <a:pt x="15687" y="7123"/>
                    <a:pt x="15976" y="7159"/>
                  </a:cubicBezTo>
                  <a:cubicBezTo>
                    <a:pt x="15914" y="6711"/>
                    <a:pt x="15812" y="6275"/>
                    <a:pt x="15665" y="5854"/>
                  </a:cubicBezTo>
                  <a:cubicBezTo>
                    <a:pt x="15518" y="5433"/>
                    <a:pt x="15323" y="5030"/>
                    <a:pt x="15096" y="4644"/>
                  </a:cubicBezTo>
                  <a:close/>
                  <a:moveTo>
                    <a:pt x="8605" y="3702"/>
                  </a:moveTo>
                  <a:cubicBezTo>
                    <a:pt x="8179" y="3990"/>
                    <a:pt x="7774" y="4304"/>
                    <a:pt x="7381" y="4631"/>
                  </a:cubicBezTo>
                  <a:cubicBezTo>
                    <a:pt x="6989" y="4958"/>
                    <a:pt x="6608" y="5295"/>
                    <a:pt x="6251" y="5659"/>
                  </a:cubicBezTo>
                  <a:lnTo>
                    <a:pt x="8447" y="7465"/>
                  </a:lnTo>
                  <a:lnTo>
                    <a:pt x="10215" y="5543"/>
                  </a:lnTo>
                  <a:cubicBezTo>
                    <a:pt x="9904" y="5267"/>
                    <a:pt x="9619" y="4977"/>
                    <a:pt x="9350" y="4671"/>
                  </a:cubicBezTo>
                  <a:cubicBezTo>
                    <a:pt x="9080" y="4364"/>
                    <a:pt x="8830" y="4037"/>
                    <a:pt x="8605" y="3702"/>
                  </a:cubicBezTo>
                  <a:close/>
                  <a:moveTo>
                    <a:pt x="2432" y="3722"/>
                  </a:moveTo>
                  <a:cubicBezTo>
                    <a:pt x="1931" y="4342"/>
                    <a:pt x="1545" y="5032"/>
                    <a:pt x="1283" y="5758"/>
                  </a:cubicBezTo>
                  <a:cubicBezTo>
                    <a:pt x="1021" y="6484"/>
                    <a:pt x="878" y="7254"/>
                    <a:pt x="877" y="8037"/>
                  </a:cubicBezTo>
                  <a:cubicBezTo>
                    <a:pt x="1137" y="8065"/>
                    <a:pt x="1404" y="8098"/>
                    <a:pt x="1660" y="8145"/>
                  </a:cubicBezTo>
                  <a:cubicBezTo>
                    <a:pt x="2117" y="8229"/>
                    <a:pt x="2561" y="8344"/>
                    <a:pt x="3000" y="8486"/>
                  </a:cubicBezTo>
                  <a:cubicBezTo>
                    <a:pt x="3264" y="8001"/>
                    <a:pt x="3552" y="7532"/>
                    <a:pt x="3869" y="7077"/>
                  </a:cubicBezTo>
                  <a:cubicBezTo>
                    <a:pt x="4186" y="6620"/>
                    <a:pt x="4541" y="6182"/>
                    <a:pt x="4909" y="5758"/>
                  </a:cubicBezTo>
                  <a:lnTo>
                    <a:pt x="2432" y="3722"/>
                  </a:lnTo>
                  <a:close/>
                  <a:moveTo>
                    <a:pt x="10938" y="6127"/>
                  </a:moveTo>
                  <a:lnTo>
                    <a:pt x="9168" y="8061"/>
                  </a:lnTo>
                  <a:lnTo>
                    <a:pt x="11248" y="9762"/>
                  </a:lnTo>
                  <a:cubicBezTo>
                    <a:pt x="11578" y="9379"/>
                    <a:pt x="11884" y="8987"/>
                    <a:pt x="12171" y="8577"/>
                  </a:cubicBezTo>
                  <a:cubicBezTo>
                    <a:pt x="12458" y="8167"/>
                    <a:pt x="12720" y="7742"/>
                    <a:pt x="12962" y="7307"/>
                  </a:cubicBezTo>
                  <a:cubicBezTo>
                    <a:pt x="12602" y="7150"/>
                    <a:pt x="12252" y="6965"/>
                    <a:pt x="11914" y="6770"/>
                  </a:cubicBezTo>
                  <a:cubicBezTo>
                    <a:pt x="11576" y="6574"/>
                    <a:pt x="11250" y="6359"/>
                    <a:pt x="10938" y="6127"/>
                  </a:cubicBezTo>
                  <a:close/>
                  <a:moveTo>
                    <a:pt x="13848" y="7648"/>
                  </a:moveTo>
                  <a:cubicBezTo>
                    <a:pt x="13585" y="8128"/>
                    <a:pt x="13296" y="8594"/>
                    <a:pt x="12981" y="9046"/>
                  </a:cubicBezTo>
                  <a:cubicBezTo>
                    <a:pt x="12666" y="9498"/>
                    <a:pt x="12333" y="9937"/>
                    <a:pt x="11968" y="10358"/>
                  </a:cubicBezTo>
                  <a:lnTo>
                    <a:pt x="14435" y="12380"/>
                  </a:lnTo>
                  <a:cubicBezTo>
                    <a:pt x="14932" y="11765"/>
                    <a:pt x="15318" y="11086"/>
                    <a:pt x="15580" y="10367"/>
                  </a:cubicBezTo>
                  <a:cubicBezTo>
                    <a:pt x="15841" y="9648"/>
                    <a:pt x="15975" y="8887"/>
                    <a:pt x="15981" y="8111"/>
                  </a:cubicBezTo>
                  <a:cubicBezTo>
                    <a:pt x="15742" y="8083"/>
                    <a:pt x="15505" y="8059"/>
                    <a:pt x="15270" y="8016"/>
                  </a:cubicBezTo>
                  <a:cubicBezTo>
                    <a:pt x="15029" y="7971"/>
                    <a:pt x="14787" y="7909"/>
                    <a:pt x="14550" y="7848"/>
                  </a:cubicBezTo>
                  <a:cubicBezTo>
                    <a:pt x="14313" y="7787"/>
                    <a:pt x="14079" y="7725"/>
                    <a:pt x="13848" y="7648"/>
                  </a:cubicBezTo>
                  <a:close/>
                  <a:moveTo>
                    <a:pt x="5620" y="6340"/>
                  </a:moveTo>
                  <a:cubicBezTo>
                    <a:pt x="5286" y="6725"/>
                    <a:pt x="4980" y="7135"/>
                    <a:pt x="4691" y="7548"/>
                  </a:cubicBezTo>
                  <a:cubicBezTo>
                    <a:pt x="4402" y="7962"/>
                    <a:pt x="4129" y="8388"/>
                    <a:pt x="3886" y="8827"/>
                  </a:cubicBezTo>
                  <a:cubicBezTo>
                    <a:pt x="4271" y="8991"/>
                    <a:pt x="4647" y="9169"/>
                    <a:pt x="5007" y="9377"/>
                  </a:cubicBezTo>
                  <a:cubicBezTo>
                    <a:pt x="5367" y="9586"/>
                    <a:pt x="5717" y="9818"/>
                    <a:pt x="6048" y="10068"/>
                  </a:cubicBezTo>
                  <a:lnTo>
                    <a:pt x="7816" y="8146"/>
                  </a:lnTo>
                  <a:lnTo>
                    <a:pt x="5620" y="6340"/>
                  </a:lnTo>
                  <a:close/>
                  <a:moveTo>
                    <a:pt x="8537" y="8742"/>
                  </a:moveTo>
                  <a:lnTo>
                    <a:pt x="6769" y="10664"/>
                  </a:lnTo>
                  <a:cubicBezTo>
                    <a:pt x="7058" y="10925"/>
                    <a:pt x="7329" y="11202"/>
                    <a:pt x="7581" y="11490"/>
                  </a:cubicBezTo>
                  <a:cubicBezTo>
                    <a:pt x="7833" y="11778"/>
                    <a:pt x="8063" y="12077"/>
                    <a:pt x="8277" y="12391"/>
                  </a:cubicBezTo>
                  <a:cubicBezTo>
                    <a:pt x="8699" y="12104"/>
                    <a:pt x="9108" y="11799"/>
                    <a:pt x="9498" y="11474"/>
                  </a:cubicBezTo>
                  <a:cubicBezTo>
                    <a:pt x="9888" y="11148"/>
                    <a:pt x="10261" y="10805"/>
                    <a:pt x="10616" y="10443"/>
                  </a:cubicBezTo>
                  <a:lnTo>
                    <a:pt x="8537" y="8742"/>
                  </a:lnTo>
                  <a:close/>
                  <a:moveTo>
                    <a:pt x="1797" y="9133"/>
                  </a:moveTo>
                  <a:cubicBezTo>
                    <a:pt x="1534" y="9076"/>
                    <a:pt x="1274" y="9034"/>
                    <a:pt x="1006" y="9000"/>
                  </a:cubicBezTo>
                  <a:cubicBezTo>
                    <a:pt x="1061" y="9424"/>
                    <a:pt x="1147" y="9838"/>
                    <a:pt x="1279" y="10239"/>
                  </a:cubicBezTo>
                  <a:cubicBezTo>
                    <a:pt x="1411" y="10639"/>
                    <a:pt x="1582" y="11019"/>
                    <a:pt x="1785" y="11389"/>
                  </a:cubicBezTo>
                  <a:cubicBezTo>
                    <a:pt x="1890" y="11038"/>
                    <a:pt x="2007" y="10692"/>
                    <a:pt x="2138" y="10349"/>
                  </a:cubicBezTo>
                  <a:cubicBezTo>
                    <a:pt x="2269" y="10006"/>
                    <a:pt x="2417" y="9668"/>
                    <a:pt x="2573" y="9335"/>
                  </a:cubicBezTo>
                  <a:cubicBezTo>
                    <a:pt x="2318" y="9258"/>
                    <a:pt x="2058" y="9190"/>
                    <a:pt x="1797" y="9133"/>
                  </a:cubicBezTo>
                  <a:close/>
                  <a:moveTo>
                    <a:pt x="11337" y="11039"/>
                  </a:moveTo>
                  <a:cubicBezTo>
                    <a:pt x="10947" y="11438"/>
                    <a:pt x="10540" y="11811"/>
                    <a:pt x="10110" y="12168"/>
                  </a:cubicBezTo>
                  <a:cubicBezTo>
                    <a:pt x="9680" y="12526"/>
                    <a:pt x="9223" y="12867"/>
                    <a:pt x="8756" y="13180"/>
                  </a:cubicBezTo>
                  <a:cubicBezTo>
                    <a:pt x="8922" y="13484"/>
                    <a:pt x="9074" y="13797"/>
                    <a:pt x="9205" y="14118"/>
                  </a:cubicBezTo>
                  <a:cubicBezTo>
                    <a:pt x="9336" y="14440"/>
                    <a:pt x="9448" y="14770"/>
                    <a:pt x="9543" y="15107"/>
                  </a:cubicBezTo>
                  <a:cubicBezTo>
                    <a:pt x="10357" y="14994"/>
                    <a:pt x="11132" y="14758"/>
                    <a:pt x="11851" y="14414"/>
                  </a:cubicBezTo>
                  <a:cubicBezTo>
                    <a:pt x="12570" y="14069"/>
                    <a:pt x="13228" y="13611"/>
                    <a:pt x="13804" y="13060"/>
                  </a:cubicBezTo>
                  <a:lnTo>
                    <a:pt x="11337" y="11039"/>
                  </a:lnTo>
                  <a:close/>
                  <a:moveTo>
                    <a:pt x="3465" y="9653"/>
                  </a:moveTo>
                  <a:cubicBezTo>
                    <a:pt x="3254" y="10100"/>
                    <a:pt x="3067" y="10560"/>
                    <a:pt x="2905" y="11024"/>
                  </a:cubicBezTo>
                  <a:cubicBezTo>
                    <a:pt x="2743" y="11489"/>
                    <a:pt x="2611" y="11968"/>
                    <a:pt x="2499" y="12448"/>
                  </a:cubicBezTo>
                  <a:cubicBezTo>
                    <a:pt x="2605" y="12577"/>
                    <a:pt x="2711" y="12694"/>
                    <a:pt x="2826" y="12817"/>
                  </a:cubicBezTo>
                  <a:cubicBezTo>
                    <a:pt x="2942" y="12940"/>
                    <a:pt x="3066" y="13065"/>
                    <a:pt x="3191" y="13181"/>
                  </a:cubicBezTo>
                  <a:lnTo>
                    <a:pt x="5415" y="10760"/>
                  </a:lnTo>
                  <a:cubicBezTo>
                    <a:pt x="5114" y="10539"/>
                    <a:pt x="4809" y="10333"/>
                    <a:pt x="4483" y="10149"/>
                  </a:cubicBezTo>
                  <a:cubicBezTo>
                    <a:pt x="4157" y="9965"/>
                    <a:pt x="3812" y="9797"/>
                    <a:pt x="3465" y="9653"/>
                  </a:cubicBezTo>
                  <a:close/>
                  <a:moveTo>
                    <a:pt x="6135" y="11356"/>
                  </a:moveTo>
                  <a:lnTo>
                    <a:pt x="3900" y="13775"/>
                  </a:lnTo>
                  <a:cubicBezTo>
                    <a:pt x="4015" y="13857"/>
                    <a:pt x="4136" y="13930"/>
                    <a:pt x="4255" y="14006"/>
                  </a:cubicBezTo>
                  <a:cubicBezTo>
                    <a:pt x="4375" y="14082"/>
                    <a:pt x="4501" y="14159"/>
                    <a:pt x="4625" y="14229"/>
                  </a:cubicBezTo>
                  <a:cubicBezTo>
                    <a:pt x="5122" y="14055"/>
                    <a:pt x="5607" y="13860"/>
                    <a:pt x="6081" y="13640"/>
                  </a:cubicBezTo>
                  <a:cubicBezTo>
                    <a:pt x="6555" y="13420"/>
                    <a:pt x="7018" y="13172"/>
                    <a:pt x="7465" y="12907"/>
                  </a:cubicBezTo>
                  <a:cubicBezTo>
                    <a:pt x="7278" y="12626"/>
                    <a:pt x="7073" y="12353"/>
                    <a:pt x="6852" y="12094"/>
                  </a:cubicBezTo>
                  <a:cubicBezTo>
                    <a:pt x="6631" y="11834"/>
                    <a:pt x="6390" y="11592"/>
                    <a:pt x="6135" y="11356"/>
                  </a:cubicBezTo>
                  <a:close/>
                  <a:moveTo>
                    <a:pt x="7933" y="13695"/>
                  </a:moveTo>
                  <a:cubicBezTo>
                    <a:pt x="7590" y="13897"/>
                    <a:pt x="7242" y="14085"/>
                    <a:pt x="6884" y="14263"/>
                  </a:cubicBezTo>
                  <a:cubicBezTo>
                    <a:pt x="6526" y="14441"/>
                    <a:pt x="6159" y="14610"/>
                    <a:pt x="5787" y="14763"/>
                  </a:cubicBezTo>
                  <a:cubicBezTo>
                    <a:pt x="6190" y="14909"/>
                    <a:pt x="6613" y="15021"/>
                    <a:pt x="7039" y="15100"/>
                  </a:cubicBezTo>
                  <a:cubicBezTo>
                    <a:pt x="7537" y="15191"/>
                    <a:pt x="8040" y="15237"/>
                    <a:pt x="8547" y="15234"/>
                  </a:cubicBezTo>
                  <a:cubicBezTo>
                    <a:pt x="8470" y="14967"/>
                    <a:pt x="8383" y="14705"/>
                    <a:pt x="8281" y="14448"/>
                  </a:cubicBezTo>
                  <a:cubicBezTo>
                    <a:pt x="8180" y="14191"/>
                    <a:pt x="8060" y="13939"/>
                    <a:pt x="7933" y="13695"/>
                  </a:cubicBezTo>
                  <a:close/>
                </a:path>
              </a:pathLst>
            </a:custGeom>
            <a:solidFill>
              <a:schemeClr val="accent1"/>
            </a:solidFill>
            <a:ln w="12700" cap="flat">
              <a:noFill/>
              <a:miter lim="400000"/>
            </a:ln>
            <a:effectLst/>
          </p:spPr>
          <p:txBody>
            <a:bodyPr wrap="square" lIns="45719" tIns="45719" rIns="45719" bIns="45719" numCol="1" anchor="t">
              <a:noAutofit/>
            </a:bodyPr>
            <a:lstStyle/>
            <a:p>
              <a:pPr>
                <a:defRPr>
                  <a:latin typeface="Lato Light"/>
                  <a:ea typeface="Lato Light"/>
                  <a:cs typeface="Lato Light"/>
                  <a:sym typeface="Lato Light"/>
                </a:defRPr>
              </a:pPr>
              <a:endParaRPr/>
            </a:p>
          </p:txBody>
        </p:sp>
        <p:sp>
          <p:nvSpPr>
            <p:cNvPr id="789" name="Shape 10368"/>
            <p:cNvSpPr/>
            <p:nvPr/>
          </p:nvSpPr>
          <p:spPr>
            <a:xfrm flipH="1">
              <a:off x="990618" y="1021471"/>
              <a:ext cx="167634" cy="20219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307" y="15970"/>
                  </a:lnTo>
                  <a:lnTo>
                    <a:pt x="6112" y="19464"/>
                  </a:lnTo>
                  <a:cubicBezTo>
                    <a:pt x="6112" y="19464"/>
                    <a:pt x="0" y="21600"/>
                    <a:pt x="0" y="21600"/>
                  </a:cubicBezTo>
                  <a:close/>
                  <a:moveTo>
                    <a:pt x="6773" y="18782"/>
                  </a:moveTo>
                  <a:lnTo>
                    <a:pt x="1968" y="15288"/>
                  </a:lnTo>
                  <a:lnTo>
                    <a:pt x="13737" y="3150"/>
                  </a:lnTo>
                  <a:lnTo>
                    <a:pt x="18545" y="6642"/>
                  </a:lnTo>
                  <a:cubicBezTo>
                    <a:pt x="18545" y="6642"/>
                    <a:pt x="6773" y="18782"/>
                    <a:pt x="6773" y="18782"/>
                  </a:cubicBezTo>
                  <a:close/>
                  <a:moveTo>
                    <a:pt x="19218" y="5946"/>
                  </a:moveTo>
                  <a:lnTo>
                    <a:pt x="14411" y="2455"/>
                  </a:lnTo>
                  <a:lnTo>
                    <a:pt x="16792" y="0"/>
                  </a:lnTo>
                  <a:lnTo>
                    <a:pt x="21600" y="3492"/>
                  </a:lnTo>
                  <a:cubicBezTo>
                    <a:pt x="21600" y="3492"/>
                    <a:pt x="19218" y="5946"/>
                    <a:pt x="19218" y="5946"/>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790" name="Shape 10369"/>
            <p:cNvSpPr/>
            <p:nvPr/>
          </p:nvSpPr>
          <p:spPr>
            <a:xfrm flipH="1">
              <a:off x="513971" y="1281411"/>
              <a:ext cx="180251" cy="262622"/>
            </a:xfrm>
            <a:custGeom>
              <a:avLst/>
              <a:gdLst/>
              <a:ahLst/>
              <a:cxnLst>
                <a:cxn ang="0">
                  <a:pos x="wd2" y="hd2"/>
                </a:cxn>
                <a:cxn ang="5400000">
                  <a:pos x="wd2" y="hd2"/>
                </a:cxn>
                <a:cxn ang="10800000">
                  <a:pos x="wd2" y="hd2"/>
                </a:cxn>
                <a:cxn ang="16200000">
                  <a:pos x="wd2" y="hd2"/>
                </a:cxn>
              </a:cxnLst>
              <a:rect l="0" t="0" r="r" b="b"/>
              <a:pathLst>
                <a:path w="19205" h="21362" extrusionOk="0">
                  <a:moveTo>
                    <a:pt x="10609" y="42"/>
                  </a:moveTo>
                  <a:cubicBezTo>
                    <a:pt x="8165" y="-163"/>
                    <a:pt x="5621" y="371"/>
                    <a:pt x="3560" y="1701"/>
                  </a:cubicBezTo>
                  <a:cubicBezTo>
                    <a:pt x="-561" y="4361"/>
                    <a:pt x="-1197" y="9180"/>
                    <a:pt x="2140" y="12464"/>
                  </a:cubicBezTo>
                  <a:cubicBezTo>
                    <a:pt x="4853" y="15134"/>
                    <a:pt x="9359" y="15970"/>
                    <a:pt x="13163" y="14761"/>
                  </a:cubicBezTo>
                  <a:cubicBezTo>
                    <a:pt x="13165" y="14831"/>
                    <a:pt x="13187" y="14903"/>
                    <a:pt x="13225" y="14971"/>
                  </a:cubicBezTo>
                  <a:lnTo>
                    <a:pt x="16612" y="21038"/>
                  </a:lnTo>
                  <a:cubicBezTo>
                    <a:pt x="16765" y="21312"/>
                    <a:pt x="17169" y="21437"/>
                    <a:pt x="17513" y="21315"/>
                  </a:cubicBezTo>
                  <a:lnTo>
                    <a:pt x="17878" y="21185"/>
                  </a:lnTo>
                  <a:cubicBezTo>
                    <a:pt x="18222" y="21063"/>
                    <a:pt x="18373" y="20740"/>
                    <a:pt x="18220" y="20466"/>
                  </a:cubicBezTo>
                  <a:lnTo>
                    <a:pt x="14832" y="14404"/>
                  </a:lnTo>
                  <a:cubicBezTo>
                    <a:pt x="14778" y="14306"/>
                    <a:pt x="14685" y="14237"/>
                    <a:pt x="14581" y="14182"/>
                  </a:cubicBezTo>
                  <a:cubicBezTo>
                    <a:pt x="14946" y="14005"/>
                    <a:pt x="15305" y="13815"/>
                    <a:pt x="15646" y="13595"/>
                  </a:cubicBezTo>
                  <a:cubicBezTo>
                    <a:pt x="19767" y="10936"/>
                    <a:pt x="20403" y="6117"/>
                    <a:pt x="17066" y="2832"/>
                  </a:cubicBezTo>
                  <a:cubicBezTo>
                    <a:pt x="15397" y="1190"/>
                    <a:pt x="13053" y="246"/>
                    <a:pt x="10609" y="42"/>
                  </a:cubicBezTo>
                  <a:close/>
                  <a:moveTo>
                    <a:pt x="10451" y="1236"/>
                  </a:moveTo>
                  <a:cubicBezTo>
                    <a:pt x="12511" y="1409"/>
                    <a:pt x="14487" y="2209"/>
                    <a:pt x="15893" y="3593"/>
                  </a:cubicBezTo>
                  <a:cubicBezTo>
                    <a:pt x="18705" y="6360"/>
                    <a:pt x="18170" y="10421"/>
                    <a:pt x="14697" y="12662"/>
                  </a:cubicBezTo>
                  <a:cubicBezTo>
                    <a:pt x="11225" y="14902"/>
                    <a:pt x="6130" y="14476"/>
                    <a:pt x="3318" y="11708"/>
                  </a:cubicBezTo>
                  <a:cubicBezTo>
                    <a:pt x="506" y="8941"/>
                    <a:pt x="1041" y="4881"/>
                    <a:pt x="4514" y="2640"/>
                  </a:cubicBezTo>
                  <a:cubicBezTo>
                    <a:pt x="6250" y="1519"/>
                    <a:pt x="8392" y="1064"/>
                    <a:pt x="10451" y="1236"/>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791" name="Shape 10370"/>
            <p:cNvSpPr/>
            <p:nvPr/>
          </p:nvSpPr>
          <p:spPr>
            <a:xfrm flipH="1">
              <a:off x="1443264" y="857233"/>
              <a:ext cx="192000" cy="221872"/>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792" name="Shape 10371"/>
            <p:cNvSpPr/>
            <p:nvPr/>
          </p:nvSpPr>
          <p:spPr>
            <a:xfrm flipH="1">
              <a:off x="1456790" y="1325488"/>
              <a:ext cx="267831" cy="234750"/>
            </a:xfrm>
            <a:custGeom>
              <a:avLst/>
              <a:gdLst/>
              <a:ahLst/>
              <a:cxnLst>
                <a:cxn ang="0">
                  <a:pos x="wd2" y="hd2"/>
                </a:cxn>
                <a:cxn ang="5400000">
                  <a:pos x="wd2" y="hd2"/>
                </a:cxn>
                <a:cxn ang="10800000">
                  <a:pos x="wd2" y="hd2"/>
                </a:cxn>
                <a:cxn ang="16200000">
                  <a:pos x="wd2" y="hd2"/>
                </a:cxn>
              </a:cxnLst>
              <a:rect l="0" t="0" r="r" b="b"/>
              <a:pathLst>
                <a:path w="21600" h="21600" extrusionOk="0">
                  <a:moveTo>
                    <a:pt x="13666" y="8645"/>
                  </a:moveTo>
                  <a:cubicBezTo>
                    <a:pt x="12912" y="8819"/>
                    <a:pt x="12183" y="8233"/>
                    <a:pt x="12037" y="7337"/>
                  </a:cubicBezTo>
                  <a:cubicBezTo>
                    <a:pt x="11891" y="6440"/>
                    <a:pt x="12382" y="5571"/>
                    <a:pt x="13136" y="5397"/>
                  </a:cubicBezTo>
                  <a:cubicBezTo>
                    <a:pt x="13888" y="5223"/>
                    <a:pt x="14617" y="5809"/>
                    <a:pt x="14763" y="6705"/>
                  </a:cubicBezTo>
                  <a:cubicBezTo>
                    <a:pt x="14909" y="7602"/>
                    <a:pt x="14418" y="8471"/>
                    <a:pt x="13666" y="8645"/>
                  </a:cubicBezTo>
                  <a:close/>
                  <a:moveTo>
                    <a:pt x="9893" y="16176"/>
                  </a:moveTo>
                  <a:lnTo>
                    <a:pt x="7167" y="16807"/>
                  </a:lnTo>
                  <a:lnTo>
                    <a:pt x="6637" y="13559"/>
                  </a:lnTo>
                  <a:lnTo>
                    <a:pt x="9363" y="12928"/>
                  </a:lnTo>
                  <a:cubicBezTo>
                    <a:pt x="9363" y="12928"/>
                    <a:pt x="9893" y="16176"/>
                    <a:pt x="9893" y="16176"/>
                  </a:cubicBezTo>
                  <a:close/>
                  <a:moveTo>
                    <a:pt x="5604" y="17169"/>
                  </a:moveTo>
                  <a:lnTo>
                    <a:pt x="2878" y="17800"/>
                  </a:lnTo>
                  <a:lnTo>
                    <a:pt x="2348" y="14552"/>
                  </a:lnTo>
                  <a:lnTo>
                    <a:pt x="5074" y="13921"/>
                  </a:lnTo>
                  <a:cubicBezTo>
                    <a:pt x="5074" y="13921"/>
                    <a:pt x="5604" y="17169"/>
                    <a:pt x="5604" y="17169"/>
                  </a:cubicBezTo>
                  <a:close/>
                  <a:moveTo>
                    <a:pt x="12498" y="1492"/>
                  </a:moveTo>
                  <a:lnTo>
                    <a:pt x="7003" y="11626"/>
                  </a:lnTo>
                  <a:lnTo>
                    <a:pt x="694" y="13086"/>
                  </a:lnTo>
                  <a:lnTo>
                    <a:pt x="2084" y="21600"/>
                  </a:lnTo>
                  <a:lnTo>
                    <a:pt x="13469" y="18964"/>
                  </a:lnTo>
                  <a:lnTo>
                    <a:pt x="12369" y="12224"/>
                  </a:lnTo>
                  <a:lnTo>
                    <a:pt x="15993" y="11385"/>
                  </a:lnTo>
                  <a:lnTo>
                    <a:pt x="17093" y="18125"/>
                  </a:lnTo>
                  <a:lnTo>
                    <a:pt x="21600" y="17082"/>
                  </a:lnTo>
                  <a:lnTo>
                    <a:pt x="20219" y="8622"/>
                  </a:lnTo>
                  <a:lnTo>
                    <a:pt x="20832" y="8481"/>
                  </a:lnTo>
                  <a:cubicBezTo>
                    <a:pt x="20832" y="8481"/>
                    <a:pt x="12498" y="1492"/>
                    <a:pt x="12498" y="1492"/>
                  </a:cubicBezTo>
                  <a:close/>
                  <a:moveTo>
                    <a:pt x="20572" y="6974"/>
                  </a:moveTo>
                  <a:lnTo>
                    <a:pt x="20663" y="7533"/>
                  </a:lnTo>
                  <a:lnTo>
                    <a:pt x="12346" y="559"/>
                  </a:lnTo>
                  <a:lnTo>
                    <a:pt x="6626" y="11107"/>
                  </a:lnTo>
                  <a:lnTo>
                    <a:pt x="0" y="12641"/>
                  </a:lnTo>
                  <a:lnTo>
                    <a:pt x="3130" y="6656"/>
                  </a:lnTo>
                  <a:lnTo>
                    <a:pt x="9437" y="5195"/>
                  </a:lnTo>
                  <a:lnTo>
                    <a:pt x="12254" y="0"/>
                  </a:lnTo>
                  <a:cubicBezTo>
                    <a:pt x="12254" y="0"/>
                    <a:pt x="20572" y="6974"/>
                    <a:pt x="20572" y="6974"/>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793" name="Shape 10372"/>
            <p:cNvSpPr/>
            <p:nvPr/>
          </p:nvSpPr>
          <p:spPr>
            <a:xfrm flipH="1">
              <a:off x="999066" y="475460"/>
              <a:ext cx="310341" cy="296051"/>
            </a:xfrm>
            <a:custGeom>
              <a:avLst/>
              <a:gdLst/>
              <a:ahLst/>
              <a:cxnLst>
                <a:cxn ang="0">
                  <a:pos x="wd2" y="hd2"/>
                </a:cxn>
                <a:cxn ang="5400000">
                  <a:pos x="wd2" y="hd2"/>
                </a:cxn>
                <a:cxn ang="10800000">
                  <a:pos x="wd2" y="hd2"/>
                </a:cxn>
                <a:cxn ang="16200000">
                  <a:pos x="wd2" y="hd2"/>
                </a:cxn>
              </a:cxnLst>
              <a:rect l="0" t="0" r="r" b="b"/>
              <a:pathLst>
                <a:path w="20409" h="20717" extrusionOk="0">
                  <a:moveTo>
                    <a:pt x="19071" y="18146"/>
                  </a:moveTo>
                  <a:cubicBezTo>
                    <a:pt x="20183" y="16314"/>
                    <a:pt x="19749" y="13820"/>
                    <a:pt x="18102" y="12586"/>
                  </a:cubicBezTo>
                  <a:cubicBezTo>
                    <a:pt x="17662" y="12256"/>
                    <a:pt x="17178" y="12053"/>
                    <a:pt x="16685" y="11962"/>
                  </a:cubicBezTo>
                  <a:lnTo>
                    <a:pt x="16672" y="15889"/>
                  </a:lnTo>
                  <a:cubicBezTo>
                    <a:pt x="16671" y="16166"/>
                    <a:pt x="16469" y="16390"/>
                    <a:pt x="16220" y="16389"/>
                  </a:cubicBezTo>
                  <a:cubicBezTo>
                    <a:pt x="15971" y="16388"/>
                    <a:pt x="15770" y="16164"/>
                    <a:pt x="15771" y="15887"/>
                  </a:cubicBezTo>
                  <a:lnTo>
                    <a:pt x="15784" y="11921"/>
                  </a:lnTo>
                  <a:cubicBezTo>
                    <a:pt x="14735" y="12022"/>
                    <a:pt x="13732" y="12627"/>
                    <a:pt x="13098" y="13672"/>
                  </a:cubicBezTo>
                  <a:cubicBezTo>
                    <a:pt x="11985" y="15504"/>
                    <a:pt x="12420" y="17998"/>
                    <a:pt x="14067" y="19232"/>
                  </a:cubicBezTo>
                  <a:cubicBezTo>
                    <a:pt x="15713" y="20465"/>
                    <a:pt x="17958" y="19979"/>
                    <a:pt x="19071" y="18146"/>
                  </a:cubicBezTo>
                  <a:close/>
                  <a:moveTo>
                    <a:pt x="16740" y="7857"/>
                  </a:moveTo>
                  <a:lnTo>
                    <a:pt x="15291" y="6772"/>
                  </a:lnTo>
                  <a:cubicBezTo>
                    <a:pt x="15127" y="6649"/>
                    <a:pt x="15015" y="6369"/>
                    <a:pt x="15043" y="6151"/>
                  </a:cubicBezTo>
                  <a:lnTo>
                    <a:pt x="15275" y="4322"/>
                  </a:lnTo>
                  <a:lnTo>
                    <a:pt x="11975" y="5321"/>
                  </a:lnTo>
                  <a:cubicBezTo>
                    <a:pt x="11975" y="5321"/>
                    <a:pt x="12203" y="5706"/>
                    <a:pt x="12483" y="6179"/>
                  </a:cubicBezTo>
                  <a:lnTo>
                    <a:pt x="16109" y="8895"/>
                  </a:lnTo>
                  <a:cubicBezTo>
                    <a:pt x="16109" y="8895"/>
                    <a:pt x="16740" y="7857"/>
                    <a:pt x="16740" y="7857"/>
                  </a:cubicBezTo>
                  <a:close/>
                  <a:moveTo>
                    <a:pt x="15093" y="9342"/>
                  </a:moveTo>
                  <a:lnTo>
                    <a:pt x="13604" y="8227"/>
                  </a:lnTo>
                  <a:cubicBezTo>
                    <a:pt x="13647" y="8494"/>
                    <a:pt x="13599" y="8776"/>
                    <a:pt x="13458" y="9008"/>
                  </a:cubicBezTo>
                  <a:lnTo>
                    <a:pt x="13459" y="9008"/>
                  </a:lnTo>
                  <a:cubicBezTo>
                    <a:pt x="13459" y="9008"/>
                    <a:pt x="13042" y="9692"/>
                    <a:pt x="12523" y="10542"/>
                  </a:cubicBezTo>
                  <a:cubicBezTo>
                    <a:pt x="12523" y="10542"/>
                    <a:pt x="15093" y="9342"/>
                    <a:pt x="15093" y="9342"/>
                  </a:cubicBezTo>
                  <a:close/>
                  <a:moveTo>
                    <a:pt x="11619" y="8259"/>
                  </a:moveTo>
                  <a:cubicBezTo>
                    <a:pt x="11619" y="8259"/>
                    <a:pt x="10321" y="6315"/>
                    <a:pt x="9704" y="5383"/>
                  </a:cubicBezTo>
                  <a:lnTo>
                    <a:pt x="8507" y="5869"/>
                  </a:lnTo>
                  <a:cubicBezTo>
                    <a:pt x="8769" y="6978"/>
                    <a:pt x="8675" y="8186"/>
                    <a:pt x="8184" y="9262"/>
                  </a:cubicBezTo>
                  <a:lnTo>
                    <a:pt x="10126" y="10718"/>
                  </a:lnTo>
                  <a:cubicBezTo>
                    <a:pt x="10126" y="10718"/>
                    <a:pt x="11619" y="8259"/>
                    <a:pt x="11619" y="8259"/>
                  </a:cubicBezTo>
                  <a:close/>
                  <a:moveTo>
                    <a:pt x="7096" y="9656"/>
                  </a:moveTo>
                  <a:lnTo>
                    <a:pt x="4125" y="7430"/>
                  </a:lnTo>
                  <a:cubicBezTo>
                    <a:pt x="3919" y="7275"/>
                    <a:pt x="3865" y="6964"/>
                    <a:pt x="4004" y="6735"/>
                  </a:cubicBezTo>
                  <a:cubicBezTo>
                    <a:pt x="4067" y="6631"/>
                    <a:pt x="4159" y="6564"/>
                    <a:pt x="4260" y="6533"/>
                  </a:cubicBezTo>
                  <a:lnTo>
                    <a:pt x="4259" y="6531"/>
                  </a:lnTo>
                  <a:lnTo>
                    <a:pt x="7505" y="5212"/>
                  </a:lnTo>
                  <a:cubicBezTo>
                    <a:pt x="7238" y="4652"/>
                    <a:pt x="6848" y="4155"/>
                    <a:pt x="6343" y="3777"/>
                  </a:cubicBezTo>
                  <a:cubicBezTo>
                    <a:pt x="4697" y="2543"/>
                    <a:pt x="2452" y="3030"/>
                    <a:pt x="1339" y="4862"/>
                  </a:cubicBezTo>
                  <a:cubicBezTo>
                    <a:pt x="227" y="6694"/>
                    <a:pt x="661" y="9188"/>
                    <a:pt x="2308" y="10422"/>
                  </a:cubicBezTo>
                  <a:cubicBezTo>
                    <a:pt x="3854" y="11580"/>
                    <a:pt x="5928" y="11221"/>
                    <a:pt x="7096" y="9656"/>
                  </a:cubicBezTo>
                  <a:close/>
                  <a:moveTo>
                    <a:pt x="5362" y="7148"/>
                  </a:moveTo>
                  <a:lnTo>
                    <a:pt x="7578" y="8808"/>
                  </a:lnTo>
                  <a:cubicBezTo>
                    <a:pt x="7940" y="7960"/>
                    <a:pt x="8013" y="7021"/>
                    <a:pt x="7822" y="6148"/>
                  </a:cubicBezTo>
                  <a:cubicBezTo>
                    <a:pt x="7822" y="6148"/>
                    <a:pt x="5362" y="7148"/>
                    <a:pt x="5362" y="7148"/>
                  </a:cubicBezTo>
                  <a:close/>
                  <a:moveTo>
                    <a:pt x="19668" y="18594"/>
                  </a:moveTo>
                  <a:cubicBezTo>
                    <a:pt x="18331" y="20796"/>
                    <a:pt x="15642" y="21379"/>
                    <a:pt x="13663" y="19896"/>
                  </a:cubicBezTo>
                  <a:cubicBezTo>
                    <a:pt x="11684" y="18413"/>
                    <a:pt x="11164" y="15426"/>
                    <a:pt x="12501" y="13224"/>
                  </a:cubicBezTo>
                  <a:cubicBezTo>
                    <a:pt x="13276" y="11948"/>
                    <a:pt x="14505" y="11216"/>
                    <a:pt x="15787" y="11115"/>
                  </a:cubicBezTo>
                  <a:lnTo>
                    <a:pt x="15791" y="10101"/>
                  </a:lnTo>
                  <a:lnTo>
                    <a:pt x="11595" y="12059"/>
                  </a:lnTo>
                  <a:cubicBezTo>
                    <a:pt x="11028" y="12983"/>
                    <a:pt x="10547" y="13764"/>
                    <a:pt x="10524" y="13787"/>
                  </a:cubicBezTo>
                  <a:cubicBezTo>
                    <a:pt x="10135" y="14180"/>
                    <a:pt x="9533" y="14149"/>
                    <a:pt x="9180" y="13717"/>
                  </a:cubicBezTo>
                  <a:cubicBezTo>
                    <a:pt x="8879" y="13349"/>
                    <a:pt x="8857" y="12810"/>
                    <a:pt x="9097" y="12415"/>
                  </a:cubicBezTo>
                  <a:lnTo>
                    <a:pt x="9096" y="12414"/>
                  </a:lnTo>
                  <a:lnTo>
                    <a:pt x="9622" y="11548"/>
                  </a:lnTo>
                  <a:lnTo>
                    <a:pt x="7695" y="10105"/>
                  </a:lnTo>
                  <a:cubicBezTo>
                    <a:pt x="6301" y="12039"/>
                    <a:pt x="3783" y="12494"/>
                    <a:pt x="1904" y="11086"/>
                  </a:cubicBezTo>
                  <a:cubicBezTo>
                    <a:pt x="-75" y="9603"/>
                    <a:pt x="-595" y="6616"/>
                    <a:pt x="742" y="4414"/>
                  </a:cubicBezTo>
                  <a:cubicBezTo>
                    <a:pt x="2079" y="2212"/>
                    <a:pt x="4768" y="1629"/>
                    <a:pt x="6747" y="3112"/>
                  </a:cubicBezTo>
                  <a:cubicBezTo>
                    <a:pt x="7383" y="3589"/>
                    <a:pt x="7868" y="4222"/>
                    <a:pt x="8189" y="4933"/>
                  </a:cubicBezTo>
                  <a:lnTo>
                    <a:pt x="9242" y="4506"/>
                  </a:lnTo>
                  <a:cubicBezTo>
                    <a:pt x="9107" y="3945"/>
                    <a:pt x="9252" y="3323"/>
                    <a:pt x="9665" y="2905"/>
                  </a:cubicBezTo>
                  <a:cubicBezTo>
                    <a:pt x="9859" y="2709"/>
                    <a:pt x="10089" y="2584"/>
                    <a:pt x="10328" y="2526"/>
                  </a:cubicBezTo>
                  <a:lnTo>
                    <a:pt x="10328" y="2525"/>
                  </a:lnTo>
                  <a:lnTo>
                    <a:pt x="15055" y="1211"/>
                  </a:lnTo>
                  <a:cubicBezTo>
                    <a:pt x="15587" y="1000"/>
                    <a:pt x="16204" y="1148"/>
                    <a:pt x="16607" y="1641"/>
                  </a:cubicBezTo>
                  <a:cubicBezTo>
                    <a:pt x="16925" y="2031"/>
                    <a:pt x="17037" y="2548"/>
                    <a:pt x="16952" y="3028"/>
                  </a:cubicBezTo>
                  <a:lnTo>
                    <a:pt x="16953" y="3029"/>
                  </a:lnTo>
                  <a:lnTo>
                    <a:pt x="16496" y="5740"/>
                  </a:lnTo>
                  <a:lnTo>
                    <a:pt x="18231" y="7041"/>
                  </a:lnTo>
                  <a:cubicBezTo>
                    <a:pt x="18561" y="7288"/>
                    <a:pt x="18648" y="7786"/>
                    <a:pt x="18425" y="8153"/>
                  </a:cubicBezTo>
                  <a:cubicBezTo>
                    <a:pt x="18217" y="8496"/>
                    <a:pt x="17812" y="8599"/>
                    <a:pt x="17491" y="8409"/>
                  </a:cubicBezTo>
                  <a:lnTo>
                    <a:pt x="16693" y="9723"/>
                  </a:lnTo>
                  <a:lnTo>
                    <a:pt x="16688" y="11148"/>
                  </a:lnTo>
                  <a:cubicBezTo>
                    <a:pt x="17320" y="11245"/>
                    <a:pt x="17941" y="11499"/>
                    <a:pt x="18505" y="11922"/>
                  </a:cubicBezTo>
                  <a:cubicBezTo>
                    <a:pt x="20485" y="13405"/>
                    <a:pt x="21005" y="16392"/>
                    <a:pt x="19668" y="18594"/>
                  </a:cubicBezTo>
                  <a:close/>
                  <a:moveTo>
                    <a:pt x="17732" y="707"/>
                  </a:moveTo>
                  <a:cubicBezTo>
                    <a:pt x="18178" y="-27"/>
                    <a:pt x="19074" y="-221"/>
                    <a:pt x="19734" y="273"/>
                  </a:cubicBezTo>
                  <a:cubicBezTo>
                    <a:pt x="20394" y="767"/>
                    <a:pt x="20567" y="1763"/>
                    <a:pt x="20121" y="2497"/>
                  </a:cubicBezTo>
                  <a:cubicBezTo>
                    <a:pt x="19676" y="3231"/>
                    <a:pt x="18780" y="3426"/>
                    <a:pt x="18120" y="2931"/>
                  </a:cubicBezTo>
                  <a:cubicBezTo>
                    <a:pt x="17460" y="2437"/>
                    <a:pt x="17287" y="1441"/>
                    <a:pt x="17732" y="707"/>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794" name="Shape 10373"/>
            <p:cNvSpPr/>
            <p:nvPr/>
          </p:nvSpPr>
          <p:spPr>
            <a:xfrm flipH="1">
              <a:off x="1764116" y="1291831"/>
              <a:ext cx="184504" cy="237362"/>
            </a:xfrm>
            <a:custGeom>
              <a:avLst/>
              <a:gdLst/>
              <a:ahLst/>
              <a:cxnLst>
                <a:cxn ang="0">
                  <a:pos x="wd2" y="hd2"/>
                </a:cxn>
                <a:cxn ang="5400000">
                  <a:pos x="wd2" y="hd2"/>
                </a:cxn>
                <a:cxn ang="10800000">
                  <a:pos x="wd2" y="hd2"/>
                </a:cxn>
                <a:cxn ang="16200000">
                  <a:pos x="wd2" y="hd2"/>
                </a:cxn>
              </a:cxnLst>
              <a:rect l="0" t="0" r="r" b="b"/>
              <a:pathLst>
                <a:path w="21339" h="21341" extrusionOk="0">
                  <a:moveTo>
                    <a:pt x="12205" y="0"/>
                  </a:moveTo>
                  <a:cubicBezTo>
                    <a:pt x="11720" y="1"/>
                    <a:pt x="11326" y="320"/>
                    <a:pt x="11326" y="713"/>
                  </a:cubicBezTo>
                  <a:lnTo>
                    <a:pt x="11325" y="2819"/>
                  </a:lnTo>
                  <a:cubicBezTo>
                    <a:pt x="11950" y="2747"/>
                    <a:pt x="12537" y="2740"/>
                    <a:pt x="13081" y="2776"/>
                  </a:cubicBezTo>
                  <a:lnTo>
                    <a:pt x="13083" y="713"/>
                  </a:lnTo>
                  <a:cubicBezTo>
                    <a:pt x="13083" y="320"/>
                    <a:pt x="12690" y="1"/>
                    <a:pt x="12205" y="0"/>
                  </a:cubicBezTo>
                  <a:close/>
                  <a:moveTo>
                    <a:pt x="18280" y="1334"/>
                  </a:moveTo>
                  <a:cubicBezTo>
                    <a:pt x="17859" y="1138"/>
                    <a:pt x="17322" y="1255"/>
                    <a:pt x="17079" y="1596"/>
                  </a:cubicBezTo>
                  <a:lnTo>
                    <a:pt x="15817" y="3366"/>
                  </a:lnTo>
                  <a:cubicBezTo>
                    <a:pt x="16385" y="3577"/>
                    <a:pt x="16889" y="3826"/>
                    <a:pt x="17333" y="4087"/>
                  </a:cubicBezTo>
                  <a:lnTo>
                    <a:pt x="18600" y="2308"/>
                  </a:lnTo>
                  <a:cubicBezTo>
                    <a:pt x="18843" y="1966"/>
                    <a:pt x="18700" y="1531"/>
                    <a:pt x="18280" y="1334"/>
                  </a:cubicBezTo>
                  <a:close/>
                  <a:moveTo>
                    <a:pt x="879" y="9125"/>
                  </a:moveTo>
                  <a:cubicBezTo>
                    <a:pt x="394" y="9126"/>
                    <a:pt x="0" y="9445"/>
                    <a:pt x="0" y="9839"/>
                  </a:cubicBezTo>
                  <a:cubicBezTo>
                    <a:pt x="0" y="10232"/>
                    <a:pt x="393" y="10551"/>
                    <a:pt x="879" y="10551"/>
                  </a:cubicBezTo>
                  <a:lnTo>
                    <a:pt x="3404" y="10550"/>
                  </a:lnTo>
                  <a:cubicBezTo>
                    <a:pt x="3351" y="10107"/>
                    <a:pt x="3343" y="9629"/>
                    <a:pt x="3405" y="9124"/>
                  </a:cubicBezTo>
                  <a:cubicBezTo>
                    <a:pt x="3405" y="9124"/>
                    <a:pt x="879" y="9125"/>
                    <a:pt x="879" y="9125"/>
                  </a:cubicBezTo>
                  <a:close/>
                  <a:moveTo>
                    <a:pt x="2851" y="4649"/>
                  </a:moveTo>
                  <a:cubicBezTo>
                    <a:pt x="2431" y="4453"/>
                    <a:pt x="1894" y="4570"/>
                    <a:pt x="1651" y="4911"/>
                  </a:cubicBezTo>
                  <a:cubicBezTo>
                    <a:pt x="1408" y="5251"/>
                    <a:pt x="1552" y="5687"/>
                    <a:pt x="1973" y="5884"/>
                  </a:cubicBezTo>
                  <a:lnTo>
                    <a:pt x="4171" y="6912"/>
                  </a:lnTo>
                  <a:cubicBezTo>
                    <a:pt x="4408" y="6513"/>
                    <a:pt x="4715" y="6106"/>
                    <a:pt x="5109" y="5706"/>
                  </a:cubicBezTo>
                  <a:cubicBezTo>
                    <a:pt x="5109" y="5706"/>
                    <a:pt x="2851" y="4649"/>
                    <a:pt x="2851" y="4649"/>
                  </a:cubicBezTo>
                  <a:close/>
                  <a:moveTo>
                    <a:pt x="6118" y="1310"/>
                  </a:moveTo>
                  <a:cubicBezTo>
                    <a:pt x="5698" y="1506"/>
                    <a:pt x="5553" y="1942"/>
                    <a:pt x="5795" y="2283"/>
                  </a:cubicBezTo>
                  <a:lnTo>
                    <a:pt x="7150" y="4186"/>
                  </a:lnTo>
                  <a:cubicBezTo>
                    <a:pt x="7326" y="4088"/>
                    <a:pt x="8471" y="3556"/>
                    <a:pt x="8675" y="3478"/>
                  </a:cubicBezTo>
                  <a:lnTo>
                    <a:pt x="7318" y="1570"/>
                  </a:lnTo>
                  <a:cubicBezTo>
                    <a:pt x="7075" y="1229"/>
                    <a:pt x="6538" y="1113"/>
                    <a:pt x="6118" y="1310"/>
                  </a:cubicBezTo>
                  <a:close/>
                  <a:moveTo>
                    <a:pt x="18708" y="6478"/>
                  </a:moveTo>
                  <a:cubicBezTo>
                    <a:pt x="17247" y="4749"/>
                    <a:pt x="13396" y="2259"/>
                    <a:pt x="8417" y="4592"/>
                  </a:cubicBezTo>
                  <a:cubicBezTo>
                    <a:pt x="8416" y="4592"/>
                    <a:pt x="8415" y="4593"/>
                    <a:pt x="8414" y="4593"/>
                  </a:cubicBezTo>
                  <a:cubicBezTo>
                    <a:pt x="8414" y="4593"/>
                    <a:pt x="8413" y="4593"/>
                    <a:pt x="8413" y="4594"/>
                  </a:cubicBezTo>
                  <a:cubicBezTo>
                    <a:pt x="8412" y="4594"/>
                    <a:pt x="8411" y="4594"/>
                    <a:pt x="8411" y="4595"/>
                  </a:cubicBezTo>
                  <a:cubicBezTo>
                    <a:pt x="8410" y="4595"/>
                    <a:pt x="8409" y="4595"/>
                    <a:pt x="8409" y="4596"/>
                  </a:cubicBezTo>
                  <a:cubicBezTo>
                    <a:pt x="3429" y="6929"/>
                    <a:pt x="4160" y="10880"/>
                    <a:pt x="5276" y="12771"/>
                  </a:cubicBezTo>
                  <a:cubicBezTo>
                    <a:pt x="6289" y="14473"/>
                    <a:pt x="8765" y="15342"/>
                    <a:pt x="9094" y="15507"/>
                  </a:cubicBezTo>
                  <a:cubicBezTo>
                    <a:pt x="9630" y="15775"/>
                    <a:pt x="12317" y="16498"/>
                    <a:pt x="13014" y="17370"/>
                  </a:cubicBezTo>
                  <a:cubicBezTo>
                    <a:pt x="13975" y="18570"/>
                    <a:pt x="14185" y="18516"/>
                    <a:pt x="15033" y="18314"/>
                  </a:cubicBezTo>
                  <a:cubicBezTo>
                    <a:pt x="15896" y="18109"/>
                    <a:pt x="19095" y="16611"/>
                    <a:pt x="19745" y="16106"/>
                  </a:cubicBezTo>
                  <a:cubicBezTo>
                    <a:pt x="20384" y="15611"/>
                    <a:pt x="20547" y="15491"/>
                    <a:pt x="19747" y="14216"/>
                  </a:cubicBezTo>
                  <a:cubicBezTo>
                    <a:pt x="19165" y="13290"/>
                    <a:pt x="19737" y="11040"/>
                    <a:pt x="19718" y="10529"/>
                  </a:cubicBezTo>
                  <a:cubicBezTo>
                    <a:pt x="19707" y="10216"/>
                    <a:pt x="20017" y="8041"/>
                    <a:pt x="18708" y="6478"/>
                  </a:cubicBezTo>
                  <a:close/>
                  <a:moveTo>
                    <a:pt x="21272" y="17648"/>
                  </a:moveTo>
                  <a:cubicBezTo>
                    <a:pt x="21133" y="17452"/>
                    <a:pt x="20824" y="17385"/>
                    <a:pt x="20583" y="17498"/>
                  </a:cubicBezTo>
                  <a:lnTo>
                    <a:pt x="16099" y="19599"/>
                  </a:lnTo>
                  <a:cubicBezTo>
                    <a:pt x="15858" y="19712"/>
                    <a:pt x="15775" y="19962"/>
                    <a:pt x="15914" y="20158"/>
                  </a:cubicBezTo>
                  <a:cubicBezTo>
                    <a:pt x="16053" y="20353"/>
                    <a:pt x="16361" y="20420"/>
                    <a:pt x="16603" y="20307"/>
                  </a:cubicBezTo>
                  <a:lnTo>
                    <a:pt x="21087" y="18206"/>
                  </a:lnTo>
                  <a:cubicBezTo>
                    <a:pt x="21328" y="18093"/>
                    <a:pt x="21411" y="17843"/>
                    <a:pt x="21272" y="17648"/>
                  </a:cubicBezTo>
                  <a:cubicBezTo>
                    <a:pt x="21272" y="17648"/>
                    <a:pt x="21272" y="17648"/>
                    <a:pt x="21272" y="17648"/>
                  </a:cubicBezTo>
                  <a:close/>
                  <a:moveTo>
                    <a:pt x="20584" y="16680"/>
                  </a:moveTo>
                  <a:cubicBezTo>
                    <a:pt x="20445" y="16485"/>
                    <a:pt x="20136" y="16418"/>
                    <a:pt x="19895" y="16531"/>
                  </a:cubicBezTo>
                  <a:lnTo>
                    <a:pt x="15411" y="18632"/>
                  </a:lnTo>
                  <a:cubicBezTo>
                    <a:pt x="15170" y="18745"/>
                    <a:pt x="15087" y="18995"/>
                    <a:pt x="15226" y="19190"/>
                  </a:cubicBezTo>
                  <a:cubicBezTo>
                    <a:pt x="15365" y="19386"/>
                    <a:pt x="15673" y="19453"/>
                    <a:pt x="15915" y="19340"/>
                  </a:cubicBezTo>
                  <a:lnTo>
                    <a:pt x="20399" y="17239"/>
                  </a:lnTo>
                  <a:cubicBezTo>
                    <a:pt x="20640" y="17126"/>
                    <a:pt x="20723" y="16876"/>
                    <a:pt x="20584" y="16680"/>
                  </a:cubicBezTo>
                  <a:cubicBezTo>
                    <a:pt x="20584" y="16680"/>
                    <a:pt x="20584" y="16680"/>
                    <a:pt x="20584" y="16680"/>
                  </a:cubicBezTo>
                  <a:close/>
                  <a:moveTo>
                    <a:pt x="17079" y="20429"/>
                  </a:moveTo>
                  <a:lnTo>
                    <a:pt x="20979" y="18602"/>
                  </a:lnTo>
                  <a:cubicBezTo>
                    <a:pt x="21600" y="19474"/>
                    <a:pt x="21230" y="20591"/>
                    <a:pt x="20153" y="21095"/>
                  </a:cubicBezTo>
                  <a:cubicBezTo>
                    <a:pt x="19076" y="21600"/>
                    <a:pt x="17700" y="21302"/>
                    <a:pt x="17079" y="20429"/>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795" name="Shape 10374"/>
            <p:cNvSpPr/>
            <p:nvPr/>
          </p:nvSpPr>
          <p:spPr>
            <a:xfrm flipH="1">
              <a:off x="1596390" y="1015829"/>
              <a:ext cx="192779" cy="319430"/>
            </a:xfrm>
            <a:custGeom>
              <a:avLst/>
              <a:gdLst/>
              <a:ahLst/>
              <a:cxnLst>
                <a:cxn ang="0">
                  <a:pos x="wd2" y="hd2"/>
                </a:cxn>
                <a:cxn ang="5400000">
                  <a:pos x="wd2" y="hd2"/>
                </a:cxn>
                <a:cxn ang="10800000">
                  <a:pos x="wd2" y="hd2"/>
                </a:cxn>
                <a:cxn ang="16200000">
                  <a:pos x="wd2" y="hd2"/>
                </a:cxn>
              </a:cxnLst>
              <a:rect l="0" t="0" r="r" b="b"/>
              <a:pathLst>
                <a:path w="21015" h="21600" extrusionOk="0">
                  <a:moveTo>
                    <a:pt x="0" y="938"/>
                  </a:moveTo>
                  <a:lnTo>
                    <a:pt x="6284" y="11455"/>
                  </a:lnTo>
                  <a:lnTo>
                    <a:pt x="10032" y="10516"/>
                  </a:lnTo>
                  <a:lnTo>
                    <a:pt x="6771" y="5067"/>
                  </a:lnTo>
                  <a:cubicBezTo>
                    <a:pt x="7276" y="5103"/>
                    <a:pt x="7799" y="5064"/>
                    <a:pt x="8290" y="4918"/>
                  </a:cubicBezTo>
                  <a:cubicBezTo>
                    <a:pt x="9265" y="4628"/>
                    <a:pt x="9902" y="4019"/>
                    <a:pt x="10109" y="3335"/>
                  </a:cubicBezTo>
                  <a:cubicBezTo>
                    <a:pt x="10127" y="3275"/>
                    <a:pt x="10142" y="3214"/>
                    <a:pt x="10154" y="3153"/>
                  </a:cubicBezTo>
                  <a:cubicBezTo>
                    <a:pt x="11859" y="3250"/>
                    <a:pt x="13418" y="3571"/>
                    <a:pt x="14738" y="4133"/>
                  </a:cubicBezTo>
                  <a:cubicBezTo>
                    <a:pt x="16916" y="5061"/>
                    <a:pt x="18325" y="6560"/>
                    <a:pt x="18814" y="8470"/>
                  </a:cubicBezTo>
                  <a:cubicBezTo>
                    <a:pt x="19575" y="11446"/>
                    <a:pt x="17428" y="14404"/>
                    <a:pt x="13562" y="15911"/>
                  </a:cubicBezTo>
                  <a:lnTo>
                    <a:pt x="12515" y="14314"/>
                  </a:lnTo>
                  <a:lnTo>
                    <a:pt x="15137" y="13594"/>
                  </a:lnTo>
                  <a:lnTo>
                    <a:pt x="14615" y="12797"/>
                  </a:lnTo>
                  <a:lnTo>
                    <a:pt x="5054" y="15424"/>
                  </a:lnTo>
                  <a:lnTo>
                    <a:pt x="5577" y="16221"/>
                  </a:lnTo>
                  <a:lnTo>
                    <a:pt x="8203" y="15499"/>
                  </a:lnTo>
                  <a:lnTo>
                    <a:pt x="9904" y="18094"/>
                  </a:lnTo>
                  <a:lnTo>
                    <a:pt x="4408" y="19605"/>
                  </a:lnTo>
                  <a:lnTo>
                    <a:pt x="5716" y="21600"/>
                  </a:lnTo>
                  <a:lnTo>
                    <a:pt x="21015" y="17395"/>
                  </a:lnTo>
                  <a:lnTo>
                    <a:pt x="19707" y="15399"/>
                  </a:lnTo>
                  <a:lnTo>
                    <a:pt x="15876" y="16453"/>
                  </a:lnTo>
                  <a:cubicBezTo>
                    <a:pt x="19603" y="14559"/>
                    <a:pt x="21600" y="11416"/>
                    <a:pt x="20792" y="8258"/>
                  </a:cubicBezTo>
                  <a:cubicBezTo>
                    <a:pt x="20210" y="5981"/>
                    <a:pt x="18497" y="4180"/>
                    <a:pt x="15839" y="3048"/>
                  </a:cubicBezTo>
                  <a:cubicBezTo>
                    <a:pt x="14076" y="2297"/>
                    <a:pt x="11998" y="1893"/>
                    <a:pt x="9725" y="1829"/>
                  </a:cubicBezTo>
                  <a:cubicBezTo>
                    <a:pt x="8880" y="999"/>
                    <a:pt x="7217" y="649"/>
                    <a:pt x="5755" y="1051"/>
                  </a:cubicBezTo>
                  <a:cubicBezTo>
                    <a:pt x="5329" y="1168"/>
                    <a:pt x="4967" y="1337"/>
                    <a:pt x="4668" y="1543"/>
                  </a:cubicBezTo>
                  <a:lnTo>
                    <a:pt x="3742" y="0"/>
                  </a:lnTo>
                  <a:lnTo>
                    <a:pt x="0" y="938"/>
                  </a:lnTo>
                  <a:close/>
                  <a:moveTo>
                    <a:pt x="6539" y="2246"/>
                  </a:moveTo>
                  <a:cubicBezTo>
                    <a:pt x="7096" y="2088"/>
                    <a:pt x="7748" y="2205"/>
                    <a:pt x="8082" y="2533"/>
                  </a:cubicBezTo>
                  <a:cubicBezTo>
                    <a:pt x="8426" y="2872"/>
                    <a:pt x="8318" y="3324"/>
                    <a:pt x="7835" y="3581"/>
                  </a:cubicBezTo>
                  <a:cubicBezTo>
                    <a:pt x="7738" y="3636"/>
                    <a:pt x="7630" y="3685"/>
                    <a:pt x="7504" y="3719"/>
                  </a:cubicBezTo>
                  <a:cubicBezTo>
                    <a:pt x="6877" y="3892"/>
                    <a:pt x="6149" y="3701"/>
                    <a:pt x="5884" y="3295"/>
                  </a:cubicBezTo>
                  <a:cubicBezTo>
                    <a:pt x="5620" y="2890"/>
                    <a:pt x="5916" y="2423"/>
                    <a:pt x="6539" y="2246"/>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796" name="Shape 10375"/>
            <p:cNvSpPr/>
            <p:nvPr/>
          </p:nvSpPr>
          <p:spPr>
            <a:xfrm flipH="1">
              <a:off x="1372240" y="264151"/>
              <a:ext cx="187198" cy="253928"/>
            </a:xfrm>
            <a:custGeom>
              <a:avLst/>
              <a:gdLst/>
              <a:ahLst/>
              <a:cxnLst>
                <a:cxn ang="0">
                  <a:pos x="wd2" y="hd2"/>
                </a:cxn>
                <a:cxn ang="5400000">
                  <a:pos x="wd2" y="hd2"/>
                </a:cxn>
                <a:cxn ang="10800000">
                  <a:pos x="wd2" y="hd2"/>
                </a:cxn>
                <a:cxn ang="16200000">
                  <a:pos x="wd2" y="hd2"/>
                </a:cxn>
              </a:cxnLst>
              <a:rect l="0" t="0" r="r" b="b"/>
              <a:pathLst>
                <a:path w="20438" h="21519" extrusionOk="0">
                  <a:moveTo>
                    <a:pt x="9842" y="0"/>
                  </a:moveTo>
                  <a:cubicBezTo>
                    <a:pt x="7324" y="0"/>
                    <a:pt x="4803" y="774"/>
                    <a:pt x="2881" y="2331"/>
                  </a:cubicBezTo>
                  <a:cubicBezTo>
                    <a:pt x="-961" y="5445"/>
                    <a:pt x="-961" y="10493"/>
                    <a:pt x="2881" y="13607"/>
                  </a:cubicBezTo>
                  <a:cubicBezTo>
                    <a:pt x="6005" y="16138"/>
                    <a:pt x="10709" y="16613"/>
                    <a:pt x="14423" y="15030"/>
                  </a:cubicBezTo>
                  <a:cubicBezTo>
                    <a:pt x="14434" y="15103"/>
                    <a:pt x="14466" y="15175"/>
                    <a:pt x="14515" y="15243"/>
                  </a:cubicBezTo>
                  <a:lnTo>
                    <a:pt x="18781" y="21235"/>
                  </a:lnTo>
                  <a:cubicBezTo>
                    <a:pt x="18974" y="21506"/>
                    <a:pt x="19402" y="21600"/>
                    <a:pt x="19736" y="21444"/>
                  </a:cubicBezTo>
                  <a:lnTo>
                    <a:pt x="20091" y="21277"/>
                  </a:lnTo>
                  <a:cubicBezTo>
                    <a:pt x="20425" y="21121"/>
                    <a:pt x="20535" y="20774"/>
                    <a:pt x="20343" y="20503"/>
                  </a:cubicBezTo>
                  <a:lnTo>
                    <a:pt x="16076" y="14515"/>
                  </a:lnTo>
                  <a:cubicBezTo>
                    <a:pt x="16007" y="14419"/>
                    <a:pt x="15903" y="14355"/>
                    <a:pt x="15790" y="14307"/>
                  </a:cubicBezTo>
                  <a:cubicBezTo>
                    <a:pt x="16138" y="14092"/>
                    <a:pt x="16479" y="13864"/>
                    <a:pt x="16797" y="13607"/>
                  </a:cubicBezTo>
                  <a:cubicBezTo>
                    <a:pt x="20639" y="10493"/>
                    <a:pt x="20639" y="5445"/>
                    <a:pt x="16797" y="2331"/>
                  </a:cubicBezTo>
                  <a:cubicBezTo>
                    <a:pt x="14875" y="774"/>
                    <a:pt x="12360" y="0"/>
                    <a:pt x="9842" y="0"/>
                  </a:cubicBezTo>
                  <a:close/>
                  <a:moveTo>
                    <a:pt x="9842" y="1251"/>
                  </a:moveTo>
                  <a:cubicBezTo>
                    <a:pt x="11963" y="1251"/>
                    <a:pt x="14085" y="1909"/>
                    <a:pt x="15704" y="3221"/>
                  </a:cubicBezTo>
                  <a:cubicBezTo>
                    <a:pt x="18942" y="5844"/>
                    <a:pt x="18942" y="10098"/>
                    <a:pt x="15704" y="12722"/>
                  </a:cubicBezTo>
                  <a:cubicBezTo>
                    <a:pt x="12467" y="15345"/>
                    <a:pt x="7217" y="15345"/>
                    <a:pt x="3980" y="12722"/>
                  </a:cubicBezTo>
                  <a:cubicBezTo>
                    <a:pt x="742" y="10098"/>
                    <a:pt x="742" y="5844"/>
                    <a:pt x="3980" y="3221"/>
                  </a:cubicBezTo>
                  <a:cubicBezTo>
                    <a:pt x="5598" y="1909"/>
                    <a:pt x="7720" y="1251"/>
                    <a:pt x="9842" y="1251"/>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797" name="Shape 10376"/>
            <p:cNvSpPr/>
            <p:nvPr/>
          </p:nvSpPr>
          <p:spPr>
            <a:xfrm flipH="1">
              <a:off x="1588508" y="654259"/>
              <a:ext cx="398810" cy="295091"/>
            </a:xfrm>
            <a:custGeom>
              <a:avLst/>
              <a:gdLst/>
              <a:ahLst/>
              <a:cxnLst>
                <a:cxn ang="0">
                  <a:pos x="wd2" y="hd2"/>
                </a:cxn>
                <a:cxn ang="5400000">
                  <a:pos x="wd2" y="hd2"/>
                </a:cxn>
                <a:cxn ang="10800000">
                  <a:pos x="wd2" y="hd2"/>
                </a:cxn>
                <a:cxn ang="16200000">
                  <a:pos x="wd2" y="hd2"/>
                </a:cxn>
              </a:cxnLst>
              <a:rect l="0" t="0"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chemeClr val="accent1"/>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798" name="Shape 10377"/>
            <p:cNvSpPr/>
            <p:nvPr/>
          </p:nvSpPr>
          <p:spPr>
            <a:xfrm flipH="1">
              <a:off x="115563" y="706315"/>
              <a:ext cx="310662" cy="279380"/>
            </a:xfrm>
            <a:custGeom>
              <a:avLst/>
              <a:gdLst/>
              <a:ahLst/>
              <a:cxnLst>
                <a:cxn ang="0">
                  <a:pos x="wd2" y="hd2"/>
                </a:cxn>
                <a:cxn ang="5400000">
                  <a:pos x="wd2" y="hd2"/>
                </a:cxn>
                <a:cxn ang="10800000">
                  <a:pos x="wd2" y="hd2"/>
                </a:cxn>
                <a:cxn ang="16200000">
                  <a:pos x="wd2" y="hd2"/>
                </a:cxn>
              </a:cxnLst>
              <a:rect l="0" t="0" r="r" b="b"/>
              <a:pathLst>
                <a:path w="21600" h="21600" extrusionOk="0">
                  <a:moveTo>
                    <a:pt x="4937" y="21600"/>
                  </a:moveTo>
                  <a:cubicBezTo>
                    <a:pt x="7087" y="19915"/>
                    <a:pt x="7254" y="17403"/>
                    <a:pt x="7225" y="15022"/>
                  </a:cubicBezTo>
                  <a:cubicBezTo>
                    <a:pt x="9087" y="15916"/>
                    <a:pt x="11129" y="16612"/>
                    <a:pt x="13235" y="14961"/>
                  </a:cubicBezTo>
                  <a:cubicBezTo>
                    <a:pt x="15319" y="13326"/>
                    <a:pt x="15547" y="10891"/>
                    <a:pt x="15533" y="8574"/>
                  </a:cubicBezTo>
                  <a:cubicBezTo>
                    <a:pt x="17412" y="9482"/>
                    <a:pt x="19470" y="10214"/>
                    <a:pt x="21600" y="8543"/>
                  </a:cubicBezTo>
                  <a:lnTo>
                    <a:pt x="20969" y="7441"/>
                  </a:lnTo>
                  <a:cubicBezTo>
                    <a:pt x="19165" y="8855"/>
                    <a:pt x="17455" y="8115"/>
                    <a:pt x="15526" y="7147"/>
                  </a:cubicBezTo>
                  <a:cubicBezTo>
                    <a:pt x="15470" y="4670"/>
                    <a:pt x="15489" y="2522"/>
                    <a:pt x="17315" y="1092"/>
                  </a:cubicBezTo>
                  <a:lnTo>
                    <a:pt x="16670" y="0"/>
                  </a:lnTo>
                  <a:cubicBezTo>
                    <a:pt x="14521" y="1685"/>
                    <a:pt x="14346" y="4208"/>
                    <a:pt x="14375" y="6589"/>
                  </a:cubicBezTo>
                  <a:cubicBezTo>
                    <a:pt x="12514" y="5696"/>
                    <a:pt x="10476" y="5018"/>
                    <a:pt x="8371" y="6668"/>
                  </a:cubicBezTo>
                  <a:cubicBezTo>
                    <a:pt x="6282" y="8306"/>
                    <a:pt x="6070" y="10724"/>
                    <a:pt x="6085" y="13045"/>
                  </a:cubicBezTo>
                  <a:cubicBezTo>
                    <a:pt x="4204" y="12134"/>
                    <a:pt x="2134" y="11396"/>
                    <a:pt x="0" y="13068"/>
                  </a:cubicBezTo>
                  <a:cubicBezTo>
                    <a:pt x="0" y="13068"/>
                    <a:pt x="641" y="14162"/>
                    <a:pt x="641" y="14162"/>
                  </a:cubicBezTo>
                  <a:cubicBezTo>
                    <a:pt x="2449" y="12745"/>
                    <a:pt x="4156" y="13499"/>
                    <a:pt x="6093" y="14471"/>
                  </a:cubicBezTo>
                  <a:cubicBezTo>
                    <a:pt x="6148" y="16943"/>
                    <a:pt x="6117" y="19084"/>
                    <a:pt x="4295" y="20512"/>
                  </a:cubicBezTo>
                  <a:lnTo>
                    <a:pt x="4937" y="21600"/>
                  </a:lnTo>
                  <a:close/>
                  <a:moveTo>
                    <a:pt x="4054" y="19679"/>
                  </a:moveTo>
                  <a:cubicBezTo>
                    <a:pt x="4369" y="19426"/>
                    <a:pt x="4614" y="19148"/>
                    <a:pt x="4809" y="18844"/>
                  </a:cubicBezTo>
                  <a:cubicBezTo>
                    <a:pt x="4809" y="18844"/>
                    <a:pt x="2134" y="14221"/>
                    <a:pt x="2134" y="14221"/>
                  </a:cubicBezTo>
                  <a:cubicBezTo>
                    <a:pt x="1820" y="14319"/>
                    <a:pt x="1507" y="14483"/>
                    <a:pt x="1188" y="14730"/>
                  </a:cubicBezTo>
                  <a:lnTo>
                    <a:pt x="4054" y="19679"/>
                  </a:lnTo>
                  <a:close/>
                  <a:moveTo>
                    <a:pt x="5303" y="17641"/>
                  </a:moveTo>
                  <a:cubicBezTo>
                    <a:pt x="5447" y="17150"/>
                    <a:pt x="5511" y="16611"/>
                    <a:pt x="5534" y="16026"/>
                  </a:cubicBezTo>
                  <a:lnTo>
                    <a:pt x="4636" y="14466"/>
                  </a:lnTo>
                  <a:cubicBezTo>
                    <a:pt x="4164" y="14273"/>
                    <a:pt x="3712" y="14138"/>
                    <a:pt x="3269" y="14112"/>
                  </a:cubicBezTo>
                  <a:lnTo>
                    <a:pt x="5303" y="17641"/>
                  </a:lnTo>
                  <a:close/>
                  <a:moveTo>
                    <a:pt x="7218" y="13596"/>
                  </a:moveTo>
                  <a:cubicBezTo>
                    <a:pt x="7170" y="11212"/>
                    <a:pt x="7244" y="9148"/>
                    <a:pt x="9015" y="7760"/>
                  </a:cubicBezTo>
                  <a:cubicBezTo>
                    <a:pt x="10800" y="6360"/>
                    <a:pt x="12484" y="7073"/>
                    <a:pt x="14389" y="8027"/>
                  </a:cubicBezTo>
                  <a:cubicBezTo>
                    <a:pt x="14437" y="10403"/>
                    <a:pt x="14371" y="12473"/>
                    <a:pt x="12604" y="13859"/>
                  </a:cubicBezTo>
                  <a:cubicBezTo>
                    <a:pt x="10819" y="15258"/>
                    <a:pt x="9123" y="14549"/>
                    <a:pt x="7218" y="13596"/>
                  </a:cubicBezTo>
                  <a:close/>
                  <a:moveTo>
                    <a:pt x="9128" y="13531"/>
                  </a:moveTo>
                  <a:cubicBezTo>
                    <a:pt x="9683" y="13753"/>
                    <a:pt x="10215" y="13899"/>
                    <a:pt x="10736" y="13922"/>
                  </a:cubicBezTo>
                  <a:lnTo>
                    <a:pt x="8270" y="9693"/>
                  </a:lnTo>
                  <a:cubicBezTo>
                    <a:pt x="8094" y="10262"/>
                    <a:pt x="8018" y="10890"/>
                    <a:pt x="7988" y="11570"/>
                  </a:cubicBezTo>
                  <a:lnTo>
                    <a:pt x="9128" y="13531"/>
                  </a:lnTo>
                  <a:close/>
                  <a:moveTo>
                    <a:pt x="11711" y="13445"/>
                  </a:moveTo>
                  <a:cubicBezTo>
                    <a:pt x="11906" y="13348"/>
                    <a:pt x="12100" y="13226"/>
                    <a:pt x="12298" y="13067"/>
                  </a:cubicBezTo>
                  <a:cubicBezTo>
                    <a:pt x="12398" y="12988"/>
                    <a:pt x="12489" y="12904"/>
                    <a:pt x="12577" y="12819"/>
                  </a:cubicBezTo>
                  <a:lnTo>
                    <a:pt x="9787" y="7934"/>
                  </a:lnTo>
                  <a:cubicBezTo>
                    <a:pt x="9688" y="7998"/>
                    <a:pt x="9589" y="8069"/>
                    <a:pt x="9488" y="8149"/>
                  </a:cubicBezTo>
                  <a:cubicBezTo>
                    <a:pt x="9290" y="8307"/>
                    <a:pt x="9121" y="8474"/>
                    <a:pt x="8972" y="8652"/>
                  </a:cubicBezTo>
                  <a:lnTo>
                    <a:pt x="11711" y="13445"/>
                  </a:lnTo>
                  <a:close/>
                  <a:moveTo>
                    <a:pt x="13407" y="12000"/>
                  </a:moveTo>
                  <a:cubicBezTo>
                    <a:pt x="13611" y="11527"/>
                    <a:pt x="13723" y="11008"/>
                    <a:pt x="13784" y="10444"/>
                  </a:cubicBezTo>
                  <a:lnTo>
                    <a:pt x="12283" y="7830"/>
                  </a:lnTo>
                  <a:cubicBezTo>
                    <a:pt x="11815" y="7685"/>
                    <a:pt x="11363" y="7615"/>
                    <a:pt x="10913" y="7660"/>
                  </a:cubicBezTo>
                  <a:lnTo>
                    <a:pt x="13407" y="12000"/>
                  </a:lnTo>
                  <a:close/>
                  <a:moveTo>
                    <a:pt x="16965" y="7123"/>
                  </a:moveTo>
                  <a:cubicBezTo>
                    <a:pt x="17421" y="7289"/>
                    <a:pt x="17855" y="7394"/>
                    <a:pt x="18279" y="7398"/>
                  </a:cubicBezTo>
                  <a:lnTo>
                    <a:pt x="16261" y="4044"/>
                  </a:lnTo>
                  <a:cubicBezTo>
                    <a:pt x="16133" y="4533"/>
                    <a:pt x="16081" y="5067"/>
                    <a:pt x="16071" y="5642"/>
                  </a:cubicBezTo>
                  <a:lnTo>
                    <a:pt x="16965" y="7123"/>
                  </a:lnTo>
                  <a:close/>
                  <a:moveTo>
                    <a:pt x="19610" y="7085"/>
                  </a:moveTo>
                  <a:cubicBezTo>
                    <a:pt x="19909" y="6982"/>
                    <a:pt x="20208" y="6817"/>
                    <a:pt x="20510" y="6570"/>
                  </a:cubicBezTo>
                  <a:lnTo>
                    <a:pt x="17721" y="1845"/>
                  </a:lnTo>
                  <a:cubicBezTo>
                    <a:pt x="17423" y="2098"/>
                    <a:pt x="17191" y="2376"/>
                    <a:pt x="17007" y="2675"/>
                  </a:cubicBezTo>
                  <a:cubicBezTo>
                    <a:pt x="17007" y="2675"/>
                    <a:pt x="19610" y="7085"/>
                    <a:pt x="19610" y="7085"/>
                  </a:cubicBezTo>
                  <a:close/>
                </a:path>
              </a:pathLst>
            </a:custGeom>
            <a:solidFill>
              <a:schemeClr val="accent3"/>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799" name="Shape 10378"/>
            <p:cNvSpPr/>
            <p:nvPr/>
          </p:nvSpPr>
          <p:spPr>
            <a:xfrm flipH="1">
              <a:off x="768273" y="321731"/>
              <a:ext cx="188511" cy="281380"/>
            </a:xfrm>
            <a:custGeom>
              <a:avLst/>
              <a:gdLst/>
              <a:ahLst/>
              <a:cxnLst>
                <a:cxn ang="0">
                  <a:pos x="wd2" y="hd2"/>
                </a:cxn>
                <a:cxn ang="5400000">
                  <a:pos x="wd2" y="hd2"/>
                </a:cxn>
                <a:cxn ang="10800000">
                  <a:pos x="wd2" y="hd2"/>
                </a:cxn>
                <a:cxn ang="16200000">
                  <a:pos x="wd2" y="hd2"/>
                </a:cxn>
              </a:cxnLst>
              <a:rect l="0" t="0" r="r" b="b"/>
              <a:pathLst>
                <a:path w="21451" h="21511" extrusionOk="0">
                  <a:moveTo>
                    <a:pt x="18683" y="0"/>
                  </a:moveTo>
                  <a:lnTo>
                    <a:pt x="17079" y="1668"/>
                  </a:lnTo>
                  <a:cubicBezTo>
                    <a:pt x="17015" y="1638"/>
                    <a:pt x="16700" y="1488"/>
                    <a:pt x="16700" y="1488"/>
                  </a:cubicBezTo>
                  <a:lnTo>
                    <a:pt x="15441" y="2801"/>
                  </a:lnTo>
                  <a:lnTo>
                    <a:pt x="15820" y="2981"/>
                  </a:lnTo>
                  <a:lnTo>
                    <a:pt x="15441" y="3375"/>
                  </a:lnTo>
                  <a:lnTo>
                    <a:pt x="2730" y="16587"/>
                  </a:lnTo>
                  <a:cubicBezTo>
                    <a:pt x="2279" y="17056"/>
                    <a:pt x="509" y="19614"/>
                    <a:pt x="586" y="20489"/>
                  </a:cubicBezTo>
                  <a:cubicBezTo>
                    <a:pt x="597" y="20614"/>
                    <a:pt x="646" y="20706"/>
                    <a:pt x="742" y="20751"/>
                  </a:cubicBezTo>
                  <a:cubicBezTo>
                    <a:pt x="1508" y="21113"/>
                    <a:pt x="4988" y="18432"/>
                    <a:pt x="5504" y="17895"/>
                  </a:cubicBezTo>
                  <a:lnTo>
                    <a:pt x="18209" y="4684"/>
                  </a:lnTo>
                  <a:lnTo>
                    <a:pt x="18588" y="4289"/>
                  </a:lnTo>
                  <a:lnTo>
                    <a:pt x="18984" y="4477"/>
                  </a:lnTo>
                  <a:lnTo>
                    <a:pt x="14043" y="9610"/>
                  </a:lnTo>
                  <a:lnTo>
                    <a:pt x="14611" y="9879"/>
                  </a:lnTo>
                  <a:lnTo>
                    <a:pt x="20810" y="3434"/>
                  </a:lnTo>
                  <a:cubicBezTo>
                    <a:pt x="20810" y="3434"/>
                    <a:pt x="20191" y="3144"/>
                    <a:pt x="19847" y="2981"/>
                  </a:cubicBezTo>
                  <a:lnTo>
                    <a:pt x="21451" y="1313"/>
                  </a:lnTo>
                  <a:cubicBezTo>
                    <a:pt x="21451" y="1313"/>
                    <a:pt x="18683" y="0"/>
                    <a:pt x="18683" y="0"/>
                  </a:cubicBezTo>
                  <a:close/>
                  <a:moveTo>
                    <a:pt x="586" y="20489"/>
                  </a:moveTo>
                  <a:cubicBezTo>
                    <a:pt x="585" y="20448"/>
                    <a:pt x="574" y="20416"/>
                    <a:pt x="580" y="20368"/>
                  </a:cubicBezTo>
                  <a:lnTo>
                    <a:pt x="319" y="20638"/>
                  </a:lnTo>
                  <a:cubicBezTo>
                    <a:pt x="213" y="20748"/>
                    <a:pt x="-149" y="21394"/>
                    <a:pt x="68" y="21497"/>
                  </a:cubicBezTo>
                  <a:cubicBezTo>
                    <a:pt x="286" y="21600"/>
                    <a:pt x="1004" y="21123"/>
                    <a:pt x="1110" y="21013"/>
                  </a:cubicBezTo>
                  <a:lnTo>
                    <a:pt x="1371" y="20739"/>
                  </a:lnTo>
                  <a:cubicBezTo>
                    <a:pt x="1093" y="20840"/>
                    <a:pt x="868" y="20874"/>
                    <a:pt x="731" y="20810"/>
                  </a:cubicBezTo>
                  <a:cubicBezTo>
                    <a:pt x="624" y="20759"/>
                    <a:pt x="588" y="20638"/>
                    <a:pt x="586" y="20489"/>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800" name="Shape 10379"/>
            <p:cNvSpPr/>
            <p:nvPr/>
          </p:nvSpPr>
          <p:spPr>
            <a:xfrm flipH="1">
              <a:off x="858481" y="1501589"/>
              <a:ext cx="230815" cy="270356"/>
            </a:xfrm>
            <a:custGeom>
              <a:avLst/>
              <a:gdLst/>
              <a:ahLst/>
              <a:cxnLst>
                <a:cxn ang="0">
                  <a:pos x="wd2" y="hd2"/>
                </a:cxn>
                <a:cxn ang="5400000">
                  <a:pos x="wd2" y="hd2"/>
                </a:cxn>
                <a:cxn ang="10800000">
                  <a:pos x="wd2" y="hd2"/>
                </a:cxn>
                <a:cxn ang="16200000">
                  <a:pos x="wd2" y="hd2"/>
                </a:cxn>
              </a:cxnLst>
              <a:rect l="0" t="0" r="r" b="b"/>
              <a:pathLst>
                <a:path w="21057" h="21254" extrusionOk="0">
                  <a:moveTo>
                    <a:pt x="8090" y="6610"/>
                  </a:moveTo>
                  <a:lnTo>
                    <a:pt x="8090" y="3934"/>
                  </a:lnTo>
                  <a:lnTo>
                    <a:pt x="19378" y="1852"/>
                  </a:lnTo>
                  <a:lnTo>
                    <a:pt x="19378" y="4528"/>
                  </a:lnTo>
                  <a:cubicBezTo>
                    <a:pt x="19378" y="4528"/>
                    <a:pt x="8090" y="6610"/>
                    <a:pt x="8090" y="6610"/>
                  </a:cubicBezTo>
                  <a:close/>
                  <a:moveTo>
                    <a:pt x="21057" y="0"/>
                  </a:moveTo>
                  <a:lnTo>
                    <a:pt x="6411" y="2701"/>
                  </a:lnTo>
                  <a:lnTo>
                    <a:pt x="6411" y="15495"/>
                  </a:lnTo>
                  <a:cubicBezTo>
                    <a:pt x="5363" y="15254"/>
                    <a:pt x="3972" y="15448"/>
                    <a:pt x="2666" y="16104"/>
                  </a:cubicBezTo>
                  <a:cubicBezTo>
                    <a:pt x="567" y="17160"/>
                    <a:pt x="-518" y="19009"/>
                    <a:pt x="244" y="20236"/>
                  </a:cubicBezTo>
                  <a:cubicBezTo>
                    <a:pt x="1005" y="21462"/>
                    <a:pt x="3325" y="21600"/>
                    <a:pt x="5425" y="20544"/>
                  </a:cubicBezTo>
                  <a:cubicBezTo>
                    <a:pt x="7005" y="19749"/>
                    <a:pt x="8010" y="18505"/>
                    <a:pt x="8085" y="17416"/>
                  </a:cubicBezTo>
                  <a:lnTo>
                    <a:pt x="8090" y="17416"/>
                  </a:lnTo>
                  <a:lnTo>
                    <a:pt x="8090" y="8152"/>
                  </a:lnTo>
                  <a:lnTo>
                    <a:pt x="19378" y="6070"/>
                  </a:lnTo>
                  <a:lnTo>
                    <a:pt x="19378" y="10758"/>
                  </a:lnTo>
                  <a:cubicBezTo>
                    <a:pt x="18330" y="10518"/>
                    <a:pt x="16941" y="10712"/>
                    <a:pt x="15636" y="11368"/>
                  </a:cubicBezTo>
                  <a:cubicBezTo>
                    <a:pt x="13536" y="12424"/>
                    <a:pt x="12452" y="14273"/>
                    <a:pt x="13213" y="15499"/>
                  </a:cubicBezTo>
                  <a:cubicBezTo>
                    <a:pt x="13975" y="16725"/>
                    <a:pt x="16295" y="16863"/>
                    <a:pt x="18395" y="15807"/>
                  </a:cubicBezTo>
                  <a:cubicBezTo>
                    <a:pt x="20060" y="14970"/>
                    <a:pt x="21082" y="13635"/>
                    <a:pt x="21056" y="12506"/>
                  </a:cubicBezTo>
                  <a:lnTo>
                    <a:pt x="21057" y="12506"/>
                  </a:lnTo>
                  <a:cubicBezTo>
                    <a:pt x="21057" y="12506"/>
                    <a:pt x="21057" y="0"/>
                    <a:pt x="21057" y="0"/>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801" name="Shape 10380"/>
            <p:cNvSpPr/>
            <p:nvPr/>
          </p:nvSpPr>
          <p:spPr>
            <a:xfrm flipH="1">
              <a:off x="1876030" y="479907"/>
              <a:ext cx="280142" cy="191315"/>
            </a:xfrm>
            <a:custGeom>
              <a:avLst/>
              <a:gdLst/>
              <a:ahLst/>
              <a:cxnLst>
                <a:cxn ang="0">
                  <a:pos x="wd2" y="hd2"/>
                </a:cxn>
                <a:cxn ang="5400000">
                  <a:pos x="wd2" y="hd2"/>
                </a:cxn>
                <a:cxn ang="10800000">
                  <a:pos x="wd2" y="hd2"/>
                </a:cxn>
                <a:cxn ang="16200000">
                  <a:pos x="wd2" y="hd2"/>
                </a:cxn>
              </a:cxnLst>
              <a:rect l="0" t="0" r="r" b="b"/>
              <a:pathLst>
                <a:path w="21600" h="21600" extrusionOk="0">
                  <a:moveTo>
                    <a:pt x="18900" y="15429"/>
                  </a:moveTo>
                  <a:lnTo>
                    <a:pt x="2700" y="15429"/>
                  </a:lnTo>
                  <a:lnTo>
                    <a:pt x="2700" y="2057"/>
                  </a:lnTo>
                  <a:lnTo>
                    <a:pt x="18900" y="2057"/>
                  </a:lnTo>
                  <a:cubicBezTo>
                    <a:pt x="18900" y="2057"/>
                    <a:pt x="18900" y="15429"/>
                    <a:pt x="18900" y="15429"/>
                  </a:cubicBezTo>
                  <a:close/>
                  <a:moveTo>
                    <a:pt x="18900" y="0"/>
                  </a:moveTo>
                  <a:lnTo>
                    <a:pt x="2700" y="0"/>
                  </a:lnTo>
                  <a:cubicBezTo>
                    <a:pt x="1954" y="0"/>
                    <a:pt x="1350" y="922"/>
                    <a:pt x="1350" y="2057"/>
                  </a:cubicBezTo>
                  <a:cubicBezTo>
                    <a:pt x="1350" y="2057"/>
                    <a:pt x="1350" y="17486"/>
                    <a:pt x="1364" y="17486"/>
                  </a:cubicBezTo>
                  <a:lnTo>
                    <a:pt x="20235" y="17486"/>
                  </a:lnTo>
                  <a:cubicBezTo>
                    <a:pt x="20250" y="17486"/>
                    <a:pt x="20250" y="2057"/>
                    <a:pt x="20250" y="2057"/>
                  </a:cubicBezTo>
                  <a:cubicBezTo>
                    <a:pt x="20250" y="922"/>
                    <a:pt x="19646" y="0"/>
                    <a:pt x="18900" y="0"/>
                  </a:cubicBezTo>
                  <a:close/>
                  <a:moveTo>
                    <a:pt x="20250" y="21600"/>
                  </a:moveTo>
                  <a:lnTo>
                    <a:pt x="1350" y="21600"/>
                  </a:lnTo>
                  <a:cubicBezTo>
                    <a:pt x="604" y="21600"/>
                    <a:pt x="0" y="20679"/>
                    <a:pt x="0" y="19543"/>
                  </a:cubicBezTo>
                  <a:lnTo>
                    <a:pt x="0" y="18514"/>
                  </a:lnTo>
                  <a:lnTo>
                    <a:pt x="8775" y="18514"/>
                  </a:lnTo>
                  <a:lnTo>
                    <a:pt x="8775" y="19543"/>
                  </a:lnTo>
                  <a:lnTo>
                    <a:pt x="12825" y="19543"/>
                  </a:lnTo>
                  <a:lnTo>
                    <a:pt x="12825" y="18514"/>
                  </a:lnTo>
                  <a:lnTo>
                    <a:pt x="21600" y="18514"/>
                  </a:lnTo>
                  <a:lnTo>
                    <a:pt x="21600" y="19543"/>
                  </a:lnTo>
                  <a:cubicBezTo>
                    <a:pt x="21600" y="20679"/>
                    <a:pt x="20995" y="21600"/>
                    <a:pt x="20250" y="21600"/>
                  </a:cubicBezTo>
                  <a:cubicBezTo>
                    <a:pt x="20250" y="21600"/>
                    <a:pt x="20250" y="21600"/>
                    <a:pt x="20250" y="21600"/>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802" name="Shape 10381"/>
            <p:cNvSpPr/>
            <p:nvPr/>
          </p:nvSpPr>
          <p:spPr>
            <a:xfrm flipH="1">
              <a:off x="735976" y="1612483"/>
              <a:ext cx="188512" cy="281380"/>
            </a:xfrm>
            <a:custGeom>
              <a:avLst/>
              <a:gdLst/>
              <a:ahLst/>
              <a:cxnLst>
                <a:cxn ang="0">
                  <a:pos x="wd2" y="hd2"/>
                </a:cxn>
                <a:cxn ang="5400000">
                  <a:pos x="wd2" y="hd2"/>
                </a:cxn>
                <a:cxn ang="10800000">
                  <a:pos x="wd2" y="hd2"/>
                </a:cxn>
                <a:cxn ang="16200000">
                  <a:pos x="wd2" y="hd2"/>
                </a:cxn>
              </a:cxnLst>
              <a:rect l="0" t="0" r="r" b="b"/>
              <a:pathLst>
                <a:path w="21451" h="21511" extrusionOk="0">
                  <a:moveTo>
                    <a:pt x="18683" y="0"/>
                  </a:moveTo>
                  <a:lnTo>
                    <a:pt x="17079" y="1668"/>
                  </a:lnTo>
                  <a:cubicBezTo>
                    <a:pt x="17015" y="1638"/>
                    <a:pt x="16700" y="1488"/>
                    <a:pt x="16700" y="1488"/>
                  </a:cubicBezTo>
                  <a:lnTo>
                    <a:pt x="15441" y="2801"/>
                  </a:lnTo>
                  <a:lnTo>
                    <a:pt x="15820" y="2981"/>
                  </a:lnTo>
                  <a:lnTo>
                    <a:pt x="15441" y="3375"/>
                  </a:lnTo>
                  <a:lnTo>
                    <a:pt x="2730" y="16587"/>
                  </a:lnTo>
                  <a:cubicBezTo>
                    <a:pt x="2279" y="17056"/>
                    <a:pt x="509" y="19614"/>
                    <a:pt x="586" y="20489"/>
                  </a:cubicBezTo>
                  <a:cubicBezTo>
                    <a:pt x="597" y="20614"/>
                    <a:pt x="646" y="20706"/>
                    <a:pt x="742" y="20751"/>
                  </a:cubicBezTo>
                  <a:cubicBezTo>
                    <a:pt x="1508" y="21113"/>
                    <a:pt x="4988" y="18432"/>
                    <a:pt x="5504" y="17895"/>
                  </a:cubicBezTo>
                  <a:lnTo>
                    <a:pt x="18209" y="4684"/>
                  </a:lnTo>
                  <a:lnTo>
                    <a:pt x="18588" y="4289"/>
                  </a:lnTo>
                  <a:lnTo>
                    <a:pt x="18984" y="4477"/>
                  </a:lnTo>
                  <a:lnTo>
                    <a:pt x="14043" y="9610"/>
                  </a:lnTo>
                  <a:lnTo>
                    <a:pt x="14611" y="9879"/>
                  </a:lnTo>
                  <a:lnTo>
                    <a:pt x="20810" y="3434"/>
                  </a:lnTo>
                  <a:cubicBezTo>
                    <a:pt x="20810" y="3434"/>
                    <a:pt x="20191" y="3144"/>
                    <a:pt x="19847" y="2981"/>
                  </a:cubicBezTo>
                  <a:lnTo>
                    <a:pt x="21451" y="1313"/>
                  </a:lnTo>
                  <a:cubicBezTo>
                    <a:pt x="21451" y="1313"/>
                    <a:pt x="18683" y="0"/>
                    <a:pt x="18683" y="0"/>
                  </a:cubicBezTo>
                  <a:close/>
                  <a:moveTo>
                    <a:pt x="586" y="20489"/>
                  </a:moveTo>
                  <a:cubicBezTo>
                    <a:pt x="585" y="20448"/>
                    <a:pt x="574" y="20416"/>
                    <a:pt x="580" y="20368"/>
                  </a:cubicBezTo>
                  <a:lnTo>
                    <a:pt x="319" y="20638"/>
                  </a:lnTo>
                  <a:cubicBezTo>
                    <a:pt x="213" y="20748"/>
                    <a:pt x="-149" y="21394"/>
                    <a:pt x="68" y="21497"/>
                  </a:cubicBezTo>
                  <a:cubicBezTo>
                    <a:pt x="286" y="21600"/>
                    <a:pt x="1004" y="21123"/>
                    <a:pt x="1110" y="21013"/>
                  </a:cubicBezTo>
                  <a:lnTo>
                    <a:pt x="1371" y="20739"/>
                  </a:lnTo>
                  <a:cubicBezTo>
                    <a:pt x="1093" y="20840"/>
                    <a:pt x="868" y="20874"/>
                    <a:pt x="731" y="20810"/>
                  </a:cubicBezTo>
                  <a:cubicBezTo>
                    <a:pt x="624" y="20759"/>
                    <a:pt x="588" y="20638"/>
                    <a:pt x="586" y="20489"/>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803" name="Shape 10382"/>
            <p:cNvSpPr/>
            <p:nvPr/>
          </p:nvSpPr>
          <p:spPr>
            <a:xfrm flipH="1">
              <a:off x="1629649" y="145906"/>
              <a:ext cx="253975" cy="311937"/>
            </a:xfrm>
            <a:custGeom>
              <a:avLst/>
              <a:gdLst/>
              <a:ahLst/>
              <a:cxnLst>
                <a:cxn ang="0">
                  <a:pos x="wd2" y="hd2"/>
                </a:cxn>
                <a:cxn ang="5400000">
                  <a:pos x="wd2" y="hd2"/>
                </a:cxn>
                <a:cxn ang="10800000">
                  <a:pos x="wd2" y="hd2"/>
                </a:cxn>
                <a:cxn ang="16200000">
                  <a:pos x="wd2" y="hd2"/>
                </a:cxn>
              </a:cxnLst>
              <a:rect l="0" t="0" r="r" b="b"/>
              <a:pathLst>
                <a:path w="19200" h="21330" extrusionOk="0">
                  <a:moveTo>
                    <a:pt x="9478" y="70"/>
                  </a:moveTo>
                  <a:cubicBezTo>
                    <a:pt x="11123" y="275"/>
                    <a:pt x="12738" y="926"/>
                    <a:pt x="14085" y="2033"/>
                  </a:cubicBezTo>
                  <a:cubicBezTo>
                    <a:pt x="15975" y="3587"/>
                    <a:pt x="17009" y="5837"/>
                    <a:pt x="16934" y="8191"/>
                  </a:cubicBezTo>
                  <a:cubicBezTo>
                    <a:pt x="16906" y="10082"/>
                    <a:pt x="16181" y="11892"/>
                    <a:pt x="14857" y="13325"/>
                  </a:cubicBezTo>
                  <a:cubicBezTo>
                    <a:pt x="12856" y="15492"/>
                    <a:pt x="9834" y="16495"/>
                    <a:pt x="6855" y="15993"/>
                  </a:cubicBezTo>
                  <a:cubicBezTo>
                    <a:pt x="490" y="14716"/>
                    <a:pt x="-2157" y="7497"/>
                    <a:pt x="2010" y="2777"/>
                  </a:cubicBezTo>
                  <a:cubicBezTo>
                    <a:pt x="3900" y="636"/>
                    <a:pt x="6738" y="-270"/>
                    <a:pt x="9478" y="70"/>
                  </a:cubicBezTo>
                  <a:close/>
                  <a:moveTo>
                    <a:pt x="16810" y="1701"/>
                  </a:moveTo>
                  <a:cubicBezTo>
                    <a:pt x="18615" y="3813"/>
                    <a:pt x="19443" y="6468"/>
                    <a:pt x="19138" y="9166"/>
                  </a:cubicBezTo>
                  <a:cubicBezTo>
                    <a:pt x="18833" y="11864"/>
                    <a:pt x="17426" y="14285"/>
                    <a:pt x="15190" y="15989"/>
                  </a:cubicBezTo>
                  <a:cubicBezTo>
                    <a:pt x="12661" y="17917"/>
                    <a:pt x="9406" y="18601"/>
                    <a:pt x="6358" y="18041"/>
                  </a:cubicBezTo>
                  <a:cubicBezTo>
                    <a:pt x="5748" y="17930"/>
                    <a:pt x="5142" y="17768"/>
                    <a:pt x="4557" y="17556"/>
                  </a:cubicBezTo>
                  <a:lnTo>
                    <a:pt x="4163" y="19469"/>
                  </a:lnTo>
                  <a:lnTo>
                    <a:pt x="7062" y="20001"/>
                  </a:lnTo>
                  <a:lnTo>
                    <a:pt x="6789" y="21330"/>
                  </a:lnTo>
                  <a:lnTo>
                    <a:pt x="226" y="20125"/>
                  </a:lnTo>
                  <a:lnTo>
                    <a:pt x="499" y="18797"/>
                  </a:lnTo>
                  <a:lnTo>
                    <a:pt x="2756" y="19211"/>
                  </a:lnTo>
                  <a:lnTo>
                    <a:pt x="3218" y="16966"/>
                  </a:lnTo>
                  <a:cubicBezTo>
                    <a:pt x="2950" y="16826"/>
                    <a:pt x="2687" y="16675"/>
                    <a:pt x="2430" y="16512"/>
                  </a:cubicBezTo>
                  <a:cubicBezTo>
                    <a:pt x="2173" y="16350"/>
                    <a:pt x="1927" y="16169"/>
                    <a:pt x="1683" y="15983"/>
                  </a:cubicBezTo>
                  <a:lnTo>
                    <a:pt x="2579" y="14935"/>
                  </a:lnTo>
                  <a:cubicBezTo>
                    <a:pt x="5969" y="17524"/>
                    <a:pt x="10901" y="17524"/>
                    <a:pt x="14299" y="14934"/>
                  </a:cubicBezTo>
                  <a:cubicBezTo>
                    <a:pt x="16238" y="13457"/>
                    <a:pt x="17443" y="11361"/>
                    <a:pt x="17707" y="9022"/>
                  </a:cubicBezTo>
                  <a:cubicBezTo>
                    <a:pt x="17972" y="6683"/>
                    <a:pt x="17266" y="4386"/>
                    <a:pt x="15702" y="2556"/>
                  </a:cubicBezTo>
                  <a:lnTo>
                    <a:pt x="16810" y="1701"/>
                  </a:lnTo>
                  <a:close/>
                  <a:moveTo>
                    <a:pt x="9714" y="1065"/>
                  </a:moveTo>
                  <a:cubicBezTo>
                    <a:pt x="9277" y="997"/>
                    <a:pt x="8831" y="969"/>
                    <a:pt x="8386" y="975"/>
                  </a:cubicBezTo>
                  <a:cubicBezTo>
                    <a:pt x="8459" y="1223"/>
                    <a:pt x="8543" y="1462"/>
                    <a:pt x="8640" y="1700"/>
                  </a:cubicBezTo>
                  <a:cubicBezTo>
                    <a:pt x="8736" y="1937"/>
                    <a:pt x="8845" y="2173"/>
                    <a:pt x="8961" y="2400"/>
                  </a:cubicBezTo>
                  <a:cubicBezTo>
                    <a:pt x="9288" y="2209"/>
                    <a:pt x="9626" y="2029"/>
                    <a:pt x="9966" y="1860"/>
                  </a:cubicBezTo>
                  <a:cubicBezTo>
                    <a:pt x="10306" y="1690"/>
                    <a:pt x="10644" y="1530"/>
                    <a:pt x="10996" y="1383"/>
                  </a:cubicBezTo>
                  <a:cubicBezTo>
                    <a:pt x="10578" y="1245"/>
                    <a:pt x="10152" y="1133"/>
                    <a:pt x="9714" y="1065"/>
                  </a:cubicBezTo>
                  <a:close/>
                  <a:moveTo>
                    <a:pt x="12201" y="1890"/>
                  </a:moveTo>
                  <a:cubicBezTo>
                    <a:pt x="11714" y="2061"/>
                    <a:pt x="11236" y="2255"/>
                    <a:pt x="10772" y="2471"/>
                  </a:cubicBezTo>
                  <a:cubicBezTo>
                    <a:pt x="10308" y="2688"/>
                    <a:pt x="9855" y="2926"/>
                    <a:pt x="9416" y="3185"/>
                  </a:cubicBezTo>
                  <a:cubicBezTo>
                    <a:pt x="9616" y="3489"/>
                    <a:pt x="9840" y="3789"/>
                    <a:pt x="10078" y="4068"/>
                  </a:cubicBezTo>
                  <a:cubicBezTo>
                    <a:pt x="10317" y="4346"/>
                    <a:pt x="10570" y="4611"/>
                    <a:pt x="10846" y="4862"/>
                  </a:cubicBezTo>
                  <a:lnTo>
                    <a:pt x="13082" y="2443"/>
                  </a:lnTo>
                  <a:cubicBezTo>
                    <a:pt x="12943" y="2343"/>
                    <a:pt x="12797" y="2241"/>
                    <a:pt x="12651" y="2150"/>
                  </a:cubicBezTo>
                  <a:cubicBezTo>
                    <a:pt x="12505" y="2060"/>
                    <a:pt x="12353" y="1970"/>
                    <a:pt x="12201" y="1890"/>
                  </a:cubicBezTo>
                  <a:close/>
                  <a:moveTo>
                    <a:pt x="7361" y="1001"/>
                  </a:moveTo>
                  <a:cubicBezTo>
                    <a:pt x="6539" y="1112"/>
                    <a:pt x="5753" y="1344"/>
                    <a:pt x="5028" y="1690"/>
                  </a:cubicBezTo>
                  <a:cubicBezTo>
                    <a:pt x="4304" y="2036"/>
                    <a:pt x="3643" y="2486"/>
                    <a:pt x="3063" y="3042"/>
                  </a:cubicBezTo>
                  <a:lnTo>
                    <a:pt x="5528" y="5075"/>
                  </a:lnTo>
                  <a:cubicBezTo>
                    <a:pt x="5921" y="4672"/>
                    <a:pt x="6338" y="4284"/>
                    <a:pt x="6772" y="3924"/>
                  </a:cubicBezTo>
                  <a:cubicBezTo>
                    <a:pt x="7205" y="3565"/>
                    <a:pt x="7654" y="3228"/>
                    <a:pt x="8125" y="2913"/>
                  </a:cubicBezTo>
                  <a:cubicBezTo>
                    <a:pt x="7963" y="2609"/>
                    <a:pt x="7818" y="2297"/>
                    <a:pt x="7689" y="1977"/>
                  </a:cubicBezTo>
                  <a:cubicBezTo>
                    <a:pt x="7560" y="1656"/>
                    <a:pt x="7453" y="1337"/>
                    <a:pt x="7361" y="1001"/>
                  </a:cubicBezTo>
                  <a:close/>
                  <a:moveTo>
                    <a:pt x="13805" y="3028"/>
                  </a:moveTo>
                  <a:lnTo>
                    <a:pt x="11569" y="5447"/>
                  </a:lnTo>
                  <a:cubicBezTo>
                    <a:pt x="11851" y="5650"/>
                    <a:pt x="12143" y="5841"/>
                    <a:pt x="12448" y="6012"/>
                  </a:cubicBezTo>
                  <a:cubicBezTo>
                    <a:pt x="12751" y="6183"/>
                    <a:pt x="13063" y="6333"/>
                    <a:pt x="13386" y="6470"/>
                  </a:cubicBezTo>
                  <a:cubicBezTo>
                    <a:pt x="13601" y="6014"/>
                    <a:pt x="13797" y="5551"/>
                    <a:pt x="13962" y="5078"/>
                  </a:cubicBezTo>
                  <a:cubicBezTo>
                    <a:pt x="14127" y="4604"/>
                    <a:pt x="14272" y="4123"/>
                    <a:pt x="14385" y="3634"/>
                  </a:cubicBezTo>
                  <a:cubicBezTo>
                    <a:pt x="14295" y="3529"/>
                    <a:pt x="14194" y="3419"/>
                    <a:pt x="14097" y="3319"/>
                  </a:cubicBezTo>
                  <a:cubicBezTo>
                    <a:pt x="14000" y="3219"/>
                    <a:pt x="13908" y="3124"/>
                    <a:pt x="13805" y="3028"/>
                  </a:cubicBezTo>
                  <a:close/>
                  <a:moveTo>
                    <a:pt x="15096" y="4644"/>
                  </a:moveTo>
                  <a:cubicBezTo>
                    <a:pt x="14988" y="5012"/>
                    <a:pt x="14871" y="5370"/>
                    <a:pt x="14734" y="5730"/>
                  </a:cubicBezTo>
                  <a:cubicBezTo>
                    <a:pt x="14597" y="6090"/>
                    <a:pt x="14439" y="6450"/>
                    <a:pt x="14275" y="6799"/>
                  </a:cubicBezTo>
                  <a:cubicBezTo>
                    <a:pt x="14550" y="6885"/>
                    <a:pt x="14841" y="6954"/>
                    <a:pt x="15124" y="7014"/>
                  </a:cubicBezTo>
                  <a:cubicBezTo>
                    <a:pt x="15408" y="7075"/>
                    <a:pt x="15687" y="7123"/>
                    <a:pt x="15976" y="7159"/>
                  </a:cubicBezTo>
                  <a:cubicBezTo>
                    <a:pt x="15914" y="6711"/>
                    <a:pt x="15812" y="6275"/>
                    <a:pt x="15665" y="5854"/>
                  </a:cubicBezTo>
                  <a:cubicBezTo>
                    <a:pt x="15518" y="5433"/>
                    <a:pt x="15323" y="5030"/>
                    <a:pt x="15096" y="4644"/>
                  </a:cubicBezTo>
                  <a:close/>
                  <a:moveTo>
                    <a:pt x="8605" y="3702"/>
                  </a:moveTo>
                  <a:cubicBezTo>
                    <a:pt x="8179" y="3990"/>
                    <a:pt x="7774" y="4304"/>
                    <a:pt x="7381" y="4631"/>
                  </a:cubicBezTo>
                  <a:cubicBezTo>
                    <a:pt x="6989" y="4958"/>
                    <a:pt x="6608" y="5295"/>
                    <a:pt x="6251" y="5659"/>
                  </a:cubicBezTo>
                  <a:lnTo>
                    <a:pt x="8447" y="7465"/>
                  </a:lnTo>
                  <a:lnTo>
                    <a:pt x="10215" y="5543"/>
                  </a:lnTo>
                  <a:cubicBezTo>
                    <a:pt x="9904" y="5267"/>
                    <a:pt x="9619" y="4977"/>
                    <a:pt x="9350" y="4671"/>
                  </a:cubicBezTo>
                  <a:cubicBezTo>
                    <a:pt x="9080" y="4364"/>
                    <a:pt x="8830" y="4037"/>
                    <a:pt x="8605" y="3702"/>
                  </a:cubicBezTo>
                  <a:close/>
                  <a:moveTo>
                    <a:pt x="2432" y="3722"/>
                  </a:moveTo>
                  <a:cubicBezTo>
                    <a:pt x="1931" y="4342"/>
                    <a:pt x="1545" y="5032"/>
                    <a:pt x="1283" y="5758"/>
                  </a:cubicBezTo>
                  <a:cubicBezTo>
                    <a:pt x="1021" y="6484"/>
                    <a:pt x="878" y="7254"/>
                    <a:pt x="877" y="8037"/>
                  </a:cubicBezTo>
                  <a:cubicBezTo>
                    <a:pt x="1137" y="8065"/>
                    <a:pt x="1404" y="8098"/>
                    <a:pt x="1660" y="8145"/>
                  </a:cubicBezTo>
                  <a:cubicBezTo>
                    <a:pt x="2117" y="8229"/>
                    <a:pt x="2561" y="8344"/>
                    <a:pt x="3000" y="8486"/>
                  </a:cubicBezTo>
                  <a:cubicBezTo>
                    <a:pt x="3264" y="8001"/>
                    <a:pt x="3552" y="7532"/>
                    <a:pt x="3869" y="7077"/>
                  </a:cubicBezTo>
                  <a:cubicBezTo>
                    <a:pt x="4186" y="6620"/>
                    <a:pt x="4541" y="6182"/>
                    <a:pt x="4909" y="5758"/>
                  </a:cubicBezTo>
                  <a:lnTo>
                    <a:pt x="2432" y="3722"/>
                  </a:lnTo>
                  <a:close/>
                  <a:moveTo>
                    <a:pt x="10938" y="6127"/>
                  </a:moveTo>
                  <a:lnTo>
                    <a:pt x="9168" y="8061"/>
                  </a:lnTo>
                  <a:lnTo>
                    <a:pt x="11248" y="9762"/>
                  </a:lnTo>
                  <a:cubicBezTo>
                    <a:pt x="11578" y="9379"/>
                    <a:pt x="11884" y="8987"/>
                    <a:pt x="12171" y="8577"/>
                  </a:cubicBezTo>
                  <a:cubicBezTo>
                    <a:pt x="12458" y="8167"/>
                    <a:pt x="12720" y="7742"/>
                    <a:pt x="12962" y="7307"/>
                  </a:cubicBezTo>
                  <a:cubicBezTo>
                    <a:pt x="12602" y="7150"/>
                    <a:pt x="12252" y="6965"/>
                    <a:pt x="11914" y="6770"/>
                  </a:cubicBezTo>
                  <a:cubicBezTo>
                    <a:pt x="11576" y="6574"/>
                    <a:pt x="11250" y="6359"/>
                    <a:pt x="10938" y="6127"/>
                  </a:cubicBezTo>
                  <a:close/>
                  <a:moveTo>
                    <a:pt x="13848" y="7648"/>
                  </a:moveTo>
                  <a:cubicBezTo>
                    <a:pt x="13585" y="8128"/>
                    <a:pt x="13296" y="8594"/>
                    <a:pt x="12981" y="9046"/>
                  </a:cubicBezTo>
                  <a:cubicBezTo>
                    <a:pt x="12666" y="9498"/>
                    <a:pt x="12333" y="9937"/>
                    <a:pt x="11968" y="10358"/>
                  </a:cubicBezTo>
                  <a:lnTo>
                    <a:pt x="14435" y="12380"/>
                  </a:lnTo>
                  <a:cubicBezTo>
                    <a:pt x="14932" y="11765"/>
                    <a:pt x="15318" y="11086"/>
                    <a:pt x="15580" y="10367"/>
                  </a:cubicBezTo>
                  <a:cubicBezTo>
                    <a:pt x="15841" y="9648"/>
                    <a:pt x="15975" y="8887"/>
                    <a:pt x="15981" y="8111"/>
                  </a:cubicBezTo>
                  <a:cubicBezTo>
                    <a:pt x="15742" y="8083"/>
                    <a:pt x="15505" y="8059"/>
                    <a:pt x="15270" y="8016"/>
                  </a:cubicBezTo>
                  <a:cubicBezTo>
                    <a:pt x="15029" y="7971"/>
                    <a:pt x="14787" y="7909"/>
                    <a:pt x="14550" y="7848"/>
                  </a:cubicBezTo>
                  <a:cubicBezTo>
                    <a:pt x="14313" y="7787"/>
                    <a:pt x="14079" y="7725"/>
                    <a:pt x="13848" y="7648"/>
                  </a:cubicBezTo>
                  <a:close/>
                  <a:moveTo>
                    <a:pt x="5620" y="6340"/>
                  </a:moveTo>
                  <a:cubicBezTo>
                    <a:pt x="5286" y="6725"/>
                    <a:pt x="4980" y="7135"/>
                    <a:pt x="4691" y="7548"/>
                  </a:cubicBezTo>
                  <a:cubicBezTo>
                    <a:pt x="4402" y="7962"/>
                    <a:pt x="4129" y="8388"/>
                    <a:pt x="3886" y="8827"/>
                  </a:cubicBezTo>
                  <a:cubicBezTo>
                    <a:pt x="4271" y="8991"/>
                    <a:pt x="4647" y="9169"/>
                    <a:pt x="5007" y="9377"/>
                  </a:cubicBezTo>
                  <a:cubicBezTo>
                    <a:pt x="5367" y="9586"/>
                    <a:pt x="5717" y="9818"/>
                    <a:pt x="6048" y="10068"/>
                  </a:cubicBezTo>
                  <a:lnTo>
                    <a:pt x="7816" y="8146"/>
                  </a:lnTo>
                  <a:lnTo>
                    <a:pt x="5620" y="6340"/>
                  </a:lnTo>
                  <a:close/>
                  <a:moveTo>
                    <a:pt x="8537" y="8742"/>
                  </a:moveTo>
                  <a:lnTo>
                    <a:pt x="6769" y="10664"/>
                  </a:lnTo>
                  <a:cubicBezTo>
                    <a:pt x="7058" y="10925"/>
                    <a:pt x="7329" y="11202"/>
                    <a:pt x="7581" y="11490"/>
                  </a:cubicBezTo>
                  <a:cubicBezTo>
                    <a:pt x="7833" y="11778"/>
                    <a:pt x="8063" y="12077"/>
                    <a:pt x="8277" y="12391"/>
                  </a:cubicBezTo>
                  <a:cubicBezTo>
                    <a:pt x="8699" y="12104"/>
                    <a:pt x="9108" y="11799"/>
                    <a:pt x="9498" y="11474"/>
                  </a:cubicBezTo>
                  <a:cubicBezTo>
                    <a:pt x="9888" y="11148"/>
                    <a:pt x="10261" y="10805"/>
                    <a:pt x="10616" y="10443"/>
                  </a:cubicBezTo>
                  <a:lnTo>
                    <a:pt x="8537" y="8742"/>
                  </a:lnTo>
                  <a:close/>
                  <a:moveTo>
                    <a:pt x="1797" y="9133"/>
                  </a:moveTo>
                  <a:cubicBezTo>
                    <a:pt x="1534" y="9076"/>
                    <a:pt x="1274" y="9034"/>
                    <a:pt x="1006" y="9000"/>
                  </a:cubicBezTo>
                  <a:cubicBezTo>
                    <a:pt x="1061" y="9424"/>
                    <a:pt x="1147" y="9838"/>
                    <a:pt x="1279" y="10239"/>
                  </a:cubicBezTo>
                  <a:cubicBezTo>
                    <a:pt x="1411" y="10639"/>
                    <a:pt x="1582" y="11019"/>
                    <a:pt x="1785" y="11389"/>
                  </a:cubicBezTo>
                  <a:cubicBezTo>
                    <a:pt x="1890" y="11038"/>
                    <a:pt x="2007" y="10692"/>
                    <a:pt x="2138" y="10349"/>
                  </a:cubicBezTo>
                  <a:cubicBezTo>
                    <a:pt x="2269" y="10006"/>
                    <a:pt x="2417" y="9668"/>
                    <a:pt x="2573" y="9335"/>
                  </a:cubicBezTo>
                  <a:cubicBezTo>
                    <a:pt x="2318" y="9258"/>
                    <a:pt x="2058" y="9190"/>
                    <a:pt x="1797" y="9133"/>
                  </a:cubicBezTo>
                  <a:close/>
                  <a:moveTo>
                    <a:pt x="11337" y="11039"/>
                  </a:moveTo>
                  <a:cubicBezTo>
                    <a:pt x="10947" y="11438"/>
                    <a:pt x="10540" y="11811"/>
                    <a:pt x="10110" y="12168"/>
                  </a:cubicBezTo>
                  <a:cubicBezTo>
                    <a:pt x="9680" y="12526"/>
                    <a:pt x="9223" y="12867"/>
                    <a:pt x="8756" y="13180"/>
                  </a:cubicBezTo>
                  <a:cubicBezTo>
                    <a:pt x="8922" y="13484"/>
                    <a:pt x="9074" y="13797"/>
                    <a:pt x="9205" y="14118"/>
                  </a:cubicBezTo>
                  <a:cubicBezTo>
                    <a:pt x="9336" y="14440"/>
                    <a:pt x="9448" y="14770"/>
                    <a:pt x="9543" y="15107"/>
                  </a:cubicBezTo>
                  <a:cubicBezTo>
                    <a:pt x="10357" y="14994"/>
                    <a:pt x="11132" y="14758"/>
                    <a:pt x="11851" y="14414"/>
                  </a:cubicBezTo>
                  <a:cubicBezTo>
                    <a:pt x="12570" y="14069"/>
                    <a:pt x="13228" y="13611"/>
                    <a:pt x="13804" y="13060"/>
                  </a:cubicBezTo>
                  <a:lnTo>
                    <a:pt x="11337" y="11039"/>
                  </a:lnTo>
                  <a:close/>
                  <a:moveTo>
                    <a:pt x="3465" y="9653"/>
                  </a:moveTo>
                  <a:cubicBezTo>
                    <a:pt x="3254" y="10100"/>
                    <a:pt x="3067" y="10560"/>
                    <a:pt x="2905" y="11024"/>
                  </a:cubicBezTo>
                  <a:cubicBezTo>
                    <a:pt x="2743" y="11489"/>
                    <a:pt x="2611" y="11968"/>
                    <a:pt x="2499" y="12448"/>
                  </a:cubicBezTo>
                  <a:cubicBezTo>
                    <a:pt x="2605" y="12577"/>
                    <a:pt x="2711" y="12694"/>
                    <a:pt x="2826" y="12817"/>
                  </a:cubicBezTo>
                  <a:cubicBezTo>
                    <a:pt x="2942" y="12940"/>
                    <a:pt x="3066" y="13065"/>
                    <a:pt x="3191" y="13181"/>
                  </a:cubicBezTo>
                  <a:lnTo>
                    <a:pt x="5415" y="10760"/>
                  </a:lnTo>
                  <a:cubicBezTo>
                    <a:pt x="5114" y="10539"/>
                    <a:pt x="4809" y="10333"/>
                    <a:pt x="4483" y="10149"/>
                  </a:cubicBezTo>
                  <a:cubicBezTo>
                    <a:pt x="4157" y="9965"/>
                    <a:pt x="3812" y="9797"/>
                    <a:pt x="3465" y="9653"/>
                  </a:cubicBezTo>
                  <a:close/>
                  <a:moveTo>
                    <a:pt x="6135" y="11356"/>
                  </a:moveTo>
                  <a:lnTo>
                    <a:pt x="3900" y="13775"/>
                  </a:lnTo>
                  <a:cubicBezTo>
                    <a:pt x="4015" y="13857"/>
                    <a:pt x="4136" y="13930"/>
                    <a:pt x="4255" y="14006"/>
                  </a:cubicBezTo>
                  <a:cubicBezTo>
                    <a:pt x="4375" y="14082"/>
                    <a:pt x="4501" y="14159"/>
                    <a:pt x="4625" y="14229"/>
                  </a:cubicBezTo>
                  <a:cubicBezTo>
                    <a:pt x="5122" y="14055"/>
                    <a:pt x="5607" y="13860"/>
                    <a:pt x="6081" y="13640"/>
                  </a:cubicBezTo>
                  <a:cubicBezTo>
                    <a:pt x="6555" y="13420"/>
                    <a:pt x="7018" y="13172"/>
                    <a:pt x="7465" y="12907"/>
                  </a:cubicBezTo>
                  <a:cubicBezTo>
                    <a:pt x="7278" y="12626"/>
                    <a:pt x="7073" y="12353"/>
                    <a:pt x="6852" y="12094"/>
                  </a:cubicBezTo>
                  <a:cubicBezTo>
                    <a:pt x="6631" y="11834"/>
                    <a:pt x="6390" y="11592"/>
                    <a:pt x="6135" y="11356"/>
                  </a:cubicBezTo>
                  <a:close/>
                  <a:moveTo>
                    <a:pt x="7933" y="13695"/>
                  </a:moveTo>
                  <a:cubicBezTo>
                    <a:pt x="7590" y="13897"/>
                    <a:pt x="7242" y="14085"/>
                    <a:pt x="6884" y="14263"/>
                  </a:cubicBezTo>
                  <a:cubicBezTo>
                    <a:pt x="6526" y="14441"/>
                    <a:pt x="6159" y="14610"/>
                    <a:pt x="5787" y="14763"/>
                  </a:cubicBezTo>
                  <a:cubicBezTo>
                    <a:pt x="6190" y="14909"/>
                    <a:pt x="6613" y="15021"/>
                    <a:pt x="7039" y="15100"/>
                  </a:cubicBezTo>
                  <a:cubicBezTo>
                    <a:pt x="7537" y="15191"/>
                    <a:pt x="8040" y="15237"/>
                    <a:pt x="8547" y="15234"/>
                  </a:cubicBezTo>
                  <a:cubicBezTo>
                    <a:pt x="8470" y="14967"/>
                    <a:pt x="8383" y="14705"/>
                    <a:pt x="8281" y="14448"/>
                  </a:cubicBezTo>
                  <a:cubicBezTo>
                    <a:pt x="8180" y="14191"/>
                    <a:pt x="8060" y="13939"/>
                    <a:pt x="7933" y="13695"/>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804" name="Shape 10383"/>
            <p:cNvSpPr/>
            <p:nvPr/>
          </p:nvSpPr>
          <p:spPr>
            <a:xfrm flipH="1">
              <a:off x="1057264" y="156408"/>
              <a:ext cx="254329" cy="265492"/>
            </a:xfrm>
            <a:custGeom>
              <a:avLst/>
              <a:gdLst/>
              <a:ahLst/>
              <a:cxnLst>
                <a:cxn ang="0">
                  <a:pos x="wd2" y="hd2"/>
                </a:cxn>
                <a:cxn ang="5400000">
                  <a:pos x="wd2" y="hd2"/>
                </a:cxn>
                <a:cxn ang="10800000">
                  <a:pos x="wd2" y="hd2"/>
                </a:cxn>
                <a:cxn ang="16200000">
                  <a:pos x="wd2" y="hd2"/>
                </a:cxn>
              </a:cxnLst>
              <a:rect l="0" t="0" r="r" b="b"/>
              <a:pathLst>
                <a:path w="20113" h="20113" extrusionOk="0">
                  <a:moveTo>
                    <a:pt x="8483" y="125"/>
                  </a:moveTo>
                  <a:cubicBezTo>
                    <a:pt x="2996" y="994"/>
                    <a:pt x="-744" y="6142"/>
                    <a:pt x="125" y="11629"/>
                  </a:cubicBezTo>
                  <a:cubicBezTo>
                    <a:pt x="994" y="17116"/>
                    <a:pt x="6142" y="20856"/>
                    <a:pt x="11629" y="19987"/>
                  </a:cubicBezTo>
                  <a:cubicBezTo>
                    <a:pt x="17116" y="19118"/>
                    <a:pt x="20856" y="13970"/>
                    <a:pt x="19987" y="8483"/>
                  </a:cubicBezTo>
                  <a:cubicBezTo>
                    <a:pt x="19118" y="2996"/>
                    <a:pt x="13970" y="-744"/>
                    <a:pt x="8483" y="125"/>
                  </a:cubicBezTo>
                  <a:close/>
                  <a:moveTo>
                    <a:pt x="8760" y="1873"/>
                  </a:moveTo>
                  <a:cubicBezTo>
                    <a:pt x="8956" y="1842"/>
                    <a:pt x="9163" y="1878"/>
                    <a:pt x="9336" y="2004"/>
                  </a:cubicBezTo>
                  <a:cubicBezTo>
                    <a:pt x="9681" y="2255"/>
                    <a:pt x="9758" y="2741"/>
                    <a:pt x="9507" y="3087"/>
                  </a:cubicBezTo>
                  <a:cubicBezTo>
                    <a:pt x="9256" y="3432"/>
                    <a:pt x="8770" y="3509"/>
                    <a:pt x="8424" y="3258"/>
                  </a:cubicBezTo>
                  <a:cubicBezTo>
                    <a:pt x="8079" y="3007"/>
                    <a:pt x="8002" y="2521"/>
                    <a:pt x="8253" y="2175"/>
                  </a:cubicBezTo>
                  <a:cubicBezTo>
                    <a:pt x="8378" y="2002"/>
                    <a:pt x="8564" y="1904"/>
                    <a:pt x="8760" y="1873"/>
                  </a:cubicBezTo>
                  <a:close/>
                  <a:moveTo>
                    <a:pt x="9098" y="4008"/>
                  </a:moveTo>
                  <a:cubicBezTo>
                    <a:pt x="9327" y="3971"/>
                    <a:pt x="9546" y="4130"/>
                    <a:pt x="9582" y="4359"/>
                  </a:cubicBezTo>
                  <a:lnTo>
                    <a:pt x="10314" y="8984"/>
                  </a:lnTo>
                  <a:cubicBezTo>
                    <a:pt x="10465" y="9019"/>
                    <a:pt x="10626" y="8992"/>
                    <a:pt x="10759" y="9088"/>
                  </a:cubicBezTo>
                  <a:cubicBezTo>
                    <a:pt x="10893" y="9186"/>
                    <a:pt x="10931" y="9343"/>
                    <a:pt x="11011" y="9477"/>
                  </a:cubicBezTo>
                  <a:lnTo>
                    <a:pt x="14460" y="8930"/>
                  </a:lnTo>
                  <a:cubicBezTo>
                    <a:pt x="14689" y="8894"/>
                    <a:pt x="14908" y="9053"/>
                    <a:pt x="14944" y="9282"/>
                  </a:cubicBezTo>
                  <a:cubicBezTo>
                    <a:pt x="14980" y="9511"/>
                    <a:pt x="14822" y="9729"/>
                    <a:pt x="14593" y="9766"/>
                  </a:cubicBezTo>
                  <a:lnTo>
                    <a:pt x="11143" y="10312"/>
                  </a:lnTo>
                  <a:cubicBezTo>
                    <a:pt x="11108" y="10464"/>
                    <a:pt x="11121" y="10625"/>
                    <a:pt x="11024" y="10759"/>
                  </a:cubicBezTo>
                  <a:cubicBezTo>
                    <a:pt x="10636" y="11292"/>
                    <a:pt x="9886" y="11411"/>
                    <a:pt x="9353" y="11024"/>
                  </a:cubicBezTo>
                  <a:cubicBezTo>
                    <a:pt x="8820" y="10636"/>
                    <a:pt x="8701" y="9886"/>
                    <a:pt x="9088" y="9353"/>
                  </a:cubicBezTo>
                  <a:cubicBezTo>
                    <a:pt x="9188" y="9215"/>
                    <a:pt x="9357" y="9195"/>
                    <a:pt x="9495" y="9114"/>
                  </a:cubicBezTo>
                  <a:lnTo>
                    <a:pt x="8762" y="4489"/>
                  </a:lnTo>
                  <a:cubicBezTo>
                    <a:pt x="8726" y="4260"/>
                    <a:pt x="8869" y="4044"/>
                    <a:pt x="9098" y="4008"/>
                  </a:cubicBezTo>
                  <a:close/>
                  <a:moveTo>
                    <a:pt x="2495" y="10476"/>
                  </a:moveTo>
                  <a:cubicBezTo>
                    <a:pt x="2691" y="10446"/>
                    <a:pt x="2898" y="10482"/>
                    <a:pt x="3071" y="10607"/>
                  </a:cubicBezTo>
                  <a:cubicBezTo>
                    <a:pt x="3417" y="10859"/>
                    <a:pt x="3494" y="11345"/>
                    <a:pt x="3243" y="11690"/>
                  </a:cubicBezTo>
                  <a:cubicBezTo>
                    <a:pt x="2992" y="12035"/>
                    <a:pt x="2505" y="12113"/>
                    <a:pt x="2160" y="11862"/>
                  </a:cubicBezTo>
                  <a:cubicBezTo>
                    <a:pt x="1814" y="11610"/>
                    <a:pt x="1737" y="11124"/>
                    <a:pt x="1988" y="10779"/>
                  </a:cubicBezTo>
                  <a:cubicBezTo>
                    <a:pt x="2114" y="10606"/>
                    <a:pt x="2300" y="10507"/>
                    <a:pt x="2495" y="10476"/>
                  </a:cubicBezTo>
                  <a:close/>
                  <a:moveTo>
                    <a:pt x="17392" y="8117"/>
                  </a:moveTo>
                  <a:cubicBezTo>
                    <a:pt x="17587" y="8086"/>
                    <a:pt x="17779" y="8125"/>
                    <a:pt x="17952" y="8250"/>
                  </a:cubicBezTo>
                  <a:cubicBezTo>
                    <a:pt x="18298" y="8502"/>
                    <a:pt x="18375" y="8988"/>
                    <a:pt x="18124" y="9333"/>
                  </a:cubicBezTo>
                  <a:cubicBezTo>
                    <a:pt x="17872" y="9678"/>
                    <a:pt x="17402" y="9753"/>
                    <a:pt x="17056" y="9502"/>
                  </a:cubicBezTo>
                  <a:cubicBezTo>
                    <a:pt x="16711" y="9251"/>
                    <a:pt x="16634" y="8765"/>
                    <a:pt x="16885" y="8419"/>
                  </a:cubicBezTo>
                  <a:cubicBezTo>
                    <a:pt x="17010" y="8247"/>
                    <a:pt x="17196" y="8148"/>
                    <a:pt x="17392" y="8117"/>
                  </a:cubicBezTo>
                  <a:close/>
                  <a:moveTo>
                    <a:pt x="11112" y="16723"/>
                  </a:moveTo>
                  <a:cubicBezTo>
                    <a:pt x="11308" y="16692"/>
                    <a:pt x="11515" y="16728"/>
                    <a:pt x="11688" y="16854"/>
                  </a:cubicBezTo>
                  <a:cubicBezTo>
                    <a:pt x="12033" y="17105"/>
                    <a:pt x="12110" y="17591"/>
                    <a:pt x="11859" y="17937"/>
                  </a:cubicBezTo>
                  <a:cubicBezTo>
                    <a:pt x="11608" y="18282"/>
                    <a:pt x="11122" y="18359"/>
                    <a:pt x="10776" y="18108"/>
                  </a:cubicBezTo>
                  <a:cubicBezTo>
                    <a:pt x="10431" y="17857"/>
                    <a:pt x="10354" y="17371"/>
                    <a:pt x="10605" y="17025"/>
                  </a:cubicBezTo>
                  <a:cubicBezTo>
                    <a:pt x="10730" y="16853"/>
                    <a:pt x="10916" y="16754"/>
                    <a:pt x="11112" y="16723"/>
                  </a:cubicBezTo>
                  <a:close/>
                </a:path>
              </a:pathLst>
            </a:custGeom>
            <a:solidFill>
              <a:srgbClr val="D9D9D9"/>
            </a:solidFill>
            <a:ln w="12700" cap="flat">
              <a:noFill/>
              <a:miter lim="400000"/>
            </a:ln>
            <a:effectLst/>
          </p:spPr>
          <p:txBody>
            <a:bodyPr wrap="square" lIns="45719" tIns="45719" rIns="45719" bIns="45719" numCol="1" anchor="t">
              <a:noAutofit/>
            </a:bodyPr>
            <a:lstStyle/>
            <a:p>
              <a:pPr>
                <a:defRPr>
                  <a:latin typeface="Lato Light"/>
                  <a:ea typeface="Lato Light"/>
                  <a:cs typeface="Lato Light"/>
                  <a:sym typeface="Lato Light"/>
                </a:defRPr>
              </a:pPr>
              <a:endParaRPr/>
            </a:p>
          </p:txBody>
        </p:sp>
        <p:sp>
          <p:nvSpPr>
            <p:cNvPr id="805" name="Shape 10384"/>
            <p:cNvSpPr/>
            <p:nvPr/>
          </p:nvSpPr>
          <p:spPr>
            <a:xfrm flipH="1">
              <a:off x="69709" y="1116294"/>
              <a:ext cx="216957" cy="285164"/>
            </a:xfrm>
            <a:custGeom>
              <a:avLst/>
              <a:gdLst/>
              <a:ahLst/>
              <a:cxnLst>
                <a:cxn ang="0">
                  <a:pos x="wd2" y="hd2"/>
                </a:cxn>
                <a:cxn ang="5400000">
                  <a:pos x="wd2" y="hd2"/>
                </a:cxn>
                <a:cxn ang="10800000">
                  <a:pos x="wd2" y="hd2"/>
                </a:cxn>
                <a:cxn ang="16200000">
                  <a:pos x="wd2" y="hd2"/>
                </a:cxn>
              </a:cxnLst>
              <a:rect l="0" t="0" r="r" b="b"/>
              <a:pathLst>
                <a:path w="21600" h="21600" extrusionOk="0">
                  <a:moveTo>
                    <a:pt x="4615" y="0"/>
                  </a:moveTo>
                  <a:lnTo>
                    <a:pt x="0" y="18854"/>
                  </a:lnTo>
                  <a:lnTo>
                    <a:pt x="17786" y="21600"/>
                  </a:lnTo>
                  <a:lnTo>
                    <a:pt x="21600" y="6017"/>
                  </a:lnTo>
                  <a:lnTo>
                    <a:pt x="18300" y="2113"/>
                  </a:lnTo>
                  <a:lnTo>
                    <a:pt x="4615" y="0"/>
                  </a:lnTo>
                  <a:close/>
                  <a:moveTo>
                    <a:pt x="9206" y="5215"/>
                  </a:moveTo>
                  <a:lnTo>
                    <a:pt x="15684" y="6215"/>
                  </a:lnTo>
                  <a:lnTo>
                    <a:pt x="15556" y="6735"/>
                  </a:lnTo>
                  <a:lnTo>
                    <a:pt x="9079" y="5735"/>
                  </a:lnTo>
                  <a:lnTo>
                    <a:pt x="9206" y="5215"/>
                  </a:lnTo>
                  <a:close/>
                  <a:moveTo>
                    <a:pt x="4712" y="9845"/>
                  </a:moveTo>
                  <a:lnTo>
                    <a:pt x="17667" y="11845"/>
                  </a:lnTo>
                  <a:lnTo>
                    <a:pt x="17544" y="12350"/>
                  </a:lnTo>
                  <a:lnTo>
                    <a:pt x="4588" y="10350"/>
                  </a:lnTo>
                  <a:lnTo>
                    <a:pt x="4712" y="9845"/>
                  </a:lnTo>
                  <a:close/>
                  <a:moveTo>
                    <a:pt x="4086" y="12402"/>
                  </a:moveTo>
                  <a:lnTo>
                    <a:pt x="17041" y="14402"/>
                  </a:lnTo>
                  <a:lnTo>
                    <a:pt x="16914" y="14923"/>
                  </a:lnTo>
                  <a:lnTo>
                    <a:pt x="3958" y="12923"/>
                  </a:lnTo>
                  <a:lnTo>
                    <a:pt x="4086" y="12402"/>
                  </a:lnTo>
                  <a:close/>
                  <a:moveTo>
                    <a:pt x="3460" y="14960"/>
                  </a:moveTo>
                  <a:lnTo>
                    <a:pt x="9938" y="15960"/>
                  </a:lnTo>
                  <a:lnTo>
                    <a:pt x="9810" y="16480"/>
                  </a:lnTo>
                  <a:lnTo>
                    <a:pt x="3332" y="15480"/>
                  </a:lnTo>
                  <a:lnTo>
                    <a:pt x="3460" y="14960"/>
                  </a:ln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806" name="Shape 10385"/>
            <p:cNvSpPr/>
            <p:nvPr/>
          </p:nvSpPr>
          <p:spPr>
            <a:xfrm flipH="1">
              <a:off x="252402" y="1015392"/>
              <a:ext cx="218594" cy="484604"/>
            </a:xfrm>
            <a:custGeom>
              <a:avLst/>
              <a:gdLst/>
              <a:ahLst/>
              <a:cxnLst>
                <a:cxn ang="0">
                  <a:pos x="wd2" y="hd2"/>
                </a:cxn>
                <a:cxn ang="5400000">
                  <a:pos x="wd2" y="hd2"/>
                </a:cxn>
                <a:cxn ang="10800000">
                  <a:pos x="wd2" y="hd2"/>
                </a:cxn>
                <a:cxn ang="16200000">
                  <a:pos x="wd2" y="hd2"/>
                </a:cxn>
              </a:cxnLst>
              <a:rect l="0" t="0" r="r" b="b"/>
              <a:pathLst>
                <a:path w="21600" h="21600" extrusionOk="0">
                  <a:moveTo>
                    <a:pt x="16919" y="0"/>
                  </a:moveTo>
                  <a:lnTo>
                    <a:pt x="15512" y="1725"/>
                  </a:lnTo>
                  <a:cubicBezTo>
                    <a:pt x="15654" y="1751"/>
                    <a:pt x="17066" y="2005"/>
                    <a:pt x="17066" y="2005"/>
                  </a:cubicBezTo>
                  <a:lnTo>
                    <a:pt x="16932" y="2169"/>
                  </a:lnTo>
                  <a:lnTo>
                    <a:pt x="15379" y="1889"/>
                  </a:lnTo>
                  <a:lnTo>
                    <a:pt x="14764" y="2643"/>
                  </a:lnTo>
                  <a:cubicBezTo>
                    <a:pt x="14901" y="2667"/>
                    <a:pt x="15906" y="2848"/>
                    <a:pt x="15906" y="2848"/>
                  </a:cubicBezTo>
                  <a:lnTo>
                    <a:pt x="15773" y="3012"/>
                  </a:lnTo>
                  <a:lnTo>
                    <a:pt x="14631" y="2807"/>
                  </a:lnTo>
                  <a:lnTo>
                    <a:pt x="14016" y="3561"/>
                  </a:lnTo>
                  <a:cubicBezTo>
                    <a:pt x="14158" y="3586"/>
                    <a:pt x="15569" y="3841"/>
                    <a:pt x="15569" y="3841"/>
                  </a:cubicBezTo>
                  <a:lnTo>
                    <a:pt x="15436" y="4004"/>
                  </a:lnTo>
                  <a:lnTo>
                    <a:pt x="13883" y="3724"/>
                  </a:lnTo>
                  <a:lnTo>
                    <a:pt x="13267" y="4479"/>
                  </a:lnTo>
                  <a:cubicBezTo>
                    <a:pt x="13404" y="4504"/>
                    <a:pt x="14409" y="4684"/>
                    <a:pt x="14409" y="4684"/>
                  </a:cubicBezTo>
                  <a:lnTo>
                    <a:pt x="14276" y="4848"/>
                  </a:lnTo>
                  <a:lnTo>
                    <a:pt x="13134" y="4643"/>
                  </a:lnTo>
                  <a:lnTo>
                    <a:pt x="12519" y="5397"/>
                  </a:lnTo>
                  <a:cubicBezTo>
                    <a:pt x="12661" y="5422"/>
                    <a:pt x="14072" y="5676"/>
                    <a:pt x="14072" y="5676"/>
                  </a:cubicBezTo>
                  <a:lnTo>
                    <a:pt x="13939" y="5840"/>
                  </a:lnTo>
                  <a:lnTo>
                    <a:pt x="12386" y="5561"/>
                  </a:lnTo>
                  <a:lnTo>
                    <a:pt x="11771" y="6315"/>
                  </a:lnTo>
                  <a:cubicBezTo>
                    <a:pt x="11908" y="6339"/>
                    <a:pt x="12913" y="6520"/>
                    <a:pt x="12913" y="6520"/>
                  </a:cubicBezTo>
                  <a:lnTo>
                    <a:pt x="12780" y="6684"/>
                  </a:lnTo>
                  <a:lnTo>
                    <a:pt x="11638" y="6478"/>
                  </a:lnTo>
                  <a:lnTo>
                    <a:pt x="11023" y="7232"/>
                  </a:lnTo>
                  <a:cubicBezTo>
                    <a:pt x="11164" y="7258"/>
                    <a:pt x="12575" y="7513"/>
                    <a:pt x="12575" y="7513"/>
                  </a:cubicBezTo>
                  <a:lnTo>
                    <a:pt x="12442" y="7677"/>
                  </a:lnTo>
                  <a:lnTo>
                    <a:pt x="10890" y="7396"/>
                  </a:lnTo>
                  <a:lnTo>
                    <a:pt x="10274" y="8151"/>
                  </a:lnTo>
                  <a:cubicBezTo>
                    <a:pt x="10411" y="8176"/>
                    <a:pt x="11416" y="8356"/>
                    <a:pt x="11416" y="8356"/>
                  </a:cubicBezTo>
                  <a:lnTo>
                    <a:pt x="11283" y="8520"/>
                  </a:lnTo>
                  <a:lnTo>
                    <a:pt x="10141" y="8315"/>
                  </a:lnTo>
                  <a:lnTo>
                    <a:pt x="9526" y="9069"/>
                  </a:lnTo>
                  <a:cubicBezTo>
                    <a:pt x="9667" y="9094"/>
                    <a:pt x="11079" y="9348"/>
                    <a:pt x="11079" y="9348"/>
                  </a:cubicBezTo>
                  <a:lnTo>
                    <a:pt x="10946" y="9512"/>
                  </a:lnTo>
                  <a:lnTo>
                    <a:pt x="9392" y="9232"/>
                  </a:lnTo>
                  <a:lnTo>
                    <a:pt x="8778" y="9986"/>
                  </a:lnTo>
                  <a:cubicBezTo>
                    <a:pt x="8914" y="10011"/>
                    <a:pt x="9919" y="10193"/>
                    <a:pt x="9919" y="10193"/>
                  </a:cubicBezTo>
                  <a:lnTo>
                    <a:pt x="9786" y="10355"/>
                  </a:lnTo>
                  <a:lnTo>
                    <a:pt x="8644" y="10150"/>
                  </a:lnTo>
                  <a:lnTo>
                    <a:pt x="8029" y="10905"/>
                  </a:lnTo>
                  <a:cubicBezTo>
                    <a:pt x="8170" y="10930"/>
                    <a:pt x="9582" y="11185"/>
                    <a:pt x="9582" y="11184"/>
                  </a:cubicBezTo>
                  <a:lnTo>
                    <a:pt x="9449" y="11348"/>
                  </a:lnTo>
                  <a:lnTo>
                    <a:pt x="7896" y="11068"/>
                  </a:lnTo>
                  <a:lnTo>
                    <a:pt x="7281" y="11823"/>
                  </a:lnTo>
                  <a:cubicBezTo>
                    <a:pt x="7417" y="11847"/>
                    <a:pt x="8423" y="12028"/>
                    <a:pt x="8423" y="12028"/>
                  </a:cubicBezTo>
                  <a:lnTo>
                    <a:pt x="8289" y="12192"/>
                  </a:lnTo>
                  <a:lnTo>
                    <a:pt x="7147" y="11987"/>
                  </a:lnTo>
                  <a:lnTo>
                    <a:pt x="6533" y="12740"/>
                  </a:lnTo>
                  <a:cubicBezTo>
                    <a:pt x="6674" y="12766"/>
                    <a:pt x="8086" y="13020"/>
                    <a:pt x="8086" y="13020"/>
                  </a:cubicBezTo>
                  <a:lnTo>
                    <a:pt x="7952" y="13184"/>
                  </a:lnTo>
                  <a:lnTo>
                    <a:pt x="6399" y="12904"/>
                  </a:lnTo>
                  <a:lnTo>
                    <a:pt x="5784" y="13659"/>
                  </a:lnTo>
                  <a:cubicBezTo>
                    <a:pt x="5920" y="13684"/>
                    <a:pt x="6926" y="13864"/>
                    <a:pt x="6926" y="13864"/>
                  </a:cubicBezTo>
                  <a:lnTo>
                    <a:pt x="6792" y="14028"/>
                  </a:lnTo>
                  <a:lnTo>
                    <a:pt x="5651" y="13822"/>
                  </a:lnTo>
                  <a:lnTo>
                    <a:pt x="5036" y="14577"/>
                  </a:lnTo>
                  <a:cubicBezTo>
                    <a:pt x="5177" y="14602"/>
                    <a:pt x="6589" y="14856"/>
                    <a:pt x="6589" y="14856"/>
                  </a:cubicBezTo>
                  <a:lnTo>
                    <a:pt x="6455" y="15020"/>
                  </a:lnTo>
                  <a:lnTo>
                    <a:pt x="4902" y="14741"/>
                  </a:lnTo>
                  <a:lnTo>
                    <a:pt x="4288" y="15494"/>
                  </a:lnTo>
                  <a:cubicBezTo>
                    <a:pt x="4424" y="15519"/>
                    <a:pt x="5430" y="15700"/>
                    <a:pt x="5430" y="15700"/>
                  </a:cubicBezTo>
                  <a:lnTo>
                    <a:pt x="5296" y="15863"/>
                  </a:lnTo>
                  <a:lnTo>
                    <a:pt x="4154" y="15658"/>
                  </a:lnTo>
                  <a:lnTo>
                    <a:pt x="3540" y="16412"/>
                  </a:lnTo>
                  <a:cubicBezTo>
                    <a:pt x="3681" y="16437"/>
                    <a:pt x="5093" y="16691"/>
                    <a:pt x="5093" y="16691"/>
                  </a:cubicBezTo>
                  <a:lnTo>
                    <a:pt x="4959" y="16855"/>
                  </a:lnTo>
                  <a:lnTo>
                    <a:pt x="3406" y="16576"/>
                  </a:lnTo>
                  <a:lnTo>
                    <a:pt x="2791" y="17331"/>
                  </a:lnTo>
                  <a:cubicBezTo>
                    <a:pt x="2927" y="17355"/>
                    <a:pt x="3933" y="17536"/>
                    <a:pt x="3933" y="17536"/>
                  </a:cubicBezTo>
                  <a:lnTo>
                    <a:pt x="3799" y="17700"/>
                  </a:lnTo>
                  <a:lnTo>
                    <a:pt x="2658" y="17493"/>
                  </a:lnTo>
                  <a:lnTo>
                    <a:pt x="2042" y="18248"/>
                  </a:lnTo>
                  <a:cubicBezTo>
                    <a:pt x="2184" y="18274"/>
                    <a:pt x="3596" y="18528"/>
                    <a:pt x="3596" y="18528"/>
                  </a:cubicBezTo>
                  <a:lnTo>
                    <a:pt x="3462" y="18692"/>
                  </a:lnTo>
                  <a:lnTo>
                    <a:pt x="1909" y="18412"/>
                  </a:lnTo>
                  <a:lnTo>
                    <a:pt x="1294" y="19166"/>
                  </a:lnTo>
                  <a:cubicBezTo>
                    <a:pt x="1431" y="19191"/>
                    <a:pt x="2436" y="19371"/>
                    <a:pt x="2436" y="19371"/>
                  </a:cubicBezTo>
                  <a:lnTo>
                    <a:pt x="2303" y="19535"/>
                  </a:lnTo>
                  <a:lnTo>
                    <a:pt x="1161" y="19330"/>
                  </a:lnTo>
                  <a:lnTo>
                    <a:pt x="546" y="20084"/>
                  </a:lnTo>
                  <a:cubicBezTo>
                    <a:pt x="688" y="20109"/>
                    <a:pt x="2099" y="20364"/>
                    <a:pt x="2099" y="20364"/>
                  </a:cubicBezTo>
                  <a:lnTo>
                    <a:pt x="1966" y="20527"/>
                  </a:lnTo>
                  <a:lnTo>
                    <a:pt x="413" y="20248"/>
                  </a:lnTo>
                  <a:lnTo>
                    <a:pt x="0" y="20754"/>
                  </a:lnTo>
                  <a:lnTo>
                    <a:pt x="4681" y="21600"/>
                  </a:lnTo>
                  <a:lnTo>
                    <a:pt x="21600" y="846"/>
                  </a:lnTo>
                  <a:lnTo>
                    <a:pt x="16919" y="0"/>
                  </a:lnTo>
                  <a:close/>
                  <a:moveTo>
                    <a:pt x="18807" y="978"/>
                  </a:moveTo>
                  <a:cubicBezTo>
                    <a:pt x="19275" y="1062"/>
                    <a:pt x="19509" y="1308"/>
                    <a:pt x="19330" y="1528"/>
                  </a:cubicBezTo>
                  <a:cubicBezTo>
                    <a:pt x="19151" y="1748"/>
                    <a:pt x="18626" y="1858"/>
                    <a:pt x="18158" y="1774"/>
                  </a:cubicBezTo>
                  <a:cubicBezTo>
                    <a:pt x="17691" y="1689"/>
                    <a:pt x="17457" y="1442"/>
                    <a:pt x="17637" y="1222"/>
                  </a:cubicBezTo>
                  <a:cubicBezTo>
                    <a:pt x="17816" y="1002"/>
                    <a:pt x="18340" y="893"/>
                    <a:pt x="18807" y="978"/>
                  </a:cubicBezTo>
                  <a:close/>
                </a:path>
              </a:pathLst>
            </a:custGeom>
            <a:solidFill>
              <a:srgbClr val="D9D9D9"/>
            </a:solidFill>
            <a:ln w="12700" cap="flat">
              <a:noFill/>
              <a:miter lim="400000"/>
            </a:ln>
            <a:effectLst/>
          </p:spPr>
          <p:txBody>
            <a:bodyPr wrap="square" lIns="45719" tIns="45719" rIns="45719" bIns="45719" numCol="1" anchor="t">
              <a:noAutofit/>
            </a:bodyPr>
            <a:lstStyle/>
            <a:p>
              <a:pPr>
                <a:defRPr>
                  <a:latin typeface="Lato Light"/>
                  <a:ea typeface="Lato Light"/>
                  <a:cs typeface="Lato Light"/>
                  <a:sym typeface="Lato Light"/>
                </a:defRPr>
              </a:pPr>
              <a:endParaRPr/>
            </a:p>
          </p:txBody>
        </p:sp>
        <p:sp>
          <p:nvSpPr>
            <p:cNvPr id="807" name="Shape 10386"/>
            <p:cNvSpPr/>
            <p:nvPr/>
          </p:nvSpPr>
          <p:spPr>
            <a:xfrm flipH="1">
              <a:off x="615985" y="1466526"/>
              <a:ext cx="134662" cy="155612"/>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808" name="Shape 10387"/>
            <p:cNvSpPr/>
            <p:nvPr/>
          </p:nvSpPr>
          <p:spPr>
            <a:xfrm flipH="1">
              <a:off x="740282" y="19108"/>
              <a:ext cx="236436" cy="150049"/>
            </a:xfrm>
            <a:custGeom>
              <a:avLst/>
              <a:gdLst/>
              <a:ahLst/>
              <a:cxnLst>
                <a:cxn ang="0">
                  <a:pos x="wd2" y="hd2"/>
                </a:cxn>
                <a:cxn ang="5400000">
                  <a:pos x="wd2" y="hd2"/>
                </a:cxn>
                <a:cxn ang="10800000">
                  <a:pos x="wd2" y="hd2"/>
                </a:cxn>
                <a:cxn ang="16200000">
                  <a:pos x="wd2" y="hd2"/>
                </a:cxn>
              </a:cxnLst>
              <a:rect l="0" t="0" r="r" b="b"/>
              <a:pathLst>
                <a:path w="21600" h="21600" extrusionOk="0">
                  <a:moveTo>
                    <a:pt x="0" y="14177"/>
                  </a:moveTo>
                  <a:cubicBezTo>
                    <a:pt x="2527" y="15134"/>
                    <a:pt x="4222" y="12910"/>
                    <a:pt x="5702" y="10575"/>
                  </a:cubicBezTo>
                  <a:cubicBezTo>
                    <a:pt x="6408" y="13676"/>
                    <a:pt x="7362" y="16803"/>
                    <a:pt x="9837" y="17741"/>
                  </a:cubicBezTo>
                  <a:cubicBezTo>
                    <a:pt x="12287" y="18668"/>
                    <a:pt x="13976" y="16590"/>
                    <a:pt x="15426" y="14335"/>
                  </a:cubicBezTo>
                  <a:cubicBezTo>
                    <a:pt x="16134" y="17472"/>
                    <a:pt x="17076" y="20652"/>
                    <a:pt x="19580" y="21600"/>
                  </a:cubicBezTo>
                  <a:lnTo>
                    <a:pt x="19844" y="19777"/>
                  </a:lnTo>
                  <a:cubicBezTo>
                    <a:pt x="17724" y="18974"/>
                    <a:pt x="17025" y="16203"/>
                    <a:pt x="16319" y="12948"/>
                  </a:cubicBezTo>
                  <a:cubicBezTo>
                    <a:pt x="17841" y="10489"/>
                    <a:pt x="19206" y="8437"/>
                    <a:pt x="21352" y="9250"/>
                  </a:cubicBezTo>
                  <a:lnTo>
                    <a:pt x="21600" y="7421"/>
                  </a:lnTo>
                  <a:cubicBezTo>
                    <a:pt x="19073" y="6464"/>
                    <a:pt x="17365" y="8691"/>
                    <a:pt x="15886" y="11025"/>
                  </a:cubicBezTo>
                  <a:cubicBezTo>
                    <a:pt x="15180" y="7926"/>
                    <a:pt x="14217" y="4820"/>
                    <a:pt x="11744" y="3883"/>
                  </a:cubicBezTo>
                  <a:cubicBezTo>
                    <a:pt x="9288" y="2954"/>
                    <a:pt x="7622" y="5034"/>
                    <a:pt x="6170" y="7294"/>
                  </a:cubicBezTo>
                  <a:cubicBezTo>
                    <a:pt x="5461" y="4152"/>
                    <a:pt x="4515" y="950"/>
                    <a:pt x="2007" y="0"/>
                  </a:cubicBezTo>
                  <a:cubicBezTo>
                    <a:pt x="2007" y="0"/>
                    <a:pt x="1755" y="1827"/>
                    <a:pt x="1755" y="1827"/>
                  </a:cubicBezTo>
                  <a:cubicBezTo>
                    <a:pt x="3881" y="2632"/>
                    <a:pt x="4569" y="5413"/>
                    <a:pt x="5277" y="8681"/>
                  </a:cubicBezTo>
                  <a:cubicBezTo>
                    <a:pt x="3758" y="11134"/>
                    <a:pt x="2389" y="13165"/>
                    <a:pt x="247" y="12354"/>
                  </a:cubicBezTo>
                  <a:lnTo>
                    <a:pt x="0" y="14177"/>
                  </a:lnTo>
                  <a:close/>
                  <a:moveTo>
                    <a:pt x="608" y="11260"/>
                  </a:moveTo>
                  <a:cubicBezTo>
                    <a:pt x="982" y="11395"/>
                    <a:pt x="1324" y="11420"/>
                    <a:pt x="1648" y="11361"/>
                  </a:cubicBezTo>
                  <a:cubicBezTo>
                    <a:pt x="1648" y="11361"/>
                    <a:pt x="2736" y="3679"/>
                    <a:pt x="2736" y="3679"/>
                  </a:cubicBezTo>
                  <a:cubicBezTo>
                    <a:pt x="2461" y="3396"/>
                    <a:pt x="2144" y="3178"/>
                    <a:pt x="1771" y="3033"/>
                  </a:cubicBezTo>
                  <a:lnTo>
                    <a:pt x="608" y="11260"/>
                  </a:lnTo>
                  <a:close/>
                  <a:moveTo>
                    <a:pt x="2743" y="10793"/>
                  </a:moveTo>
                  <a:cubicBezTo>
                    <a:pt x="3150" y="10493"/>
                    <a:pt x="3533" y="10048"/>
                    <a:pt x="3917" y="9511"/>
                  </a:cubicBezTo>
                  <a:lnTo>
                    <a:pt x="4287" y="6924"/>
                  </a:lnTo>
                  <a:cubicBezTo>
                    <a:pt x="4087" y="6170"/>
                    <a:pt x="3864" y="5496"/>
                    <a:pt x="3579" y="4938"/>
                  </a:cubicBezTo>
                  <a:lnTo>
                    <a:pt x="2743" y="10793"/>
                  </a:lnTo>
                  <a:close/>
                  <a:moveTo>
                    <a:pt x="6595" y="9188"/>
                  </a:moveTo>
                  <a:cubicBezTo>
                    <a:pt x="8063" y="6828"/>
                    <a:pt x="9414" y="4924"/>
                    <a:pt x="11495" y="5712"/>
                  </a:cubicBezTo>
                  <a:cubicBezTo>
                    <a:pt x="13593" y="6506"/>
                    <a:pt x="14292" y="9219"/>
                    <a:pt x="14990" y="12431"/>
                  </a:cubicBezTo>
                  <a:cubicBezTo>
                    <a:pt x="13526" y="14784"/>
                    <a:pt x="12177" y="16704"/>
                    <a:pt x="10101" y="15917"/>
                  </a:cubicBezTo>
                  <a:cubicBezTo>
                    <a:pt x="8003" y="15123"/>
                    <a:pt x="7294" y="12399"/>
                    <a:pt x="6595" y="9188"/>
                  </a:cubicBezTo>
                  <a:close/>
                  <a:moveTo>
                    <a:pt x="7938" y="11422"/>
                  </a:moveTo>
                  <a:cubicBezTo>
                    <a:pt x="8176" y="12303"/>
                    <a:pt x="8447" y="13084"/>
                    <a:pt x="8788" y="13733"/>
                  </a:cubicBezTo>
                  <a:lnTo>
                    <a:pt x="9770" y="6683"/>
                  </a:lnTo>
                  <a:cubicBezTo>
                    <a:pt x="9292" y="7022"/>
                    <a:pt x="8844" y="7536"/>
                    <a:pt x="8395" y="8157"/>
                  </a:cubicBezTo>
                  <a:lnTo>
                    <a:pt x="7938" y="11422"/>
                  </a:lnTo>
                  <a:close/>
                  <a:moveTo>
                    <a:pt x="9753" y="14444"/>
                  </a:moveTo>
                  <a:cubicBezTo>
                    <a:pt x="9947" y="14585"/>
                    <a:pt x="10156" y="14700"/>
                    <a:pt x="10391" y="14785"/>
                  </a:cubicBezTo>
                  <a:cubicBezTo>
                    <a:pt x="10509" y="14829"/>
                    <a:pt x="10624" y="14858"/>
                    <a:pt x="10737" y="14880"/>
                  </a:cubicBezTo>
                  <a:lnTo>
                    <a:pt x="11912" y="6809"/>
                  </a:lnTo>
                  <a:cubicBezTo>
                    <a:pt x="11804" y="6751"/>
                    <a:pt x="11691" y="6700"/>
                    <a:pt x="11572" y="6657"/>
                  </a:cubicBezTo>
                  <a:cubicBezTo>
                    <a:pt x="11338" y="6572"/>
                    <a:pt x="11118" y="6530"/>
                    <a:pt x="10904" y="6522"/>
                  </a:cubicBezTo>
                  <a:lnTo>
                    <a:pt x="9753" y="14444"/>
                  </a:lnTo>
                  <a:close/>
                  <a:moveTo>
                    <a:pt x="11819" y="15088"/>
                  </a:moveTo>
                  <a:cubicBezTo>
                    <a:pt x="12255" y="14876"/>
                    <a:pt x="12659" y="14511"/>
                    <a:pt x="13056" y="14038"/>
                  </a:cubicBezTo>
                  <a:lnTo>
                    <a:pt x="13679" y="9709"/>
                  </a:lnTo>
                  <a:cubicBezTo>
                    <a:pt x="13451" y="9006"/>
                    <a:pt x="13187" y="8394"/>
                    <a:pt x="12852" y="7898"/>
                  </a:cubicBezTo>
                  <a:lnTo>
                    <a:pt x="11819" y="15088"/>
                  </a:lnTo>
                  <a:close/>
                  <a:moveTo>
                    <a:pt x="17315" y="14655"/>
                  </a:moveTo>
                  <a:cubicBezTo>
                    <a:pt x="17522" y="15364"/>
                    <a:pt x="17751" y="15987"/>
                    <a:pt x="18038" y="16501"/>
                  </a:cubicBezTo>
                  <a:lnTo>
                    <a:pt x="18774" y="10835"/>
                  </a:lnTo>
                  <a:cubicBezTo>
                    <a:pt x="18379" y="11153"/>
                    <a:pt x="18008" y="11606"/>
                    <a:pt x="17639" y="12150"/>
                  </a:cubicBezTo>
                  <a:lnTo>
                    <a:pt x="17315" y="14655"/>
                  </a:lnTo>
                  <a:close/>
                  <a:moveTo>
                    <a:pt x="19142" y="17799"/>
                  </a:moveTo>
                  <a:cubicBezTo>
                    <a:pt x="19411" y="18060"/>
                    <a:pt x="19719" y="18258"/>
                    <a:pt x="20080" y="18383"/>
                  </a:cubicBezTo>
                  <a:lnTo>
                    <a:pt x="21155" y="10467"/>
                  </a:lnTo>
                  <a:cubicBezTo>
                    <a:pt x="20792" y="10352"/>
                    <a:pt x="20458" y="10341"/>
                    <a:pt x="20145" y="10409"/>
                  </a:cubicBezTo>
                  <a:cubicBezTo>
                    <a:pt x="20145" y="10409"/>
                    <a:pt x="19142" y="17799"/>
                    <a:pt x="19142" y="17799"/>
                  </a:cubicBezTo>
                  <a:close/>
                </a:path>
              </a:pathLst>
            </a:custGeom>
            <a:solidFill>
              <a:srgbClr val="D9D9D9"/>
            </a:solidFill>
            <a:ln w="12700" cap="flat">
              <a:noFill/>
              <a:miter lim="400000"/>
            </a:ln>
            <a:effectLst/>
          </p:spPr>
          <p:txBody>
            <a:bodyPr wrap="square" lIns="45719" tIns="45719" rIns="45719" bIns="45719" numCol="1" anchor="t">
              <a:noAutofit/>
            </a:bodyPr>
            <a:lstStyle/>
            <a:p>
              <a:pPr>
                <a:defRPr>
                  <a:latin typeface="Lato Light"/>
                  <a:ea typeface="Lato Light"/>
                  <a:cs typeface="Lato Light"/>
                  <a:sym typeface="Lato Light"/>
                </a:defRPr>
              </a:pPr>
              <a:endParaRPr/>
            </a:p>
          </p:txBody>
        </p:sp>
        <p:sp>
          <p:nvSpPr>
            <p:cNvPr id="809" name="Shape 10388"/>
            <p:cNvSpPr/>
            <p:nvPr/>
          </p:nvSpPr>
          <p:spPr>
            <a:xfrm flipH="1">
              <a:off x="1068182" y="0"/>
              <a:ext cx="128027" cy="138893"/>
            </a:xfrm>
            <a:custGeom>
              <a:avLst/>
              <a:gdLst/>
              <a:ahLst/>
              <a:cxnLst>
                <a:cxn ang="0">
                  <a:pos x="wd2" y="hd2"/>
                </a:cxn>
                <a:cxn ang="5400000">
                  <a:pos x="wd2" y="hd2"/>
                </a:cxn>
                <a:cxn ang="10800000">
                  <a:pos x="wd2" y="hd2"/>
                </a:cxn>
                <a:cxn ang="16200000">
                  <a:pos x="wd2" y="hd2"/>
                </a:cxn>
              </a:cxnLst>
              <a:rect l="0" t="0" r="r" b="b"/>
              <a:pathLst>
                <a:path w="21367" h="21369" extrusionOk="0">
                  <a:moveTo>
                    <a:pt x="9892" y="341"/>
                  </a:moveTo>
                  <a:cubicBezTo>
                    <a:pt x="10333" y="-98"/>
                    <a:pt x="11063" y="-117"/>
                    <a:pt x="11519" y="307"/>
                  </a:cubicBezTo>
                  <a:lnTo>
                    <a:pt x="21020" y="9136"/>
                  </a:lnTo>
                  <a:cubicBezTo>
                    <a:pt x="21476" y="9561"/>
                    <a:pt x="21482" y="10263"/>
                    <a:pt x="21042" y="10702"/>
                  </a:cubicBezTo>
                  <a:lnTo>
                    <a:pt x="10676" y="21032"/>
                  </a:lnTo>
                  <a:cubicBezTo>
                    <a:pt x="10236" y="21471"/>
                    <a:pt x="9512" y="21483"/>
                    <a:pt x="9056" y="21059"/>
                  </a:cubicBezTo>
                  <a:lnTo>
                    <a:pt x="6577" y="18755"/>
                  </a:lnTo>
                  <a:lnTo>
                    <a:pt x="9366" y="15976"/>
                  </a:lnTo>
                  <a:cubicBezTo>
                    <a:pt x="9806" y="15537"/>
                    <a:pt x="9793" y="14841"/>
                    <a:pt x="9337" y="14417"/>
                  </a:cubicBezTo>
                  <a:lnTo>
                    <a:pt x="7682" y="12879"/>
                  </a:lnTo>
                  <a:cubicBezTo>
                    <a:pt x="7226" y="12455"/>
                    <a:pt x="6503" y="12467"/>
                    <a:pt x="6062" y="12906"/>
                  </a:cubicBezTo>
                  <a:lnTo>
                    <a:pt x="3274" y="15685"/>
                  </a:lnTo>
                  <a:lnTo>
                    <a:pt x="1210" y="13767"/>
                  </a:lnTo>
                  <a:cubicBezTo>
                    <a:pt x="754" y="13343"/>
                    <a:pt x="734" y="12641"/>
                    <a:pt x="1175" y="12202"/>
                  </a:cubicBezTo>
                  <a:lnTo>
                    <a:pt x="351" y="11436"/>
                  </a:lnTo>
                  <a:cubicBezTo>
                    <a:pt x="-105" y="11012"/>
                    <a:pt x="-118" y="10316"/>
                    <a:pt x="322" y="9877"/>
                  </a:cubicBezTo>
                  <a:lnTo>
                    <a:pt x="9892" y="341"/>
                  </a:lnTo>
                  <a:close/>
                  <a:moveTo>
                    <a:pt x="10322" y="1500"/>
                  </a:moveTo>
                  <a:lnTo>
                    <a:pt x="1949" y="9844"/>
                  </a:lnTo>
                  <a:cubicBezTo>
                    <a:pt x="1949" y="9844"/>
                    <a:pt x="1145" y="10641"/>
                    <a:pt x="1971" y="11409"/>
                  </a:cubicBezTo>
                  <a:lnTo>
                    <a:pt x="11146" y="2266"/>
                  </a:lnTo>
                  <a:cubicBezTo>
                    <a:pt x="11366" y="2046"/>
                    <a:pt x="11360" y="1705"/>
                    <a:pt x="11132" y="1492"/>
                  </a:cubicBezTo>
                  <a:cubicBezTo>
                    <a:pt x="10904" y="1281"/>
                    <a:pt x="10542" y="1280"/>
                    <a:pt x="10322" y="1500"/>
                  </a:cubicBezTo>
                  <a:close/>
                  <a:moveTo>
                    <a:pt x="6083" y="13685"/>
                  </a:moveTo>
                  <a:cubicBezTo>
                    <a:pt x="6523" y="13247"/>
                    <a:pt x="7247" y="13234"/>
                    <a:pt x="7703" y="13658"/>
                  </a:cubicBezTo>
                  <a:lnTo>
                    <a:pt x="8527" y="14424"/>
                  </a:lnTo>
                  <a:cubicBezTo>
                    <a:pt x="8983" y="14848"/>
                    <a:pt x="8996" y="15544"/>
                    <a:pt x="8555" y="15983"/>
                  </a:cubicBezTo>
                  <a:lnTo>
                    <a:pt x="6161" y="18369"/>
                  </a:lnTo>
                  <a:cubicBezTo>
                    <a:pt x="5721" y="18808"/>
                    <a:pt x="4991" y="18826"/>
                    <a:pt x="4535" y="18403"/>
                  </a:cubicBezTo>
                  <a:lnTo>
                    <a:pt x="3711" y="17637"/>
                  </a:lnTo>
                  <a:cubicBezTo>
                    <a:pt x="3254" y="17213"/>
                    <a:pt x="3249" y="16510"/>
                    <a:pt x="3689" y="16071"/>
                  </a:cubicBezTo>
                  <a:lnTo>
                    <a:pt x="6083" y="13685"/>
                  </a:lnTo>
                  <a:close/>
                  <a:moveTo>
                    <a:pt x="6506" y="14851"/>
                  </a:moveTo>
                  <a:cubicBezTo>
                    <a:pt x="6286" y="15071"/>
                    <a:pt x="6285" y="15419"/>
                    <a:pt x="6514" y="15631"/>
                  </a:cubicBezTo>
                  <a:cubicBezTo>
                    <a:pt x="6742" y="15843"/>
                    <a:pt x="7110" y="15837"/>
                    <a:pt x="7330" y="15617"/>
                  </a:cubicBezTo>
                  <a:cubicBezTo>
                    <a:pt x="7550" y="15398"/>
                    <a:pt x="7544" y="15043"/>
                    <a:pt x="7316" y="14831"/>
                  </a:cubicBezTo>
                  <a:cubicBezTo>
                    <a:pt x="7088" y="14619"/>
                    <a:pt x="6726" y="14632"/>
                    <a:pt x="6506" y="14851"/>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810" name="Shape 10389"/>
            <p:cNvSpPr/>
            <p:nvPr/>
          </p:nvSpPr>
          <p:spPr>
            <a:xfrm flipH="1">
              <a:off x="1311581" y="26951"/>
              <a:ext cx="299196" cy="205488"/>
            </a:xfrm>
            <a:custGeom>
              <a:avLst/>
              <a:gdLst/>
              <a:ahLst/>
              <a:cxnLst>
                <a:cxn ang="0">
                  <a:pos x="wd2" y="hd2"/>
                </a:cxn>
                <a:cxn ang="5400000">
                  <a:pos x="wd2" y="hd2"/>
                </a:cxn>
                <a:cxn ang="10800000">
                  <a:pos x="wd2" y="hd2"/>
                </a:cxn>
                <a:cxn ang="16200000">
                  <a:pos x="wd2" y="hd2"/>
                </a:cxn>
              </a:cxnLst>
              <a:rect l="0" t="0" r="r" b="b"/>
              <a:pathLst>
                <a:path w="21341" h="21207" extrusionOk="0">
                  <a:moveTo>
                    <a:pt x="3532" y="6467"/>
                  </a:moveTo>
                  <a:lnTo>
                    <a:pt x="5654" y="19318"/>
                  </a:lnTo>
                  <a:lnTo>
                    <a:pt x="17808" y="14741"/>
                  </a:lnTo>
                  <a:lnTo>
                    <a:pt x="15687" y="1890"/>
                  </a:lnTo>
                  <a:cubicBezTo>
                    <a:pt x="15687" y="1890"/>
                    <a:pt x="3532" y="6467"/>
                    <a:pt x="3532" y="6467"/>
                  </a:cubicBezTo>
                  <a:close/>
                  <a:moveTo>
                    <a:pt x="2391" y="11284"/>
                  </a:moveTo>
                  <a:lnTo>
                    <a:pt x="3148" y="15874"/>
                  </a:lnTo>
                  <a:cubicBezTo>
                    <a:pt x="3190" y="16128"/>
                    <a:pt x="3360" y="16282"/>
                    <a:pt x="3528" y="16218"/>
                  </a:cubicBezTo>
                  <a:cubicBezTo>
                    <a:pt x="3696" y="16155"/>
                    <a:pt x="3798" y="15899"/>
                    <a:pt x="3756" y="15645"/>
                  </a:cubicBezTo>
                  <a:lnTo>
                    <a:pt x="2999" y="11056"/>
                  </a:lnTo>
                  <a:cubicBezTo>
                    <a:pt x="2957" y="10802"/>
                    <a:pt x="2787" y="10648"/>
                    <a:pt x="2619" y="10711"/>
                  </a:cubicBezTo>
                  <a:cubicBezTo>
                    <a:pt x="2451" y="10774"/>
                    <a:pt x="2349" y="11031"/>
                    <a:pt x="2391" y="11284"/>
                  </a:cubicBezTo>
                  <a:close/>
                  <a:moveTo>
                    <a:pt x="19102" y="6941"/>
                  </a:moveTo>
                  <a:cubicBezTo>
                    <a:pt x="18977" y="6181"/>
                    <a:pt x="18467" y="5718"/>
                    <a:pt x="17963" y="5908"/>
                  </a:cubicBezTo>
                  <a:cubicBezTo>
                    <a:pt x="17460" y="6097"/>
                    <a:pt x="17154" y="6868"/>
                    <a:pt x="17279" y="7628"/>
                  </a:cubicBezTo>
                  <a:cubicBezTo>
                    <a:pt x="17405" y="8388"/>
                    <a:pt x="17914" y="8851"/>
                    <a:pt x="18418" y="8661"/>
                  </a:cubicBezTo>
                  <a:cubicBezTo>
                    <a:pt x="18922" y="8472"/>
                    <a:pt x="19228" y="7701"/>
                    <a:pt x="19102" y="6941"/>
                  </a:cubicBezTo>
                  <a:close/>
                  <a:moveTo>
                    <a:pt x="19484" y="1435"/>
                  </a:moveTo>
                  <a:lnTo>
                    <a:pt x="21303" y="12450"/>
                  </a:lnTo>
                  <a:cubicBezTo>
                    <a:pt x="21470" y="13464"/>
                    <a:pt x="21062" y="14490"/>
                    <a:pt x="20390" y="14743"/>
                  </a:cubicBezTo>
                  <a:lnTo>
                    <a:pt x="3374" y="21151"/>
                  </a:lnTo>
                  <a:cubicBezTo>
                    <a:pt x="2703" y="21404"/>
                    <a:pt x="2023" y="20787"/>
                    <a:pt x="1856" y="19773"/>
                  </a:cubicBezTo>
                  <a:lnTo>
                    <a:pt x="37" y="8758"/>
                  </a:lnTo>
                  <a:cubicBezTo>
                    <a:pt x="-130" y="7745"/>
                    <a:pt x="279" y="6718"/>
                    <a:pt x="950" y="6465"/>
                  </a:cubicBezTo>
                  <a:lnTo>
                    <a:pt x="17966" y="57"/>
                  </a:lnTo>
                  <a:cubicBezTo>
                    <a:pt x="18637" y="-196"/>
                    <a:pt x="19317" y="421"/>
                    <a:pt x="19484" y="1435"/>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811" name="Shape 10390"/>
            <p:cNvSpPr/>
            <p:nvPr/>
          </p:nvSpPr>
          <p:spPr>
            <a:xfrm flipH="1">
              <a:off x="992895" y="793440"/>
              <a:ext cx="390584" cy="218442"/>
            </a:xfrm>
            <a:custGeom>
              <a:avLst/>
              <a:gdLst/>
              <a:ahLst/>
              <a:cxnLst>
                <a:cxn ang="0">
                  <a:pos x="wd2" y="hd2"/>
                </a:cxn>
                <a:cxn ang="5400000">
                  <a:pos x="wd2" y="hd2"/>
                </a:cxn>
                <a:cxn ang="10800000">
                  <a:pos x="wd2" y="hd2"/>
                </a:cxn>
                <a:cxn ang="16200000">
                  <a:pos x="wd2" y="hd2"/>
                </a:cxn>
              </a:cxnLst>
              <a:rect l="0" t="0" r="r" b="b"/>
              <a:pathLst>
                <a:path w="21600" h="21586" extrusionOk="0">
                  <a:moveTo>
                    <a:pt x="16536" y="15317"/>
                  </a:moveTo>
                  <a:lnTo>
                    <a:pt x="16511" y="12603"/>
                  </a:lnTo>
                  <a:lnTo>
                    <a:pt x="16510" y="12603"/>
                  </a:lnTo>
                  <a:cubicBezTo>
                    <a:pt x="16510" y="12601"/>
                    <a:pt x="16511" y="12598"/>
                    <a:pt x="16511" y="12596"/>
                  </a:cubicBezTo>
                  <a:cubicBezTo>
                    <a:pt x="16497" y="11097"/>
                    <a:pt x="13851" y="9967"/>
                    <a:pt x="10600" y="10073"/>
                  </a:cubicBezTo>
                  <a:cubicBezTo>
                    <a:pt x="7350" y="10179"/>
                    <a:pt x="4727" y="11481"/>
                    <a:pt x="4741" y="12979"/>
                  </a:cubicBezTo>
                  <a:cubicBezTo>
                    <a:pt x="4741" y="12982"/>
                    <a:pt x="4741" y="12984"/>
                    <a:pt x="4741" y="12986"/>
                  </a:cubicBezTo>
                  <a:lnTo>
                    <a:pt x="4744" y="13374"/>
                  </a:lnTo>
                  <a:lnTo>
                    <a:pt x="0" y="9650"/>
                  </a:lnTo>
                  <a:lnTo>
                    <a:pt x="10506" y="0"/>
                  </a:lnTo>
                  <a:lnTo>
                    <a:pt x="21600" y="11274"/>
                  </a:lnTo>
                  <a:cubicBezTo>
                    <a:pt x="21600" y="11274"/>
                    <a:pt x="16536" y="15317"/>
                    <a:pt x="16536" y="15317"/>
                  </a:cubicBezTo>
                  <a:close/>
                  <a:moveTo>
                    <a:pt x="3433" y="20010"/>
                  </a:moveTo>
                  <a:cubicBezTo>
                    <a:pt x="3441" y="20866"/>
                    <a:pt x="3096" y="21572"/>
                    <a:pt x="2663" y="21586"/>
                  </a:cubicBezTo>
                  <a:cubicBezTo>
                    <a:pt x="2229" y="21600"/>
                    <a:pt x="1871" y="20917"/>
                    <a:pt x="1863" y="20061"/>
                  </a:cubicBezTo>
                  <a:cubicBezTo>
                    <a:pt x="1858" y="19488"/>
                    <a:pt x="2012" y="18988"/>
                    <a:pt x="2243" y="18712"/>
                  </a:cubicBezTo>
                  <a:lnTo>
                    <a:pt x="2180" y="11901"/>
                  </a:lnTo>
                  <a:lnTo>
                    <a:pt x="2970" y="12521"/>
                  </a:lnTo>
                  <a:lnTo>
                    <a:pt x="3028" y="18686"/>
                  </a:lnTo>
                  <a:cubicBezTo>
                    <a:pt x="3264" y="18947"/>
                    <a:pt x="3427" y="19437"/>
                    <a:pt x="3433" y="20010"/>
                  </a:cubicBezTo>
                  <a:close/>
                  <a:moveTo>
                    <a:pt x="15799" y="20383"/>
                  </a:moveTo>
                  <a:lnTo>
                    <a:pt x="15729" y="12978"/>
                  </a:lnTo>
                  <a:cubicBezTo>
                    <a:pt x="15274" y="12403"/>
                    <a:pt x="13503" y="11530"/>
                    <a:pt x="10615" y="11624"/>
                  </a:cubicBezTo>
                  <a:cubicBezTo>
                    <a:pt x="7726" y="11718"/>
                    <a:pt x="5972" y="12706"/>
                    <a:pt x="5529" y="13310"/>
                  </a:cubicBezTo>
                  <a:lnTo>
                    <a:pt x="5598" y="20715"/>
                  </a:lnTo>
                  <a:cubicBezTo>
                    <a:pt x="5598" y="20715"/>
                    <a:pt x="15799" y="20383"/>
                    <a:pt x="15799" y="20383"/>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812" name="Shape 10391"/>
            <p:cNvSpPr/>
            <p:nvPr/>
          </p:nvSpPr>
          <p:spPr>
            <a:xfrm flipH="1">
              <a:off x="1951800" y="1335207"/>
              <a:ext cx="303907" cy="149383"/>
            </a:xfrm>
            <a:custGeom>
              <a:avLst/>
              <a:gdLst/>
              <a:ahLst/>
              <a:cxnLst>
                <a:cxn ang="0">
                  <a:pos x="wd2" y="hd2"/>
                </a:cxn>
                <a:cxn ang="5400000">
                  <a:pos x="wd2" y="hd2"/>
                </a:cxn>
                <a:cxn ang="10800000">
                  <a:pos x="wd2" y="hd2"/>
                </a:cxn>
                <a:cxn ang="16200000">
                  <a:pos x="wd2" y="hd2"/>
                </a:cxn>
              </a:cxnLst>
              <a:rect l="0" t="0" r="r" b="b"/>
              <a:pathLst>
                <a:path w="21600" h="21600" extrusionOk="0">
                  <a:moveTo>
                    <a:pt x="20754" y="0"/>
                  </a:moveTo>
                  <a:lnTo>
                    <a:pt x="19029" y="1406"/>
                  </a:lnTo>
                  <a:cubicBezTo>
                    <a:pt x="19054" y="1548"/>
                    <a:pt x="19310" y="2958"/>
                    <a:pt x="19310" y="2958"/>
                  </a:cubicBezTo>
                  <a:lnTo>
                    <a:pt x="19147" y="3091"/>
                  </a:lnTo>
                  <a:lnTo>
                    <a:pt x="18865" y="1540"/>
                  </a:lnTo>
                  <a:lnTo>
                    <a:pt x="18111" y="2155"/>
                  </a:lnTo>
                  <a:cubicBezTo>
                    <a:pt x="18136" y="2291"/>
                    <a:pt x="18318" y="3295"/>
                    <a:pt x="18318" y="3295"/>
                  </a:cubicBezTo>
                  <a:lnTo>
                    <a:pt x="18155" y="3428"/>
                  </a:lnTo>
                  <a:lnTo>
                    <a:pt x="17947" y="2288"/>
                  </a:lnTo>
                  <a:lnTo>
                    <a:pt x="17193" y="2903"/>
                  </a:lnTo>
                  <a:cubicBezTo>
                    <a:pt x="17219" y="3044"/>
                    <a:pt x="17474" y="4455"/>
                    <a:pt x="17474" y="4455"/>
                  </a:cubicBezTo>
                  <a:lnTo>
                    <a:pt x="17311" y="4587"/>
                  </a:lnTo>
                  <a:lnTo>
                    <a:pt x="17030" y="3036"/>
                  </a:lnTo>
                  <a:lnTo>
                    <a:pt x="16275" y="3652"/>
                  </a:lnTo>
                  <a:cubicBezTo>
                    <a:pt x="16299" y="3788"/>
                    <a:pt x="16482" y="4792"/>
                    <a:pt x="16482" y="4792"/>
                  </a:cubicBezTo>
                  <a:lnTo>
                    <a:pt x="16318" y="4925"/>
                  </a:lnTo>
                  <a:lnTo>
                    <a:pt x="16111" y="3785"/>
                  </a:lnTo>
                  <a:lnTo>
                    <a:pt x="15357" y="4400"/>
                  </a:lnTo>
                  <a:cubicBezTo>
                    <a:pt x="15383" y="4541"/>
                    <a:pt x="15639" y="5951"/>
                    <a:pt x="15639" y="5951"/>
                  </a:cubicBezTo>
                  <a:lnTo>
                    <a:pt x="15475" y="6085"/>
                  </a:lnTo>
                  <a:lnTo>
                    <a:pt x="15193" y="4533"/>
                  </a:lnTo>
                  <a:lnTo>
                    <a:pt x="14439" y="5148"/>
                  </a:lnTo>
                  <a:cubicBezTo>
                    <a:pt x="14464" y="5284"/>
                    <a:pt x="14647" y="6288"/>
                    <a:pt x="14647" y="6288"/>
                  </a:cubicBezTo>
                  <a:lnTo>
                    <a:pt x="14483" y="6421"/>
                  </a:lnTo>
                  <a:lnTo>
                    <a:pt x="14275" y="5281"/>
                  </a:lnTo>
                  <a:lnTo>
                    <a:pt x="13522" y="5896"/>
                  </a:lnTo>
                  <a:cubicBezTo>
                    <a:pt x="13547" y="6037"/>
                    <a:pt x="13802" y="7448"/>
                    <a:pt x="13802" y="7448"/>
                  </a:cubicBezTo>
                  <a:lnTo>
                    <a:pt x="13638" y="7582"/>
                  </a:lnTo>
                  <a:lnTo>
                    <a:pt x="13358" y="6029"/>
                  </a:lnTo>
                  <a:lnTo>
                    <a:pt x="12603" y="6645"/>
                  </a:lnTo>
                  <a:cubicBezTo>
                    <a:pt x="12628" y="6781"/>
                    <a:pt x="12810" y="7785"/>
                    <a:pt x="12810" y="7785"/>
                  </a:cubicBezTo>
                  <a:lnTo>
                    <a:pt x="12646" y="7919"/>
                  </a:lnTo>
                  <a:lnTo>
                    <a:pt x="12439" y="6778"/>
                  </a:lnTo>
                  <a:lnTo>
                    <a:pt x="11685" y="7393"/>
                  </a:lnTo>
                  <a:cubicBezTo>
                    <a:pt x="11711" y="7534"/>
                    <a:pt x="11967" y="8944"/>
                    <a:pt x="11967" y="8944"/>
                  </a:cubicBezTo>
                  <a:lnTo>
                    <a:pt x="11803" y="9078"/>
                  </a:lnTo>
                  <a:lnTo>
                    <a:pt x="11521" y="7527"/>
                  </a:lnTo>
                  <a:lnTo>
                    <a:pt x="10768" y="8141"/>
                  </a:lnTo>
                  <a:cubicBezTo>
                    <a:pt x="10792" y="8277"/>
                    <a:pt x="10974" y="9282"/>
                    <a:pt x="10974" y="9282"/>
                  </a:cubicBezTo>
                  <a:lnTo>
                    <a:pt x="10811" y="9415"/>
                  </a:lnTo>
                  <a:lnTo>
                    <a:pt x="10604" y="8275"/>
                  </a:lnTo>
                  <a:lnTo>
                    <a:pt x="9849" y="8890"/>
                  </a:lnTo>
                  <a:cubicBezTo>
                    <a:pt x="9874" y="9031"/>
                    <a:pt x="10131" y="10441"/>
                    <a:pt x="10131" y="10441"/>
                  </a:cubicBezTo>
                  <a:lnTo>
                    <a:pt x="9967" y="10575"/>
                  </a:lnTo>
                  <a:lnTo>
                    <a:pt x="9686" y="9023"/>
                  </a:lnTo>
                  <a:lnTo>
                    <a:pt x="8931" y="9638"/>
                  </a:lnTo>
                  <a:cubicBezTo>
                    <a:pt x="8956" y="9774"/>
                    <a:pt x="9139" y="10778"/>
                    <a:pt x="9139" y="10778"/>
                  </a:cubicBezTo>
                  <a:lnTo>
                    <a:pt x="8975" y="10912"/>
                  </a:lnTo>
                  <a:lnTo>
                    <a:pt x="8767" y="9772"/>
                  </a:lnTo>
                  <a:lnTo>
                    <a:pt x="8014" y="10386"/>
                  </a:lnTo>
                  <a:cubicBezTo>
                    <a:pt x="8039" y="10527"/>
                    <a:pt x="8295" y="11937"/>
                    <a:pt x="8295" y="11937"/>
                  </a:cubicBezTo>
                  <a:lnTo>
                    <a:pt x="8131" y="12071"/>
                  </a:lnTo>
                  <a:lnTo>
                    <a:pt x="7850" y="10520"/>
                  </a:lnTo>
                  <a:lnTo>
                    <a:pt x="7095" y="11135"/>
                  </a:lnTo>
                  <a:cubicBezTo>
                    <a:pt x="7120" y="11271"/>
                    <a:pt x="7302" y="12275"/>
                    <a:pt x="7302" y="12275"/>
                  </a:cubicBezTo>
                  <a:lnTo>
                    <a:pt x="7138" y="12409"/>
                  </a:lnTo>
                  <a:lnTo>
                    <a:pt x="6932" y="11268"/>
                  </a:lnTo>
                  <a:lnTo>
                    <a:pt x="6177" y="11883"/>
                  </a:lnTo>
                  <a:cubicBezTo>
                    <a:pt x="6203" y="12024"/>
                    <a:pt x="6459" y="13435"/>
                    <a:pt x="6459" y="13435"/>
                  </a:cubicBezTo>
                  <a:lnTo>
                    <a:pt x="6295" y="13568"/>
                  </a:lnTo>
                  <a:lnTo>
                    <a:pt x="6013" y="12017"/>
                  </a:lnTo>
                  <a:lnTo>
                    <a:pt x="5260" y="12631"/>
                  </a:lnTo>
                  <a:cubicBezTo>
                    <a:pt x="5284" y="12768"/>
                    <a:pt x="5467" y="13771"/>
                    <a:pt x="5467" y="13771"/>
                  </a:cubicBezTo>
                  <a:lnTo>
                    <a:pt x="5303" y="13905"/>
                  </a:lnTo>
                  <a:lnTo>
                    <a:pt x="5096" y="12765"/>
                  </a:lnTo>
                  <a:lnTo>
                    <a:pt x="4342" y="13379"/>
                  </a:lnTo>
                  <a:cubicBezTo>
                    <a:pt x="4367" y="13521"/>
                    <a:pt x="4624" y="14931"/>
                    <a:pt x="4624" y="14931"/>
                  </a:cubicBezTo>
                  <a:lnTo>
                    <a:pt x="4460" y="15064"/>
                  </a:lnTo>
                  <a:lnTo>
                    <a:pt x="4178" y="13513"/>
                  </a:lnTo>
                  <a:lnTo>
                    <a:pt x="3423" y="14128"/>
                  </a:lnTo>
                  <a:cubicBezTo>
                    <a:pt x="3448" y="14265"/>
                    <a:pt x="3630" y="15269"/>
                    <a:pt x="3630" y="15269"/>
                  </a:cubicBezTo>
                  <a:lnTo>
                    <a:pt x="3467" y="15402"/>
                  </a:lnTo>
                  <a:lnTo>
                    <a:pt x="3260" y="14261"/>
                  </a:lnTo>
                  <a:lnTo>
                    <a:pt x="2505" y="14876"/>
                  </a:lnTo>
                  <a:cubicBezTo>
                    <a:pt x="2531" y="15018"/>
                    <a:pt x="2787" y="16428"/>
                    <a:pt x="2787" y="16428"/>
                  </a:cubicBezTo>
                  <a:lnTo>
                    <a:pt x="2623" y="16561"/>
                  </a:lnTo>
                  <a:lnTo>
                    <a:pt x="2342" y="15010"/>
                  </a:lnTo>
                  <a:lnTo>
                    <a:pt x="1588" y="15625"/>
                  </a:lnTo>
                  <a:cubicBezTo>
                    <a:pt x="1613" y="15761"/>
                    <a:pt x="1795" y="16765"/>
                    <a:pt x="1795" y="16765"/>
                  </a:cubicBezTo>
                  <a:lnTo>
                    <a:pt x="1631" y="16898"/>
                  </a:lnTo>
                  <a:lnTo>
                    <a:pt x="1424" y="15758"/>
                  </a:lnTo>
                  <a:lnTo>
                    <a:pt x="670" y="16373"/>
                  </a:lnTo>
                  <a:cubicBezTo>
                    <a:pt x="696" y="16514"/>
                    <a:pt x="951" y="17925"/>
                    <a:pt x="951" y="17925"/>
                  </a:cubicBezTo>
                  <a:lnTo>
                    <a:pt x="788" y="18057"/>
                  </a:lnTo>
                  <a:lnTo>
                    <a:pt x="506" y="16506"/>
                  </a:lnTo>
                  <a:lnTo>
                    <a:pt x="0" y="16919"/>
                  </a:lnTo>
                  <a:lnTo>
                    <a:pt x="846" y="21600"/>
                  </a:lnTo>
                  <a:lnTo>
                    <a:pt x="21600" y="4681"/>
                  </a:lnTo>
                  <a:lnTo>
                    <a:pt x="20754" y="0"/>
                  </a:lnTo>
                  <a:close/>
                  <a:moveTo>
                    <a:pt x="20622" y="2793"/>
                  </a:moveTo>
                  <a:cubicBezTo>
                    <a:pt x="20707" y="3260"/>
                    <a:pt x="20598" y="3784"/>
                    <a:pt x="20378" y="3963"/>
                  </a:cubicBezTo>
                  <a:cubicBezTo>
                    <a:pt x="20158" y="4143"/>
                    <a:pt x="19911" y="3909"/>
                    <a:pt x="19826" y="3442"/>
                  </a:cubicBezTo>
                  <a:cubicBezTo>
                    <a:pt x="19742" y="2974"/>
                    <a:pt x="19852" y="2449"/>
                    <a:pt x="20072" y="2270"/>
                  </a:cubicBezTo>
                  <a:cubicBezTo>
                    <a:pt x="20292" y="2091"/>
                    <a:pt x="20538" y="2325"/>
                    <a:pt x="20622" y="2793"/>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813" name="Shape 10392"/>
            <p:cNvSpPr/>
            <p:nvPr/>
          </p:nvSpPr>
          <p:spPr>
            <a:xfrm flipH="1">
              <a:off x="616646" y="406797"/>
              <a:ext cx="121984" cy="151926"/>
            </a:xfrm>
            <a:custGeom>
              <a:avLst/>
              <a:gdLst/>
              <a:ahLst/>
              <a:cxnLst>
                <a:cxn ang="0">
                  <a:pos x="wd2" y="hd2"/>
                </a:cxn>
                <a:cxn ang="5400000">
                  <a:pos x="wd2" y="hd2"/>
                </a:cxn>
                <a:cxn ang="10800000">
                  <a:pos x="wd2" y="hd2"/>
                </a:cxn>
                <a:cxn ang="16200000">
                  <a:pos x="wd2" y="hd2"/>
                </a:cxn>
              </a:cxnLst>
              <a:rect l="0" t="0" r="r" b="b"/>
              <a:pathLst>
                <a:path w="21600" h="21600" extrusionOk="0">
                  <a:moveTo>
                    <a:pt x="0" y="896"/>
                  </a:moveTo>
                  <a:lnTo>
                    <a:pt x="1727" y="21600"/>
                  </a:lnTo>
                  <a:lnTo>
                    <a:pt x="21600" y="20435"/>
                  </a:lnTo>
                  <a:lnTo>
                    <a:pt x="20172" y="3324"/>
                  </a:lnTo>
                  <a:lnTo>
                    <a:pt x="15291" y="0"/>
                  </a:lnTo>
                  <a:lnTo>
                    <a:pt x="0" y="896"/>
                  </a:lnTo>
                  <a:close/>
                  <a:moveTo>
                    <a:pt x="6715" y="5294"/>
                  </a:moveTo>
                  <a:lnTo>
                    <a:pt x="13953" y="4870"/>
                  </a:lnTo>
                  <a:lnTo>
                    <a:pt x="14001" y="5441"/>
                  </a:lnTo>
                  <a:lnTo>
                    <a:pt x="6763" y="5865"/>
                  </a:lnTo>
                  <a:lnTo>
                    <a:pt x="6715" y="5294"/>
                  </a:lnTo>
                  <a:close/>
                  <a:moveTo>
                    <a:pt x="3566" y="11139"/>
                  </a:moveTo>
                  <a:lnTo>
                    <a:pt x="18042" y="10291"/>
                  </a:lnTo>
                  <a:lnTo>
                    <a:pt x="18088" y="10846"/>
                  </a:lnTo>
                  <a:lnTo>
                    <a:pt x="3613" y="11694"/>
                  </a:lnTo>
                  <a:lnTo>
                    <a:pt x="3566" y="11139"/>
                  </a:lnTo>
                  <a:close/>
                  <a:moveTo>
                    <a:pt x="3801" y="13947"/>
                  </a:moveTo>
                  <a:lnTo>
                    <a:pt x="18276" y="13099"/>
                  </a:lnTo>
                  <a:lnTo>
                    <a:pt x="18324" y="13670"/>
                  </a:lnTo>
                  <a:lnTo>
                    <a:pt x="3848" y="14519"/>
                  </a:lnTo>
                  <a:lnTo>
                    <a:pt x="3801" y="13947"/>
                  </a:lnTo>
                  <a:close/>
                  <a:moveTo>
                    <a:pt x="4035" y="16756"/>
                  </a:moveTo>
                  <a:lnTo>
                    <a:pt x="11273" y="16332"/>
                  </a:lnTo>
                  <a:lnTo>
                    <a:pt x="11320" y="16903"/>
                  </a:lnTo>
                  <a:lnTo>
                    <a:pt x="4083" y="17327"/>
                  </a:lnTo>
                  <a:lnTo>
                    <a:pt x="4035" y="16756"/>
                  </a:ln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814" name="Shape 10393"/>
            <p:cNvSpPr/>
            <p:nvPr/>
          </p:nvSpPr>
          <p:spPr>
            <a:xfrm flipH="1">
              <a:off x="891538" y="1853344"/>
              <a:ext cx="332305" cy="332325"/>
            </a:xfrm>
            <a:custGeom>
              <a:avLst/>
              <a:gdLst/>
              <a:ahLst/>
              <a:cxnLst>
                <a:cxn ang="0">
                  <a:pos x="wd2" y="hd2"/>
                </a:cxn>
                <a:cxn ang="5400000">
                  <a:pos x="wd2" y="hd2"/>
                </a:cxn>
                <a:cxn ang="10800000">
                  <a:pos x="wd2" y="hd2"/>
                </a:cxn>
                <a:cxn ang="16200000">
                  <a:pos x="wd2" y="hd2"/>
                </a:cxn>
              </a:cxnLst>
              <a:rect l="0" t="0" r="r" b="b"/>
              <a:pathLst>
                <a:path w="21595" h="21600" extrusionOk="0">
                  <a:moveTo>
                    <a:pt x="8914" y="18801"/>
                  </a:moveTo>
                  <a:lnTo>
                    <a:pt x="4785" y="21600"/>
                  </a:lnTo>
                  <a:lnTo>
                    <a:pt x="4816" y="16426"/>
                  </a:lnTo>
                  <a:cubicBezTo>
                    <a:pt x="4816" y="16426"/>
                    <a:pt x="8914" y="18801"/>
                    <a:pt x="8914" y="18801"/>
                  </a:cubicBezTo>
                  <a:close/>
                  <a:moveTo>
                    <a:pt x="13648" y="9886"/>
                  </a:moveTo>
                  <a:cubicBezTo>
                    <a:pt x="14256" y="10473"/>
                    <a:pt x="14710" y="11017"/>
                    <a:pt x="14897" y="11332"/>
                  </a:cubicBezTo>
                  <a:cubicBezTo>
                    <a:pt x="15850" y="10515"/>
                    <a:pt x="17245" y="10354"/>
                    <a:pt x="18616" y="11148"/>
                  </a:cubicBezTo>
                  <a:cubicBezTo>
                    <a:pt x="20411" y="12189"/>
                    <a:pt x="21595" y="16528"/>
                    <a:pt x="21595" y="16528"/>
                  </a:cubicBezTo>
                  <a:cubicBezTo>
                    <a:pt x="21595" y="16528"/>
                    <a:pt x="21592" y="16527"/>
                    <a:pt x="21588" y="16526"/>
                  </a:cubicBezTo>
                  <a:cubicBezTo>
                    <a:pt x="21592" y="16529"/>
                    <a:pt x="21593" y="16531"/>
                    <a:pt x="21593" y="16531"/>
                  </a:cubicBezTo>
                  <a:cubicBezTo>
                    <a:pt x="21593" y="16531"/>
                    <a:pt x="17444" y="17785"/>
                    <a:pt x="15649" y="16745"/>
                  </a:cubicBezTo>
                  <a:cubicBezTo>
                    <a:pt x="14292" y="15958"/>
                    <a:pt x="13682" y="14654"/>
                    <a:pt x="13824" y="13387"/>
                  </a:cubicBezTo>
                  <a:cubicBezTo>
                    <a:pt x="13475" y="13392"/>
                    <a:pt x="12782" y="13278"/>
                    <a:pt x="11970" y="13046"/>
                  </a:cubicBezTo>
                  <a:lnTo>
                    <a:pt x="9286" y="18101"/>
                  </a:lnTo>
                  <a:lnTo>
                    <a:pt x="5188" y="15725"/>
                  </a:lnTo>
                  <a:lnTo>
                    <a:pt x="7746" y="10909"/>
                  </a:lnTo>
                  <a:cubicBezTo>
                    <a:pt x="5611" y="9358"/>
                    <a:pt x="2500" y="6818"/>
                    <a:pt x="1282" y="5700"/>
                  </a:cubicBezTo>
                  <a:cubicBezTo>
                    <a:pt x="139" y="4651"/>
                    <a:pt x="14" y="4208"/>
                    <a:pt x="8" y="4074"/>
                  </a:cubicBezTo>
                  <a:cubicBezTo>
                    <a:pt x="-5" y="4066"/>
                    <a:pt x="-1" y="4060"/>
                    <a:pt x="9" y="4052"/>
                  </a:cubicBezTo>
                  <a:cubicBezTo>
                    <a:pt x="10" y="4035"/>
                    <a:pt x="13" y="4026"/>
                    <a:pt x="13" y="4026"/>
                  </a:cubicBezTo>
                  <a:cubicBezTo>
                    <a:pt x="143" y="3970"/>
                    <a:pt x="568" y="3846"/>
                    <a:pt x="2025" y="4303"/>
                  </a:cubicBezTo>
                  <a:cubicBezTo>
                    <a:pt x="3577" y="4790"/>
                    <a:pt x="7287" y="6203"/>
                    <a:pt x="9677" y="7273"/>
                  </a:cubicBezTo>
                  <a:lnTo>
                    <a:pt x="11818" y="3240"/>
                  </a:lnTo>
                  <a:lnTo>
                    <a:pt x="15917" y="5613"/>
                  </a:lnTo>
                  <a:cubicBezTo>
                    <a:pt x="15917" y="5613"/>
                    <a:pt x="13648" y="9886"/>
                    <a:pt x="13648" y="9886"/>
                  </a:cubicBezTo>
                  <a:close/>
                  <a:moveTo>
                    <a:pt x="12197" y="2525"/>
                  </a:moveTo>
                  <a:lnTo>
                    <a:pt x="13538" y="0"/>
                  </a:lnTo>
                  <a:lnTo>
                    <a:pt x="17637" y="2372"/>
                  </a:lnTo>
                  <a:lnTo>
                    <a:pt x="16296" y="4898"/>
                  </a:lnTo>
                  <a:cubicBezTo>
                    <a:pt x="16296" y="4898"/>
                    <a:pt x="12197" y="2525"/>
                    <a:pt x="12197" y="2525"/>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815" name="Shape 10394"/>
            <p:cNvSpPr/>
            <p:nvPr/>
          </p:nvSpPr>
          <p:spPr>
            <a:xfrm flipH="1">
              <a:off x="1988883" y="1484179"/>
              <a:ext cx="199514" cy="204156"/>
            </a:xfrm>
            <a:custGeom>
              <a:avLst/>
              <a:gdLst/>
              <a:ahLst/>
              <a:cxnLst>
                <a:cxn ang="0">
                  <a:pos x="wd2" y="hd2"/>
                </a:cxn>
                <a:cxn ang="5400000">
                  <a:pos x="wd2" y="hd2"/>
                </a:cxn>
                <a:cxn ang="10800000">
                  <a:pos x="wd2" y="hd2"/>
                </a:cxn>
                <a:cxn ang="16200000">
                  <a:pos x="wd2" y="hd2"/>
                </a:cxn>
              </a:cxnLst>
              <a:rect l="0" t="0" r="r" b="b"/>
              <a:pathLst>
                <a:path w="20991" h="21600" extrusionOk="0">
                  <a:moveTo>
                    <a:pt x="0" y="6005"/>
                  </a:moveTo>
                  <a:lnTo>
                    <a:pt x="2577" y="11807"/>
                  </a:lnTo>
                  <a:cubicBezTo>
                    <a:pt x="2577" y="11807"/>
                    <a:pt x="3706" y="12286"/>
                    <a:pt x="4255" y="11343"/>
                  </a:cubicBezTo>
                  <a:cubicBezTo>
                    <a:pt x="4860" y="10297"/>
                    <a:pt x="7052" y="9212"/>
                    <a:pt x="8001" y="11472"/>
                  </a:cubicBezTo>
                  <a:cubicBezTo>
                    <a:pt x="8949" y="13731"/>
                    <a:pt x="7204" y="14700"/>
                    <a:pt x="5987" y="14655"/>
                  </a:cubicBezTo>
                  <a:cubicBezTo>
                    <a:pt x="4886" y="14615"/>
                    <a:pt x="4270" y="15618"/>
                    <a:pt x="4270" y="15618"/>
                  </a:cubicBezTo>
                  <a:lnTo>
                    <a:pt x="6927" y="21600"/>
                  </a:lnTo>
                  <a:lnTo>
                    <a:pt x="11852" y="19189"/>
                  </a:lnTo>
                  <a:cubicBezTo>
                    <a:pt x="11852" y="19189"/>
                    <a:pt x="11984" y="18276"/>
                    <a:pt x="11207" y="17738"/>
                  </a:cubicBezTo>
                  <a:cubicBezTo>
                    <a:pt x="10263" y="17087"/>
                    <a:pt x="9280" y="15038"/>
                    <a:pt x="11605" y="13899"/>
                  </a:cubicBezTo>
                  <a:cubicBezTo>
                    <a:pt x="13931" y="12761"/>
                    <a:pt x="14808" y="14792"/>
                    <a:pt x="14617" y="16180"/>
                  </a:cubicBezTo>
                  <a:cubicBezTo>
                    <a:pt x="14474" y="17220"/>
                    <a:pt x="15221" y="17540"/>
                    <a:pt x="15221" y="17540"/>
                  </a:cubicBezTo>
                  <a:lnTo>
                    <a:pt x="19368" y="15510"/>
                  </a:lnTo>
                  <a:cubicBezTo>
                    <a:pt x="19368" y="15510"/>
                    <a:pt x="17338" y="11290"/>
                    <a:pt x="17019" y="10076"/>
                  </a:cubicBezTo>
                  <a:cubicBezTo>
                    <a:pt x="16676" y="8775"/>
                    <a:pt x="18369" y="8955"/>
                    <a:pt x="18673" y="8964"/>
                  </a:cubicBezTo>
                  <a:cubicBezTo>
                    <a:pt x="20424" y="9020"/>
                    <a:pt x="21600" y="7510"/>
                    <a:pt x="20656" y="5385"/>
                  </a:cubicBezTo>
                  <a:cubicBezTo>
                    <a:pt x="19712" y="3260"/>
                    <a:pt x="17321" y="3778"/>
                    <a:pt x="16643" y="5120"/>
                  </a:cubicBezTo>
                  <a:cubicBezTo>
                    <a:pt x="16139" y="6117"/>
                    <a:pt x="15546" y="6529"/>
                    <a:pt x="15164" y="5995"/>
                  </a:cubicBezTo>
                  <a:cubicBezTo>
                    <a:pt x="14272" y="4748"/>
                    <a:pt x="12268" y="0"/>
                    <a:pt x="12268" y="0"/>
                  </a:cubicBezTo>
                  <a:lnTo>
                    <a:pt x="8380" y="1903"/>
                  </a:lnTo>
                  <a:cubicBezTo>
                    <a:pt x="8380" y="1903"/>
                    <a:pt x="8041" y="3203"/>
                    <a:pt x="8973" y="3711"/>
                  </a:cubicBezTo>
                  <a:cubicBezTo>
                    <a:pt x="10375" y="4474"/>
                    <a:pt x="10679" y="6519"/>
                    <a:pt x="8834" y="7423"/>
                  </a:cubicBezTo>
                  <a:cubicBezTo>
                    <a:pt x="6988" y="8326"/>
                    <a:pt x="5715" y="6969"/>
                    <a:pt x="5997" y="5295"/>
                  </a:cubicBezTo>
                  <a:cubicBezTo>
                    <a:pt x="6154" y="4357"/>
                    <a:pt x="5083" y="3527"/>
                    <a:pt x="5083" y="3527"/>
                  </a:cubicBezTo>
                  <a:cubicBezTo>
                    <a:pt x="5083" y="3527"/>
                    <a:pt x="0" y="6005"/>
                    <a:pt x="0" y="6005"/>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816" name="Shape 10395"/>
            <p:cNvSpPr/>
            <p:nvPr/>
          </p:nvSpPr>
          <p:spPr>
            <a:xfrm flipH="1">
              <a:off x="868688" y="212978"/>
              <a:ext cx="160806" cy="179639"/>
            </a:xfrm>
            <a:custGeom>
              <a:avLst/>
              <a:gdLst/>
              <a:ahLst/>
              <a:cxnLst>
                <a:cxn ang="0">
                  <a:pos x="wd2" y="hd2"/>
                </a:cxn>
                <a:cxn ang="5400000">
                  <a:pos x="wd2" y="hd2"/>
                </a:cxn>
                <a:cxn ang="10800000">
                  <a:pos x="wd2" y="hd2"/>
                </a:cxn>
                <a:cxn ang="16200000">
                  <a:pos x="wd2" y="hd2"/>
                </a:cxn>
              </a:cxnLst>
              <a:rect l="0" t="0" r="r" b="b"/>
              <a:pathLst>
                <a:path w="19372" h="21028" extrusionOk="0">
                  <a:moveTo>
                    <a:pt x="11133" y="0"/>
                  </a:moveTo>
                  <a:cubicBezTo>
                    <a:pt x="10472" y="291"/>
                    <a:pt x="9828" y="670"/>
                    <a:pt x="9217" y="1133"/>
                  </a:cubicBezTo>
                  <a:cubicBezTo>
                    <a:pt x="8204" y="1900"/>
                    <a:pt x="7240" y="3000"/>
                    <a:pt x="7231" y="4263"/>
                  </a:cubicBezTo>
                  <a:cubicBezTo>
                    <a:pt x="7231" y="4376"/>
                    <a:pt x="7250" y="4474"/>
                    <a:pt x="7264" y="4578"/>
                  </a:cubicBezTo>
                  <a:lnTo>
                    <a:pt x="5150" y="2019"/>
                  </a:lnTo>
                  <a:cubicBezTo>
                    <a:pt x="5135" y="2030"/>
                    <a:pt x="5117" y="2042"/>
                    <a:pt x="5101" y="2053"/>
                  </a:cubicBezTo>
                  <a:cubicBezTo>
                    <a:pt x="5026" y="2106"/>
                    <a:pt x="4954" y="2159"/>
                    <a:pt x="4879" y="2213"/>
                  </a:cubicBezTo>
                  <a:lnTo>
                    <a:pt x="7422" y="5900"/>
                  </a:lnTo>
                  <a:cubicBezTo>
                    <a:pt x="4976" y="5414"/>
                    <a:pt x="2485" y="6475"/>
                    <a:pt x="1081" y="8857"/>
                  </a:cubicBezTo>
                  <a:cubicBezTo>
                    <a:pt x="-1075" y="12513"/>
                    <a:pt x="94" y="17729"/>
                    <a:pt x="3687" y="19976"/>
                  </a:cubicBezTo>
                  <a:cubicBezTo>
                    <a:pt x="6285" y="21600"/>
                    <a:pt x="9521" y="21245"/>
                    <a:pt x="12056" y="19586"/>
                  </a:cubicBezTo>
                  <a:cubicBezTo>
                    <a:pt x="14334" y="19918"/>
                    <a:pt x="16642" y="19169"/>
                    <a:pt x="18071" y="17172"/>
                  </a:cubicBezTo>
                  <a:cubicBezTo>
                    <a:pt x="20525" y="13741"/>
                    <a:pt x="19341" y="8581"/>
                    <a:pt x="15910" y="5901"/>
                  </a:cubicBezTo>
                  <a:cubicBezTo>
                    <a:pt x="14979" y="5173"/>
                    <a:pt x="13947" y="4703"/>
                    <a:pt x="12863" y="4562"/>
                  </a:cubicBezTo>
                  <a:cubicBezTo>
                    <a:pt x="12075" y="4459"/>
                    <a:pt x="11290" y="4541"/>
                    <a:pt x="10538" y="4763"/>
                  </a:cubicBezTo>
                  <a:cubicBezTo>
                    <a:pt x="10954" y="4092"/>
                    <a:pt x="11178" y="3259"/>
                    <a:pt x="11249" y="2443"/>
                  </a:cubicBezTo>
                  <a:cubicBezTo>
                    <a:pt x="11323" y="1599"/>
                    <a:pt x="11284" y="776"/>
                    <a:pt x="11133" y="0"/>
                  </a:cubicBezTo>
                  <a:close/>
                </a:path>
              </a:pathLst>
            </a:custGeom>
            <a:solidFill>
              <a:schemeClr val="accent1"/>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817" name="Shape 10396"/>
            <p:cNvSpPr/>
            <p:nvPr/>
          </p:nvSpPr>
          <p:spPr>
            <a:xfrm flipH="1">
              <a:off x="1295968" y="636311"/>
              <a:ext cx="163350" cy="158729"/>
            </a:xfrm>
            <a:custGeom>
              <a:avLst/>
              <a:gdLst/>
              <a:ahLst/>
              <a:cxnLst>
                <a:cxn ang="0">
                  <a:pos x="wd2" y="hd2"/>
                </a:cxn>
                <a:cxn ang="5400000">
                  <a:pos x="wd2" y="hd2"/>
                </a:cxn>
                <a:cxn ang="10800000">
                  <a:pos x="wd2" y="hd2"/>
                </a:cxn>
                <a:cxn ang="16200000">
                  <a:pos x="wd2" y="hd2"/>
                </a:cxn>
              </a:cxnLst>
              <a:rect l="0" t="0" r="r" b="b"/>
              <a:pathLst>
                <a:path w="21184" h="21600" extrusionOk="0">
                  <a:moveTo>
                    <a:pt x="0" y="3459"/>
                  </a:moveTo>
                  <a:lnTo>
                    <a:pt x="1422" y="10208"/>
                  </a:lnTo>
                  <a:cubicBezTo>
                    <a:pt x="1422" y="10208"/>
                    <a:pt x="2469" y="10982"/>
                    <a:pt x="3219" y="10113"/>
                  </a:cubicBezTo>
                  <a:cubicBezTo>
                    <a:pt x="4049" y="9149"/>
                    <a:pt x="6494" y="8518"/>
                    <a:pt x="6992" y="11134"/>
                  </a:cubicBezTo>
                  <a:cubicBezTo>
                    <a:pt x="7491" y="13750"/>
                    <a:pt x="5522" y="14362"/>
                    <a:pt x="4296" y="14027"/>
                  </a:cubicBezTo>
                  <a:cubicBezTo>
                    <a:pt x="3187" y="13725"/>
                    <a:pt x="2357" y="14641"/>
                    <a:pt x="2357" y="14641"/>
                  </a:cubicBezTo>
                  <a:lnTo>
                    <a:pt x="3823" y="21600"/>
                  </a:lnTo>
                  <a:lnTo>
                    <a:pt x="9313" y="20212"/>
                  </a:lnTo>
                  <a:cubicBezTo>
                    <a:pt x="9313" y="20212"/>
                    <a:pt x="9635" y="19276"/>
                    <a:pt x="8958" y="18523"/>
                  </a:cubicBezTo>
                  <a:cubicBezTo>
                    <a:pt x="8134" y="17611"/>
                    <a:pt x="7558" y="15210"/>
                    <a:pt x="10150" y="14555"/>
                  </a:cubicBezTo>
                  <a:cubicBezTo>
                    <a:pt x="12743" y="13899"/>
                    <a:pt x="13216" y="16255"/>
                    <a:pt x="12736" y="17679"/>
                  </a:cubicBezTo>
                  <a:cubicBezTo>
                    <a:pt x="12378" y="18747"/>
                    <a:pt x="13070" y="19262"/>
                    <a:pt x="13070" y="19262"/>
                  </a:cubicBezTo>
                  <a:lnTo>
                    <a:pt x="17693" y="18092"/>
                  </a:lnTo>
                  <a:cubicBezTo>
                    <a:pt x="17693" y="18092"/>
                    <a:pt x="16501" y="13146"/>
                    <a:pt x="16426" y="11786"/>
                  </a:cubicBezTo>
                  <a:cubicBezTo>
                    <a:pt x="16346" y="10328"/>
                    <a:pt x="18026" y="10919"/>
                    <a:pt x="18332" y="11000"/>
                  </a:cubicBezTo>
                  <a:cubicBezTo>
                    <a:pt x="20097" y="11473"/>
                    <a:pt x="21600" y="10153"/>
                    <a:pt x="21079" y="7680"/>
                  </a:cubicBezTo>
                  <a:cubicBezTo>
                    <a:pt x="20558" y="5208"/>
                    <a:pt x="18027" y="5192"/>
                    <a:pt x="17063" y="6452"/>
                  </a:cubicBezTo>
                  <a:cubicBezTo>
                    <a:pt x="16347" y="7388"/>
                    <a:pt x="15661" y="7684"/>
                    <a:pt x="15383" y="7029"/>
                  </a:cubicBezTo>
                  <a:cubicBezTo>
                    <a:pt x="14735" y="5498"/>
                    <a:pt x="13677" y="0"/>
                    <a:pt x="13677" y="0"/>
                  </a:cubicBezTo>
                  <a:lnTo>
                    <a:pt x="9343" y="1096"/>
                  </a:lnTo>
                  <a:cubicBezTo>
                    <a:pt x="9343" y="1096"/>
                    <a:pt x="8732" y="2392"/>
                    <a:pt x="9572" y="3149"/>
                  </a:cubicBezTo>
                  <a:cubicBezTo>
                    <a:pt x="10838" y="4289"/>
                    <a:pt x="10727" y="6525"/>
                    <a:pt x="8669" y="7045"/>
                  </a:cubicBezTo>
                  <a:cubicBezTo>
                    <a:pt x="6612" y="7566"/>
                    <a:pt x="5599" y="5828"/>
                    <a:pt x="6228" y="4123"/>
                  </a:cubicBezTo>
                  <a:cubicBezTo>
                    <a:pt x="6581" y="3168"/>
                    <a:pt x="5664" y="2036"/>
                    <a:pt x="5664" y="2036"/>
                  </a:cubicBezTo>
                  <a:cubicBezTo>
                    <a:pt x="5664" y="2036"/>
                    <a:pt x="0" y="3459"/>
                    <a:pt x="0" y="3459"/>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818" name="Shape 10397"/>
            <p:cNvSpPr/>
            <p:nvPr/>
          </p:nvSpPr>
          <p:spPr>
            <a:xfrm flipH="1">
              <a:off x="69703" y="901467"/>
              <a:ext cx="149804" cy="167348"/>
            </a:xfrm>
            <a:custGeom>
              <a:avLst/>
              <a:gdLst/>
              <a:ahLst/>
              <a:cxnLst>
                <a:cxn ang="0">
                  <a:pos x="wd2" y="hd2"/>
                </a:cxn>
                <a:cxn ang="5400000">
                  <a:pos x="wd2" y="hd2"/>
                </a:cxn>
                <a:cxn ang="10800000">
                  <a:pos x="wd2" y="hd2"/>
                </a:cxn>
                <a:cxn ang="16200000">
                  <a:pos x="wd2" y="hd2"/>
                </a:cxn>
              </a:cxnLst>
              <a:rect l="0" t="0" r="r" b="b"/>
              <a:pathLst>
                <a:path w="19372" h="21028" extrusionOk="0">
                  <a:moveTo>
                    <a:pt x="11133" y="0"/>
                  </a:moveTo>
                  <a:cubicBezTo>
                    <a:pt x="10472" y="291"/>
                    <a:pt x="9828" y="670"/>
                    <a:pt x="9217" y="1133"/>
                  </a:cubicBezTo>
                  <a:cubicBezTo>
                    <a:pt x="8204" y="1900"/>
                    <a:pt x="7240" y="3000"/>
                    <a:pt x="7231" y="4263"/>
                  </a:cubicBezTo>
                  <a:cubicBezTo>
                    <a:pt x="7231" y="4376"/>
                    <a:pt x="7250" y="4474"/>
                    <a:pt x="7264" y="4578"/>
                  </a:cubicBezTo>
                  <a:lnTo>
                    <a:pt x="5150" y="2019"/>
                  </a:lnTo>
                  <a:cubicBezTo>
                    <a:pt x="5135" y="2030"/>
                    <a:pt x="5117" y="2042"/>
                    <a:pt x="5101" y="2053"/>
                  </a:cubicBezTo>
                  <a:cubicBezTo>
                    <a:pt x="5026" y="2106"/>
                    <a:pt x="4954" y="2159"/>
                    <a:pt x="4879" y="2213"/>
                  </a:cubicBezTo>
                  <a:lnTo>
                    <a:pt x="7422" y="5900"/>
                  </a:lnTo>
                  <a:cubicBezTo>
                    <a:pt x="4976" y="5414"/>
                    <a:pt x="2485" y="6475"/>
                    <a:pt x="1081" y="8857"/>
                  </a:cubicBezTo>
                  <a:cubicBezTo>
                    <a:pt x="-1075" y="12513"/>
                    <a:pt x="94" y="17729"/>
                    <a:pt x="3687" y="19976"/>
                  </a:cubicBezTo>
                  <a:cubicBezTo>
                    <a:pt x="6285" y="21600"/>
                    <a:pt x="9521" y="21245"/>
                    <a:pt x="12056" y="19586"/>
                  </a:cubicBezTo>
                  <a:cubicBezTo>
                    <a:pt x="14334" y="19918"/>
                    <a:pt x="16642" y="19169"/>
                    <a:pt x="18071" y="17172"/>
                  </a:cubicBezTo>
                  <a:cubicBezTo>
                    <a:pt x="20525" y="13741"/>
                    <a:pt x="19341" y="8581"/>
                    <a:pt x="15910" y="5901"/>
                  </a:cubicBezTo>
                  <a:cubicBezTo>
                    <a:pt x="14979" y="5173"/>
                    <a:pt x="13947" y="4703"/>
                    <a:pt x="12863" y="4562"/>
                  </a:cubicBezTo>
                  <a:cubicBezTo>
                    <a:pt x="12075" y="4459"/>
                    <a:pt x="11290" y="4541"/>
                    <a:pt x="10538" y="4763"/>
                  </a:cubicBezTo>
                  <a:cubicBezTo>
                    <a:pt x="10954" y="4092"/>
                    <a:pt x="11178" y="3259"/>
                    <a:pt x="11249" y="2443"/>
                  </a:cubicBezTo>
                  <a:cubicBezTo>
                    <a:pt x="11323" y="1599"/>
                    <a:pt x="11284" y="776"/>
                    <a:pt x="11133" y="0"/>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819" name="Shape 10398"/>
            <p:cNvSpPr/>
            <p:nvPr/>
          </p:nvSpPr>
          <p:spPr>
            <a:xfrm flipH="1">
              <a:off x="1061566" y="2427178"/>
              <a:ext cx="351551" cy="240082"/>
            </a:xfrm>
            <a:custGeom>
              <a:avLst/>
              <a:gdLst/>
              <a:ahLst/>
              <a:cxnLst>
                <a:cxn ang="0">
                  <a:pos x="wd2" y="hd2"/>
                </a:cxn>
                <a:cxn ang="5400000">
                  <a:pos x="wd2" y="hd2"/>
                </a:cxn>
                <a:cxn ang="10800000">
                  <a:pos x="wd2" y="hd2"/>
                </a:cxn>
                <a:cxn ang="16200000">
                  <a:pos x="wd2" y="hd2"/>
                </a:cxn>
              </a:cxnLst>
              <a:rect l="0" t="0" r="r" b="b"/>
              <a:pathLst>
                <a:path w="21600" h="21600" extrusionOk="0">
                  <a:moveTo>
                    <a:pt x="18900" y="15429"/>
                  </a:moveTo>
                  <a:lnTo>
                    <a:pt x="2700" y="15429"/>
                  </a:lnTo>
                  <a:lnTo>
                    <a:pt x="2700" y="2057"/>
                  </a:lnTo>
                  <a:lnTo>
                    <a:pt x="18900" y="2057"/>
                  </a:lnTo>
                  <a:cubicBezTo>
                    <a:pt x="18900" y="2057"/>
                    <a:pt x="18900" y="15429"/>
                    <a:pt x="18900" y="15429"/>
                  </a:cubicBezTo>
                  <a:close/>
                  <a:moveTo>
                    <a:pt x="18900" y="0"/>
                  </a:moveTo>
                  <a:lnTo>
                    <a:pt x="2700" y="0"/>
                  </a:lnTo>
                  <a:cubicBezTo>
                    <a:pt x="1954" y="0"/>
                    <a:pt x="1350" y="922"/>
                    <a:pt x="1350" y="2057"/>
                  </a:cubicBezTo>
                  <a:cubicBezTo>
                    <a:pt x="1350" y="2057"/>
                    <a:pt x="1350" y="17486"/>
                    <a:pt x="1364" y="17486"/>
                  </a:cubicBezTo>
                  <a:lnTo>
                    <a:pt x="20235" y="17486"/>
                  </a:lnTo>
                  <a:cubicBezTo>
                    <a:pt x="20250" y="17486"/>
                    <a:pt x="20250" y="2057"/>
                    <a:pt x="20250" y="2057"/>
                  </a:cubicBezTo>
                  <a:cubicBezTo>
                    <a:pt x="20250" y="922"/>
                    <a:pt x="19646" y="0"/>
                    <a:pt x="18900" y="0"/>
                  </a:cubicBezTo>
                  <a:close/>
                  <a:moveTo>
                    <a:pt x="20250" y="21600"/>
                  </a:moveTo>
                  <a:lnTo>
                    <a:pt x="1350" y="21600"/>
                  </a:lnTo>
                  <a:cubicBezTo>
                    <a:pt x="604" y="21600"/>
                    <a:pt x="0" y="20679"/>
                    <a:pt x="0" y="19543"/>
                  </a:cubicBezTo>
                  <a:lnTo>
                    <a:pt x="0" y="18514"/>
                  </a:lnTo>
                  <a:lnTo>
                    <a:pt x="8775" y="18514"/>
                  </a:lnTo>
                  <a:lnTo>
                    <a:pt x="8775" y="19543"/>
                  </a:lnTo>
                  <a:lnTo>
                    <a:pt x="12825" y="19543"/>
                  </a:lnTo>
                  <a:lnTo>
                    <a:pt x="12825" y="18514"/>
                  </a:lnTo>
                  <a:lnTo>
                    <a:pt x="21600" y="18514"/>
                  </a:lnTo>
                  <a:lnTo>
                    <a:pt x="21600" y="19543"/>
                  </a:lnTo>
                  <a:cubicBezTo>
                    <a:pt x="21600" y="20679"/>
                    <a:pt x="20995" y="21600"/>
                    <a:pt x="20250" y="21600"/>
                  </a:cubicBezTo>
                  <a:cubicBezTo>
                    <a:pt x="20250" y="21600"/>
                    <a:pt x="20250" y="21600"/>
                    <a:pt x="20250" y="21600"/>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820" name="Shape 10399"/>
            <p:cNvSpPr/>
            <p:nvPr/>
          </p:nvSpPr>
          <p:spPr>
            <a:xfrm flipH="1">
              <a:off x="2006870" y="1022455"/>
              <a:ext cx="266864" cy="291178"/>
            </a:xfrm>
            <a:custGeom>
              <a:avLst/>
              <a:gdLst/>
              <a:ahLst/>
              <a:cxnLst>
                <a:cxn ang="0">
                  <a:pos x="wd2" y="hd2"/>
                </a:cxn>
                <a:cxn ang="5400000">
                  <a:pos x="wd2" y="hd2"/>
                </a:cxn>
                <a:cxn ang="10800000">
                  <a:pos x="wd2" y="hd2"/>
                </a:cxn>
                <a:cxn ang="16200000">
                  <a:pos x="wd2" y="hd2"/>
                </a:cxn>
              </a:cxnLst>
              <a:rect l="0" t="0" r="r" b="b"/>
              <a:pathLst>
                <a:path w="21600" h="21600" extrusionOk="0">
                  <a:moveTo>
                    <a:pt x="5147" y="16723"/>
                  </a:moveTo>
                  <a:lnTo>
                    <a:pt x="0" y="16809"/>
                  </a:lnTo>
                  <a:lnTo>
                    <a:pt x="2774" y="12622"/>
                  </a:lnTo>
                  <a:cubicBezTo>
                    <a:pt x="2774" y="12622"/>
                    <a:pt x="5147" y="16723"/>
                    <a:pt x="5147" y="16723"/>
                  </a:cubicBezTo>
                  <a:close/>
                  <a:moveTo>
                    <a:pt x="14076" y="11989"/>
                  </a:moveTo>
                  <a:cubicBezTo>
                    <a:pt x="14302" y="12788"/>
                    <a:pt x="14417" y="13471"/>
                    <a:pt x="14416" y="13825"/>
                  </a:cubicBezTo>
                  <a:cubicBezTo>
                    <a:pt x="15694" y="13667"/>
                    <a:pt x="17017" y="14276"/>
                    <a:pt x="17811" y="15648"/>
                  </a:cubicBezTo>
                  <a:cubicBezTo>
                    <a:pt x="18851" y="17445"/>
                    <a:pt x="17597" y="21598"/>
                    <a:pt x="17597" y="21598"/>
                  </a:cubicBezTo>
                  <a:cubicBezTo>
                    <a:pt x="17597" y="21598"/>
                    <a:pt x="17595" y="21596"/>
                    <a:pt x="17592" y="21593"/>
                  </a:cubicBezTo>
                  <a:cubicBezTo>
                    <a:pt x="17594" y="21598"/>
                    <a:pt x="17594" y="21600"/>
                    <a:pt x="17594" y="21600"/>
                  </a:cubicBezTo>
                  <a:cubicBezTo>
                    <a:pt x="17594" y="21600"/>
                    <a:pt x="13250" y="20419"/>
                    <a:pt x="12210" y="18622"/>
                  </a:cubicBezTo>
                  <a:cubicBezTo>
                    <a:pt x="11424" y="17264"/>
                    <a:pt x="11576" y="15881"/>
                    <a:pt x="12373" y="14927"/>
                  </a:cubicBezTo>
                  <a:cubicBezTo>
                    <a:pt x="12061" y="14746"/>
                    <a:pt x="11508" y="14286"/>
                    <a:pt x="10910" y="13667"/>
                  </a:cubicBezTo>
                  <a:lnTo>
                    <a:pt x="5848" y="16352"/>
                  </a:lnTo>
                  <a:lnTo>
                    <a:pt x="3475" y="12249"/>
                  </a:lnTo>
                  <a:lnTo>
                    <a:pt x="8299" y="9692"/>
                  </a:lnTo>
                  <a:cubicBezTo>
                    <a:pt x="7229" y="7299"/>
                    <a:pt x="5819" y="3586"/>
                    <a:pt x="5332" y="2032"/>
                  </a:cubicBezTo>
                  <a:cubicBezTo>
                    <a:pt x="4875" y="574"/>
                    <a:pt x="5000" y="148"/>
                    <a:pt x="5066" y="36"/>
                  </a:cubicBezTo>
                  <a:cubicBezTo>
                    <a:pt x="5058" y="23"/>
                    <a:pt x="5065" y="20"/>
                    <a:pt x="5078" y="19"/>
                  </a:cubicBezTo>
                  <a:cubicBezTo>
                    <a:pt x="5088" y="6"/>
                    <a:pt x="5095" y="0"/>
                    <a:pt x="5095" y="0"/>
                  </a:cubicBezTo>
                  <a:cubicBezTo>
                    <a:pt x="5240" y="24"/>
                    <a:pt x="5683" y="148"/>
                    <a:pt x="6732" y="1292"/>
                  </a:cubicBezTo>
                  <a:cubicBezTo>
                    <a:pt x="7850" y="2510"/>
                    <a:pt x="10390" y="5624"/>
                    <a:pt x="11941" y="7761"/>
                  </a:cubicBezTo>
                  <a:lnTo>
                    <a:pt x="15980" y="5619"/>
                  </a:lnTo>
                  <a:lnTo>
                    <a:pt x="18355" y="9720"/>
                  </a:lnTo>
                  <a:cubicBezTo>
                    <a:pt x="18355" y="9720"/>
                    <a:pt x="14076" y="11989"/>
                    <a:pt x="14076" y="11989"/>
                  </a:cubicBezTo>
                  <a:close/>
                  <a:moveTo>
                    <a:pt x="16695" y="5238"/>
                  </a:moveTo>
                  <a:lnTo>
                    <a:pt x="19224" y="3898"/>
                  </a:lnTo>
                  <a:lnTo>
                    <a:pt x="21600" y="7999"/>
                  </a:lnTo>
                  <a:lnTo>
                    <a:pt x="19071" y="9339"/>
                  </a:lnTo>
                  <a:cubicBezTo>
                    <a:pt x="19071" y="9339"/>
                    <a:pt x="16695" y="5238"/>
                    <a:pt x="16695" y="5238"/>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821" name="Shape 10400"/>
            <p:cNvSpPr/>
            <p:nvPr/>
          </p:nvSpPr>
          <p:spPr>
            <a:xfrm flipH="1">
              <a:off x="616646" y="2313546"/>
              <a:ext cx="192779" cy="319430"/>
            </a:xfrm>
            <a:custGeom>
              <a:avLst/>
              <a:gdLst/>
              <a:ahLst/>
              <a:cxnLst>
                <a:cxn ang="0">
                  <a:pos x="wd2" y="hd2"/>
                </a:cxn>
                <a:cxn ang="5400000">
                  <a:pos x="wd2" y="hd2"/>
                </a:cxn>
                <a:cxn ang="10800000">
                  <a:pos x="wd2" y="hd2"/>
                </a:cxn>
                <a:cxn ang="16200000">
                  <a:pos x="wd2" y="hd2"/>
                </a:cxn>
              </a:cxnLst>
              <a:rect l="0" t="0" r="r" b="b"/>
              <a:pathLst>
                <a:path w="21015" h="21600" extrusionOk="0">
                  <a:moveTo>
                    <a:pt x="0" y="938"/>
                  </a:moveTo>
                  <a:lnTo>
                    <a:pt x="6284" y="11455"/>
                  </a:lnTo>
                  <a:lnTo>
                    <a:pt x="10032" y="10516"/>
                  </a:lnTo>
                  <a:lnTo>
                    <a:pt x="6771" y="5067"/>
                  </a:lnTo>
                  <a:cubicBezTo>
                    <a:pt x="7276" y="5103"/>
                    <a:pt x="7799" y="5064"/>
                    <a:pt x="8290" y="4918"/>
                  </a:cubicBezTo>
                  <a:cubicBezTo>
                    <a:pt x="9265" y="4628"/>
                    <a:pt x="9902" y="4019"/>
                    <a:pt x="10109" y="3335"/>
                  </a:cubicBezTo>
                  <a:cubicBezTo>
                    <a:pt x="10127" y="3275"/>
                    <a:pt x="10142" y="3214"/>
                    <a:pt x="10154" y="3153"/>
                  </a:cubicBezTo>
                  <a:cubicBezTo>
                    <a:pt x="11859" y="3250"/>
                    <a:pt x="13418" y="3571"/>
                    <a:pt x="14738" y="4133"/>
                  </a:cubicBezTo>
                  <a:cubicBezTo>
                    <a:pt x="16916" y="5061"/>
                    <a:pt x="18325" y="6560"/>
                    <a:pt x="18814" y="8470"/>
                  </a:cubicBezTo>
                  <a:cubicBezTo>
                    <a:pt x="19575" y="11446"/>
                    <a:pt x="17428" y="14404"/>
                    <a:pt x="13562" y="15911"/>
                  </a:cubicBezTo>
                  <a:lnTo>
                    <a:pt x="12515" y="14314"/>
                  </a:lnTo>
                  <a:lnTo>
                    <a:pt x="15137" y="13594"/>
                  </a:lnTo>
                  <a:lnTo>
                    <a:pt x="14615" y="12797"/>
                  </a:lnTo>
                  <a:lnTo>
                    <a:pt x="5054" y="15424"/>
                  </a:lnTo>
                  <a:lnTo>
                    <a:pt x="5577" y="16221"/>
                  </a:lnTo>
                  <a:lnTo>
                    <a:pt x="8203" y="15499"/>
                  </a:lnTo>
                  <a:lnTo>
                    <a:pt x="9904" y="18094"/>
                  </a:lnTo>
                  <a:lnTo>
                    <a:pt x="4408" y="19605"/>
                  </a:lnTo>
                  <a:lnTo>
                    <a:pt x="5716" y="21600"/>
                  </a:lnTo>
                  <a:lnTo>
                    <a:pt x="21015" y="17395"/>
                  </a:lnTo>
                  <a:lnTo>
                    <a:pt x="19707" y="15399"/>
                  </a:lnTo>
                  <a:lnTo>
                    <a:pt x="15876" y="16453"/>
                  </a:lnTo>
                  <a:cubicBezTo>
                    <a:pt x="19603" y="14559"/>
                    <a:pt x="21600" y="11416"/>
                    <a:pt x="20792" y="8258"/>
                  </a:cubicBezTo>
                  <a:cubicBezTo>
                    <a:pt x="20210" y="5981"/>
                    <a:pt x="18497" y="4180"/>
                    <a:pt x="15839" y="3048"/>
                  </a:cubicBezTo>
                  <a:cubicBezTo>
                    <a:pt x="14076" y="2297"/>
                    <a:pt x="11998" y="1893"/>
                    <a:pt x="9725" y="1829"/>
                  </a:cubicBezTo>
                  <a:cubicBezTo>
                    <a:pt x="8880" y="999"/>
                    <a:pt x="7217" y="649"/>
                    <a:pt x="5755" y="1051"/>
                  </a:cubicBezTo>
                  <a:cubicBezTo>
                    <a:pt x="5329" y="1168"/>
                    <a:pt x="4967" y="1337"/>
                    <a:pt x="4668" y="1543"/>
                  </a:cubicBezTo>
                  <a:lnTo>
                    <a:pt x="3742" y="0"/>
                  </a:lnTo>
                  <a:lnTo>
                    <a:pt x="0" y="938"/>
                  </a:lnTo>
                  <a:close/>
                  <a:moveTo>
                    <a:pt x="6539" y="2246"/>
                  </a:moveTo>
                  <a:cubicBezTo>
                    <a:pt x="7096" y="2088"/>
                    <a:pt x="7748" y="2205"/>
                    <a:pt x="8082" y="2533"/>
                  </a:cubicBezTo>
                  <a:cubicBezTo>
                    <a:pt x="8426" y="2872"/>
                    <a:pt x="8318" y="3324"/>
                    <a:pt x="7835" y="3581"/>
                  </a:cubicBezTo>
                  <a:cubicBezTo>
                    <a:pt x="7738" y="3636"/>
                    <a:pt x="7630" y="3685"/>
                    <a:pt x="7504" y="3719"/>
                  </a:cubicBezTo>
                  <a:cubicBezTo>
                    <a:pt x="6877" y="3892"/>
                    <a:pt x="6149" y="3701"/>
                    <a:pt x="5884" y="3295"/>
                  </a:cubicBezTo>
                  <a:cubicBezTo>
                    <a:pt x="5620" y="2890"/>
                    <a:pt x="5916" y="2423"/>
                    <a:pt x="6539" y="2246"/>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822" name="Shape 10401"/>
            <p:cNvSpPr/>
            <p:nvPr/>
          </p:nvSpPr>
          <p:spPr>
            <a:xfrm flipH="1">
              <a:off x="2128814" y="2263087"/>
              <a:ext cx="172303" cy="127492"/>
            </a:xfrm>
            <a:custGeom>
              <a:avLst/>
              <a:gdLst/>
              <a:ahLst/>
              <a:cxnLst>
                <a:cxn ang="0">
                  <a:pos x="wd2" y="hd2"/>
                </a:cxn>
                <a:cxn ang="5400000">
                  <a:pos x="wd2" y="hd2"/>
                </a:cxn>
                <a:cxn ang="10800000">
                  <a:pos x="wd2" y="hd2"/>
                </a:cxn>
                <a:cxn ang="16200000">
                  <a:pos x="wd2" y="hd2"/>
                </a:cxn>
              </a:cxnLst>
              <a:rect l="0" t="0"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823" name="Shape 10402"/>
            <p:cNvSpPr/>
            <p:nvPr/>
          </p:nvSpPr>
          <p:spPr>
            <a:xfrm flipH="1">
              <a:off x="1286156" y="1902536"/>
              <a:ext cx="216529" cy="241886"/>
            </a:xfrm>
            <a:custGeom>
              <a:avLst/>
              <a:gdLst/>
              <a:ahLst/>
              <a:cxnLst>
                <a:cxn ang="0">
                  <a:pos x="wd2" y="hd2"/>
                </a:cxn>
                <a:cxn ang="5400000">
                  <a:pos x="wd2" y="hd2"/>
                </a:cxn>
                <a:cxn ang="10800000">
                  <a:pos x="wd2" y="hd2"/>
                </a:cxn>
                <a:cxn ang="16200000">
                  <a:pos x="wd2" y="hd2"/>
                </a:cxn>
              </a:cxnLst>
              <a:rect l="0" t="0" r="r" b="b"/>
              <a:pathLst>
                <a:path w="19372" h="21028" extrusionOk="0">
                  <a:moveTo>
                    <a:pt x="11133" y="0"/>
                  </a:moveTo>
                  <a:cubicBezTo>
                    <a:pt x="10472" y="291"/>
                    <a:pt x="9828" y="670"/>
                    <a:pt x="9217" y="1133"/>
                  </a:cubicBezTo>
                  <a:cubicBezTo>
                    <a:pt x="8204" y="1900"/>
                    <a:pt x="7240" y="3000"/>
                    <a:pt x="7231" y="4263"/>
                  </a:cubicBezTo>
                  <a:cubicBezTo>
                    <a:pt x="7231" y="4376"/>
                    <a:pt x="7250" y="4474"/>
                    <a:pt x="7264" y="4578"/>
                  </a:cubicBezTo>
                  <a:lnTo>
                    <a:pt x="5150" y="2019"/>
                  </a:lnTo>
                  <a:cubicBezTo>
                    <a:pt x="5135" y="2030"/>
                    <a:pt x="5117" y="2042"/>
                    <a:pt x="5101" y="2053"/>
                  </a:cubicBezTo>
                  <a:cubicBezTo>
                    <a:pt x="5026" y="2106"/>
                    <a:pt x="4954" y="2159"/>
                    <a:pt x="4879" y="2213"/>
                  </a:cubicBezTo>
                  <a:lnTo>
                    <a:pt x="7422" y="5900"/>
                  </a:lnTo>
                  <a:cubicBezTo>
                    <a:pt x="4976" y="5414"/>
                    <a:pt x="2485" y="6475"/>
                    <a:pt x="1081" y="8857"/>
                  </a:cubicBezTo>
                  <a:cubicBezTo>
                    <a:pt x="-1075" y="12513"/>
                    <a:pt x="94" y="17729"/>
                    <a:pt x="3687" y="19976"/>
                  </a:cubicBezTo>
                  <a:cubicBezTo>
                    <a:pt x="6285" y="21600"/>
                    <a:pt x="9521" y="21245"/>
                    <a:pt x="12056" y="19586"/>
                  </a:cubicBezTo>
                  <a:cubicBezTo>
                    <a:pt x="14334" y="19918"/>
                    <a:pt x="16642" y="19169"/>
                    <a:pt x="18071" y="17172"/>
                  </a:cubicBezTo>
                  <a:cubicBezTo>
                    <a:pt x="20525" y="13741"/>
                    <a:pt x="19341" y="8581"/>
                    <a:pt x="15910" y="5901"/>
                  </a:cubicBezTo>
                  <a:cubicBezTo>
                    <a:pt x="14979" y="5173"/>
                    <a:pt x="13947" y="4703"/>
                    <a:pt x="12863" y="4562"/>
                  </a:cubicBezTo>
                  <a:cubicBezTo>
                    <a:pt x="12075" y="4459"/>
                    <a:pt x="11290" y="4541"/>
                    <a:pt x="10538" y="4763"/>
                  </a:cubicBezTo>
                  <a:cubicBezTo>
                    <a:pt x="10954" y="4092"/>
                    <a:pt x="11178" y="3259"/>
                    <a:pt x="11249" y="2443"/>
                  </a:cubicBezTo>
                  <a:cubicBezTo>
                    <a:pt x="11323" y="1599"/>
                    <a:pt x="11284" y="776"/>
                    <a:pt x="11133" y="0"/>
                  </a:cubicBezTo>
                  <a:close/>
                </a:path>
              </a:pathLst>
            </a:custGeom>
            <a:solidFill>
              <a:srgbClr val="D9D9D9"/>
            </a:solidFill>
            <a:ln w="12700" cap="flat">
              <a:noFill/>
              <a:miter lim="400000"/>
            </a:ln>
            <a:effectLst/>
          </p:spPr>
          <p:txBody>
            <a:bodyPr wrap="square" lIns="45719" tIns="45719" rIns="45719" bIns="45719" numCol="1" anchor="t">
              <a:noAutofit/>
            </a:bodyPr>
            <a:lstStyle/>
            <a:p>
              <a:pPr>
                <a:defRPr>
                  <a:latin typeface="Lato Light"/>
                  <a:ea typeface="Lato Light"/>
                  <a:cs typeface="Lato Light"/>
                  <a:sym typeface="Lato Light"/>
                </a:defRPr>
              </a:pPr>
              <a:endParaRPr/>
            </a:p>
          </p:txBody>
        </p:sp>
        <p:sp>
          <p:nvSpPr>
            <p:cNvPr id="824" name="Shape 10403"/>
            <p:cNvSpPr/>
            <p:nvPr/>
          </p:nvSpPr>
          <p:spPr>
            <a:xfrm flipH="1">
              <a:off x="1516418" y="2103773"/>
              <a:ext cx="254369" cy="265532"/>
            </a:xfrm>
            <a:custGeom>
              <a:avLst/>
              <a:gdLst/>
              <a:ahLst/>
              <a:cxnLst>
                <a:cxn ang="0">
                  <a:pos x="wd2" y="hd2"/>
                </a:cxn>
                <a:cxn ang="5400000">
                  <a:pos x="wd2" y="hd2"/>
                </a:cxn>
                <a:cxn ang="10800000">
                  <a:pos x="wd2" y="hd2"/>
                </a:cxn>
                <a:cxn ang="16200000">
                  <a:pos x="wd2" y="hd2"/>
                </a:cxn>
              </a:cxnLst>
              <a:rect l="0" t="0" r="r" b="b"/>
              <a:pathLst>
                <a:path w="18957" h="18957" extrusionOk="0">
                  <a:moveTo>
                    <a:pt x="5474" y="890"/>
                  </a:moveTo>
                  <a:cubicBezTo>
                    <a:pt x="729" y="3103"/>
                    <a:pt x="-1322" y="8738"/>
                    <a:pt x="890" y="13482"/>
                  </a:cubicBezTo>
                  <a:cubicBezTo>
                    <a:pt x="3103" y="18227"/>
                    <a:pt x="8738" y="20278"/>
                    <a:pt x="13482" y="18066"/>
                  </a:cubicBezTo>
                  <a:cubicBezTo>
                    <a:pt x="18227" y="15853"/>
                    <a:pt x="20278" y="10218"/>
                    <a:pt x="18066" y="5474"/>
                  </a:cubicBezTo>
                  <a:cubicBezTo>
                    <a:pt x="15853" y="729"/>
                    <a:pt x="10218" y="-1322"/>
                    <a:pt x="5474" y="890"/>
                  </a:cubicBezTo>
                  <a:close/>
                  <a:moveTo>
                    <a:pt x="6178" y="2402"/>
                  </a:moveTo>
                  <a:cubicBezTo>
                    <a:pt x="6348" y="2323"/>
                    <a:pt x="6545" y="2302"/>
                    <a:pt x="6734" y="2371"/>
                  </a:cubicBezTo>
                  <a:cubicBezTo>
                    <a:pt x="7112" y="2509"/>
                    <a:pt x="7308" y="2929"/>
                    <a:pt x="7170" y="3307"/>
                  </a:cubicBezTo>
                  <a:cubicBezTo>
                    <a:pt x="7033" y="3685"/>
                    <a:pt x="6612" y="3882"/>
                    <a:pt x="6234" y="3744"/>
                  </a:cubicBezTo>
                  <a:cubicBezTo>
                    <a:pt x="5856" y="3606"/>
                    <a:pt x="5660" y="3186"/>
                    <a:pt x="5798" y="2808"/>
                  </a:cubicBezTo>
                  <a:cubicBezTo>
                    <a:pt x="5866" y="2618"/>
                    <a:pt x="6009" y="2481"/>
                    <a:pt x="6178" y="2402"/>
                  </a:cubicBezTo>
                  <a:close/>
                  <a:moveTo>
                    <a:pt x="7039" y="4248"/>
                  </a:moveTo>
                  <a:cubicBezTo>
                    <a:pt x="7237" y="4156"/>
                    <a:pt x="7476" y="4242"/>
                    <a:pt x="7569" y="4441"/>
                  </a:cubicBezTo>
                  <a:lnTo>
                    <a:pt x="9434" y="8440"/>
                  </a:lnTo>
                  <a:cubicBezTo>
                    <a:pt x="9580" y="8433"/>
                    <a:pt x="9718" y="8366"/>
                    <a:pt x="9863" y="8419"/>
                  </a:cubicBezTo>
                  <a:cubicBezTo>
                    <a:pt x="10010" y="8472"/>
                    <a:pt x="10085" y="8605"/>
                    <a:pt x="10192" y="8705"/>
                  </a:cubicBezTo>
                  <a:lnTo>
                    <a:pt x="13175" y="7314"/>
                  </a:lnTo>
                  <a:cubicBezTo>
                    <a:pt x="13373" y="7222"/>
                    <a:pt x="13612" y="7309"/>
                    <a:pt x="13705" y="7507"/>
                  </a:cubicBezTo>
                  <a:cubicBezTo>
                    <a:pt x="13797" y="7705"/>
                    <a:pt x="13710" y="7944"/>
                    <a:pt x="13512" y="8037"/>
                  </a:cubicBezTo>
                  <a:lnTo>
                    <a:pt x="10529" y="9427"/>
                  </a:lnTo>
                  <a:cubicBezTo>
                    <a:pt x="10537" y="9574"/>
                    <a:pt x="10591" y="9717"/>
                    <a:pt x="10537" y="9863"/>
                  </a:cubicBezTo>
                  <a:cubicBezTo>
                    <a:pt x="10325" y="10447"/>
                    <a:pt x="9676" y="10750"/>
                    <a:pt x="9092" y="10537"/>
                  </a:cubicBezTo>
                  <a:cubicBezTo>
                    <a:pt x="8509" y="10325"/>
                    <a:pt x="8206" y="9676"/>
                    <a:pt x="8419" y="9092"/>
                  </a:cubicBezTo>
                  <a:cubicBezTo>
                    <a:pt x="8474" y="8942"/>
                    <a:pt x="8621" y="8880"/>
                    <a:pt x="8725" y="8771"/>
                  </a:cubicBezTo>
                  <a:lnTo>
                    <a:pt x="6860" y="4771"/>
                  </a:lnTo>
                  <a:cubicBezTo>
                    <a:pt x="6767" y="4573"/>
                    <a:pt x="6841" y="4340"/>
                    <a:pt x="7039" y="4248"/>
                  </a:cubicBezTo>
                  <a:close/>
                  <a:moveTo>
                    <a:pt x="2738" y="11823"/>
                  </a:moveTo>
                  <a:cubicBezTo>
                    <a:pt x="2908" y="11744"/>
                    <a:pt x="3105" y="11723"/>
                    <a:pt x="3294" y="11792"/>
                  </a:cubicBezTo>
                  <a:cubicBezTo>
                    <a:pt x="3672" y="11930"/>
                    <a:pt x="3868" y="12350"/>
                    <a:pt x="3730" y="12728"/>
                  </a:cubicBezTo>
                  <a:cubicBezTo>
                    <a:pt x="3593" y="13106"/>
                    <a:pt x="3172" y="13302"/>
                    <a:pt x="2794" y="13165"/>
                  </a:cubicBezTo>
                  <a:cubicBezTo>
                    <a:pt x="2416" y="13027"/>
                    <a:pt x="2220" y="12607"/>
                    <a:pt x="2358" y="12228"/>
                  </a:cubicBezTo>
                  <a:cubicBezTo>
                    <a:pt x="2426" y="12039"/>
                    <a:pt x="2569" y="11902"/>
                    <a:pt x="2738" y="11823"/>
                  </a:cubicBezTo>
                  <a:close/>
                  <a:moveTo>
                    <a:pt x="15620" y="5816"/>
                  </a:moveTo>
                  <a:cubicBezTo>
                    <a:pt x="15789" y="5737"/>
                    <a:pt x="15973" y="5722"/>
                    <a:pt x="16162" y="5791"/>
                  </a:cubicBezTo>
                  <a:cubicBezTo>
                    <a:pt x="16540" y="5929"/>
                    <a:pt x="16736" y="6349"/>
                    <a:pt x="16598" y="6728"/>
                  </a:cubicBezTo>
                  <a:cubicBezTo>
                    <a:pt x="16461" y="7106"/>
                    <a:pt x="16054" y="7296"/>
                    <a:pt x="15675" y="7158"/>
                  </a:cubicBezTo>
                  <a:cubicBezTo>
                    <a:pt x="15297" y="7020"/>
                    <a:pt x="15101" y="6600"/>
                    <a:pt x="15239" y="6222"/>
                  </a:cubicBezTo>
                  <a:cubicBezTo>
                    <a:pt x="15308" y="6033"/>
                    <a:pt x="15451" y="5895"/>
                    <a:pt x="15620" y="5816"/>
                  </a:cubicBezTo>
                  <a:close/>
                  <a:moveTo>
                    <a:pt x="12166" y="15243"/>
                  </a:moveTo>
                  <a:cubicBezTo>
                    <a:pt x="12335" y="15164"/>
                    <a:pt x="12533" y="15143"/>
                    <a:pt x="12722" y="15212"/>
                  </a:cubicBezTo>
                  <a:cubicBezTo>
                    <a:pt x="13100" y="15350"/>
                    <a:pt x="13296" y="15770"/>
                    <a:pt x="13158" y="16148"/>
                  </a:cubicBezTo>
                  <a:cubicBezTo>
                    <a:pt x="13021" y="16526"/>
                    <a:pt x="12600" y="16723"/>
                    <a:pt x="12222" y="16585"/>
                  </a:cubicBezTo>
                  <a:cubicBezTo>
                    <a:pt x="11844" y="16447"/>
                    <a:pt x="11648" y="16027"/>
                    <a:pt x="11785" y="15649"/>
                  </a:cubicBezTo>
                  <a:cubicBezTo>
                    <a:pt x="11854" y="15460"/>
                    <a:pt x="11997" y="15322"/>
                    <a:pt x="12166" y="15243"/>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825" name="Shape 10404"/>
            <p:cNvSpPr/>
            <p:nvPr/>
          </p:nvSpPr>
          <p:spPr>
            <a:xfrm flipH="1">
              <a:off x="840363" y="2178141"/>
              <a:ext cx="237330" cy="257475"/>
            </a:xfrm>
            <a:custGeom>
              <a:avLst/>
              <a:gdLst/>
              <a:ahLst/>
              <a:cxnLst>
                <a:cxn ang="0">
                  <a:pos x="wd2" y="hd2"/>
                </a:cxn>
                <a:cxn ang="5400000">
                  <a:pos x="wd2" y="hd2"/>
                </a:cxn>
                <a:cxn ang="10800000">
                  <a:pos x="wd2" y="hd2"/>
                </a:cxn>
                <a:cxn ang="16200000">
                  <a:pos x="wd2" y="hd2"/>
                </a:cxn>
              </a:cxnLst>
              <a:rect l="0" t="0" r="r" b="b"/>
              <a:pathLst>
                <a:path w="21367" h="21369" extrusionOk="0">
                  <a:moveTo>
                    <a:pt x="9892" y="341"/>
                  </a:moveTo>
                  <a:cubicBezTo>
                    <a:pt x="10333" y="-98"/>
                    <a:pt x="11063" y="-117"/>
                    <a:pt x="11519" y="307"/>
                  </a:cubicBezTo>
                  <a:lnTo>
                    <a:pt x="21020" y="9136"/>
                  </a:lnTo>
                  <a:cubicBezTo>
                    <a:pt x="21476" y="9561"/>
                    <a:pt x="21482" y="10263"/>
                    <a:pt x="21042" y="10702"/>
                  </a:cubicBezTo>
                  <a:lnTo>
                    <a:pt x="10676" y="21032"/>
                  </a:lnTo>
                  <a:cubicBezTo>
                    <a:pt x="10236" y="21471"/>
                    <a:pt x="9512" y="21483"/>
                    <a:pt x="9056" y="21059"/>
                  </a:cubicBezTo>
                  <a:lnTo>
                    <a:pt x="6577" y="18755"/>
                  </a:lnTo>
                  <a:lnTo>
                    <a:pt x="9366" y="15976"/>
                  </a:lnTo>
                  <a:cubicBezTo>
                    <a:pt x="9806" y="15537"/>
                    <a:pt x="9793" y="14841"/>
                    <a:pt x="9337" y="14417"/>
                  </a:cubicBezTo>
                  <a:lnTo>
                    <a:pt x="7682" y="12879"/>
                  </a:lnTo>
                  <a:cubicBezTo>
                    <a:pt x="7226" y="12455"/>
                    <a:pt x="6503" y="12467"/>
                    <a:pt x="6062" y="12906"/>
                  </a:cubicBezTo>
                  <a:lnTo>
                    <a:pt x="3274" y="15685"/>
                  </a:lnTo>
                  <a:lnTo>
                    <a:pt x="1210" y="13767"/>
                  </a:lnTo>
                  <a:cubicBezTo>
                    <a:pt x="754" y="13343"/>
                    <a:pt x="734" y="12641"/>
                    <a:pt x="1175" y="12202"/>
                  </a:cubicBezTo>
                  <a:lnTo>
                    <a:pt x="351" y="11436"/>
                  </a:lnTo>
                  <a:cubicBezTo>
                    <a:pt x="-105" y="11012"/>
                    <a:pt x="-118" y="10316"/>
                    <a:pt x="322" y="9877"/>
                  </a:cubicBezTo>
                  <a:lnTo>
                    <a:pt x="9892" y="341"/>
                  </a:lnTo>
                  <a:close/>
                  <a:moveTo>
                    <a:pt x="10322" y="1500"/>
                  </a:moveTo>
                  <a:lnTo>
                    <a:pt x="1949" y="9844"/>
                  </a:lnTo>
                  <a:cubicBezTo>
                    <a:pt x="1949" y="9844"/>
                    <a:pt x="1145" y="10641"/>
                    <a:pt x="1971" y="11409"/>
                  </a:cubicBezTo>
                  <a:lnTo>
                    <a:pt x="11146" y="2266"/>
                  </a:lnTo>
                  <a:cubicBezTo>
                    <a:pt x="11366" y="2046"/>
                    <a:pt x="11360" y="1705"/>
                    <a:pt x="11132" y="1492"/>
                  </a:cubicBezTo>
                  <a:cubicBezTo>
                    <a:pt x="10904" y="1281"/>
                    <a:pt x="10542" y="1280"/>
                    <a:pt x="10322" y="1500"/>
                  </a:cubicBezTo>
                  <a:close/>
                  <a:moveTo>
                    <a:pt x="6083" y="13685"/>
                  </a:moveTo>
                  <a:cubicBezTo>
                    <a:pt x="6523" y="13247"/>
                    <a:pt x="7247" y="13234"/>
                    <a:pt x="7703" y="13658"/>
                  </a:cubicBezTo>
                  <a:lnTo>
                    <a:pt x="8527" y="14424"/>
                  </a:lnTo>
                  <a:cubicBezTo>
                    <a:pt x="8983" y="14848"/>
                    <a:pt x="8996" y="15544"/>
                    <a:pt x="8555" y="15983"/>
                  </a:cubicBezTo>
                  <a:lnTo>
                    <a:pt x="6161" y="18369"/>
                  </a:lnTo>
                  <a:cubicBezTo>
                    <a:pt x="5721" y="18808"/>
                    <a:pt x="4991" y="18826"/>
                    <a:pt x="4535" y="18403"/>
                  </a:cubicBezTo>
                  <a:lnTo>
                    <a:pt x="3711" y="17637"/>
                  </a:lnTo>
                  <a:cubicBezTo>
                    <a:pt x="3254" y="17213"/>
                    <a:pt x="3249" y="16510"/>
                    <a:pt x="3689" y="16071"/>
                  </a:cubicBezTo>
                  <a:lnTo>
                    <a:pt x="6083" y="13685"/>
                  </a:lnTo>
                  <a:close/>
                  <a:moveTo>
                    <a:pt x="6506" y="14851"/>
                  </a:moveTo>
                  <a:cubicBezTo>
                    <a:pt x="6286" y="15071"/>
                    <a:pt x="6285" y="15419"/>
                    <a:pt x="6514" y="15631"/>
                  </a:cubicBezTo>
                  <a:cubicBezTo>
                    <a:pt x="6742" y="15843"/>
                    <a:pt x="7110" y="15837"/>
                    <a:pt x="7330" y="15617"/>
                  </a:cubicBezTo>
                  <a:cubicBezTo>
                    <a:pt x="7550" y="15398"/>
                    <a:pt x="7544" y="15043"/>
                    <a:pt x="7316" y="14831"/>
                  </a:cubicBezTo>
                  <a:cubicBezTo>
                    <a:pt x="7088" y="14619"/>
                    <a:pt x="6726" y="14632"/>
                    <a:pt x="6506" y="14851"/>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826" name="Shape 10405"/>
            <p:cNvSpPr/>
            <p:nvPr/>
          </p:nvSpPr>
          <p:spPr>
            <a:xfrm flipH="1">
              <a:off x="1447768" y="2542649"/>
              <a:ext cx="242124" cy="152496"/>
            </a:xfrm>
            <a:custGeom>
              <a:avLst/>
              <a:gdLst/>
              <a:ahLst/>
              <a:cxnLst>
                <a:cxn ang="0">
                  <a:pos x="wd2" y="hd2"/>
                </a:cxn>
                <a:cxn ang="5400000">
                  <a:pos x="wd2" y="hd2"/>
                </a:cxn>
                <a:cxn ang="10800000">
                  <a:pos x="wd2" y="hd2"/>
                </a:cxn>
                <a:cxn ang="16200000">
                  <a:pos x="wd2" y="hd2"/>
                </a:cxn>
              </a:cxnLst>
              <a:rect l="0" t="0" r="r" b="b"/>
              <a:pathLst>
                <a:path w="21412" h="21289" extrusionOk="0">
                  <a:moveTo>
                    <a:pt x="5099" y="1723"/>
                  </a:moveTo>
                  <a:lnTo>
                    <a:pt x="3700" y="16273"/>
                  </a:lnTo>
                  <a:lnTo>
                    <a:pt x="16313" y="19565"/>
                  </a:lnTo>
                  <a:lnTo>
                    <a:pt x="17712" y="5015"/>
                  </a:lnTo>
                  <a:cubicBezTo>
                    <a:pt x="17712" y="5015"/>
                    <a:pt x="5099" y="1723"/>
                    <a:pt x="5099" y="1723"/>
                  </a:cubicBezTo>
                  <a:close/>
                  <a:moveTo>
                    <a:pt x="2757" y="5906"/>
                  </a:moveTo>
                  <a:lnTo>
                    <a:pt x="2258" y="11102"/>
                  </a:lnTo>
                  <a:cubicBezTo>
                    <a:pt x="2230" y="11389"/>
                    <a:pt x="2349" y="11659"/>
                    <a:pt x="2523" y="11704"/>
                  </a:cubicBezTo>
                  <a:cubicBezTo>
                    <a:pt x="2697" y="11750"/>
                    <a:pt x="2861" y="11554"/>
                    <a:pt x="2889" y="11267"/>
                  </a:cubicBezTo>
                  <a:lnTo>
                    <a:pt x="3388" y="6071"/>
                  </a:lnTo>
                  <a:cubicBezTo>
                    <a:pt x="3416" y="5784"/>
                    <a:pt x="3297" y="5514"/>
                    <a:pt x="3123" y="5469"/>
                  </a:cubicBezTo>
                  <a:cubicBezTo>
                    <a:pt x="2949" y="5423"/>
                    <a:pt x="2785" y="5619"/>
                    <a:pt x="2757" y="5906"/>
                  </a:cubicBezTo>
                  <a:close/>
                  <a:moveTo>
                    <a:pt x="19585" y="12429"/>
                  </a:moveTo>
                  <a:cubicBezTo>
                    <a:pt x="19668" y="11568"/>
                    <a:pt x="19311" y="10759"/>
                    <a:pt x="18789" y="10623"/>
                  </a:cubicBezTo>
                  <a:cubicBezTo>
                    <a:pt x="18266" y="10487"/>
                    <a:pt x="17776" y="11074"/>
                    <a:pt x="17693" y="11935"/>
                  </a:cubicBezTo>
                  <a:cubicBezTo>
                    <a:pt x="17610" y="12796"/>
                    <a:pt x="17967" y="13604"/>
                    <a:pt x="18489" y="13741"/>
                  </a:cubicBezTo>
                  <a:cubicBezTo>
                    <a:pt x="19012" y="13877"/>
                    <a:pt x="19502" y="13289"/>
                    <a:pt x="19585" y="12429"/>
                  </a:cubicBezTo>
                  <a:close/>
                  <a:moveTo>
                    <a:pt x="21396" y="7042"/>
                  </a:moveTo>
                  <a:lnTo>
                    <a:pt x="20197" y="19513"/>
                  </a:lnTo>
                  <a:cubicBezTo>
                    <a:pt x="20087" y="20661"/>
                    <a:pt x="19433" y="21444"/>
                    <a:pt x="18736" y="21262"/>
                  </a:cubicBezTo>
                  <a:lnTo>
                    <a:pt x="1078" y="16653"/>
                  </a:lnTo>
                  <a:cubicBezTo>
                    <a:pt x="381" y="16472"/>
                    <a:pt x="-94" y="15394"/>
                    <a:pt x="16" y="14246"/>
                  </a:cubicBezTo>
                  <a:lnTo>
                    <a:pt x="1215" y="1775"/>
                  </a:lnTo>
                  <a:cubicBezTo>
                    <a:pt x="1325" y="627"/>
                    <a:pt x="1979" y="-156"/>
                    <a:pt x="2676" y="26"/>
                  </a:cubicBezTo>
                  <a:lnTo>
                    <a:pt x="20334" y="4635"/>
                  </a:lnTo>
                  <a:cubicBezTo>
                    <a:pt x="21031" y="4816"/>
                    <a:pt x="21506" y="5894"/>
                    <a:pt x="21396" y="7042"/>
                  </a:cubicBezTo>
                  <a:close/>
                </a:path>
              </a:pathLst>
            </a:custGeom>
            <a:solidFill>
              <a:srgbClr val="D9D9D9"/>
            </a:solidFill>
            <a:ln w="12700" cap="flat">
              <a:noFill/>
              <a:miter lim="400000"/>
            </a:ln>
            <a:effectLst/>
          </p:spPr>
          <p:txBody>
            <a:bodyPr wrap="square" lIns="45719" tIns="45719" rIns="45719" bIns="45719" numCol="1" anchor="t">
              <a:noAutofit/>
            </a:bodyPr>
            <a:lstStyle/>
            <a:p>
              <a:pPr>
                <a:defRPr>
                  <a:latin typeface="Lato Light"/>
                  <a:ea typeface="Lato Light"/>
                  <a:cs typeface="Lato Light"/>
                  <a:sym typeface="Lato Light"/>
                </a:defRPr>
              </a:pPr>
              <a:endParaRPr/>
            </a:p>
          </p:txBody>
        </p:sp>
        <p:sp>
          <p:nvSpPr>
            <p:cNvPr id="827" name="Shape 10406"/>
            <p:cNvSpPr/>
            <p:nvPr/>
          </p:nvSpPr>
          <p:spPr>
            <a:xfrm flipH="1">
              <a:off x="480515" y="2126772"/>
              <a:ext cx="235999" cy="226350"/>
            </a:xfrm>
            <a:custGeom>
              <a:avLst/>
              <a:gdLst/>
              <a:ahLst/>
              <a:cxnLst>
                <a:cxn ang="0">
                  <a:pos x="wd2" y="hd2"/>
                </a:cxn>
                <a:cxn ang="5400000">
                  <a:pos x="wd2" y="hd2"/>
                </a:cxn>
                <a:cxn ang="10800000">
                  <a:pos x="wd2" y="hd2"/>
                </a:cxn>
                <a:cxn ang="16200000">
                  <a:pos x="wd2" y="hd2"/>
                </a:cxn>
              </a:cxnLst>
              <a:rect l="0" t="0" r="r" b="b"/>
              <a:pathLst>
                <a:path w="20391" h="21255" extrusionOk="0">
                  <a:moveTo>
                    <a:pt x="14806" y="20802"/>
                  </a:moveTo>
                  <a:cubicBezTo>
                    <a:pt x="16771" y="20078"/>
                    <a:pt x="18497" y="18506"/>
                    <a:pt x="19509" y="16252"/>
                  </a:cubicBezTo>
                  <a:cubicBezTo>
                    <a:pt x="21534" y="11744"/>
                    <a:pt x="19954" y="6226"/>
                    <a:pt x="15980" y="3929"/>
                  </a:cubicBezTo>
                  <a:cubicBezTo>
                    <a:pt x="12750" y="2062"/>
                    <a:pt x="8929" y="2896"/>
                    <a:pt x="6525" y="5695"/>
                  </a:cubicBezTo>
                  <a:cubicBezTo>
                    <a:pt x="6494" y="5619"/>
                    <a:pt x="6446" y="5549"/>
                    <a:pt x="6387" y="5489"/>
                  </a:cubicBezTo>
                  <a:lnTo>
                    <a:pt x="1181" y="167"/>
                  </a:lnTo>
                  <a:cubicBezTo>
                    <a:pt x="946" y="-73"/>
                    <a:pt x="582" y="-53"/>
                    <a:pt x="370" y="214"/>
                  </a:cubicBezTo>
                  <a:lnTo>
                    <a:pt x="146" y="499"/>
                  </a:lnTo>
                  <a:cubicBezTo>
                    <a:pt x="-66" y="765"/>
                    <a:pt x="-44" y="1177"/>
                    <a:pt x="192" y="1417"/>
                  </a:cubicBezTo>
                  <a:lnTo>
                    <a:pt x="5396" y="6733"/>
                  </a:lnTo>
                  <a:cubicBezTo>
                    <a:pt x="5480" y="6818"/>
                    <a:pt x="5581" y="6859"/>
                    <a:pt x="5685" y="6879"/>
                  </a:cubicBezTo>
                  <a:cubicBezTo>
                    <a:pt x="5480" y="7214"/>
                    <a:pt x="5286" y="7560"/>
                    <a:pt x="5118" y="7933"/>
                  </a:cubicBezTo>
                  <a:cubicBezTo>
                    <a:pt x="3093" y="12441"/>
                    <a:pt x="4673" y="17959"/>
                    <a:pt x="8647" y="20256"/>
                  </a:cubicBezTo>
                  <a:cubicBezTo>
                    <a:pt x="10634" y="21405"/>
                    <a:pt x="12840" y="21527"/>
                    <a:pt x="14806" y="20802"/>
                  </a:cubicBezTo>
                  <a:close/>
                  <a:moveTo>
                    <a:pt x="14414" y="19435"/>
                  </a:moveTo>
                  <a:cubicBezTo>
                    <a:pt x="12758" y="20045"/>
                    <a:pt x="10896" y="19937"/>
                    <a:pt x="9221" y="18969"/>
                  </a:cubicBezTo>
                  <a:cubicBezTo>
                    <a:pt x="5873" y="17034"/>
                    <a:pt x="4542" y="12385"/>
                    <a:pt x="6248" y="8586"/>
                  </a:cubicBezTo>
                  <a:cubicBezTo>
                    <a:pt x="7954" y="4788"/>
                    <a:pt x="12052" y="3277"/>
                    <a:pt x="15400" y="5212"/>
                  </a:cubicBezTo>
                  <a:cubicBezTo>
                    <a:pt x="18748" y="7148"/>
                    <a:pt x="20080" y="11797"/>
                    <a:pt x="18374" y="15596"/>
                  </a:cubicBezTo>
                  <a:cubicBezTo>
                    <a:pt x="17521" y="17495"/>
                    <a:pt x="16070" y="18824"/>
                    <a:pt x="14414" y="19435"/>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828" name="Shape 10407"/>
            <p:cNvSpPr/>
            <p:nvPr/>
          </p:nvSpPr>
          <p:spPr>
            <a:xfrm flipH="1">
              <a:off x="1223839" y="2179813"/>
              <a:ext cx="170592" cy="197131"/>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829" name="Shape 10408"/>
            <p:cNvSpPr/>
            <p:nvPr/>
          </p:nvSpPr>
          <p:spPr>
            <a:xfrm flipH="1">
              <a:off x="741696" y="1863731"/>
              <a:ext cx="129011" cy="15561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307" y="15970"/>
                  </a:lnTo>
                  <a:lnTo>
                    <a:pt x="6112" y="19464"/>
                  </a:lnTo>
                  <a:cubicBezTo>
                    <a:pt x="6112" y="19464"/>
                    <a:pt x="0" y="21600"/>
                    <a:pt x="0" y="21600"/>
                  </a:cubicBezTo>
                  <a:close/>
                  <a:moveTo>
                    <a:pt x="6773" y="18782"/>
                  </a:moveTo>
                  <a:lnTo>
                    <a:pt x="1968" y="15288"/>
                  </a:lnTo>
                  <a:lnTo>
                    <a:pt x="13737" y="3150"/>
                  </a:lnTo>
                  <a:lnTo>
                    <a:pt x="18545" y="6642"/>
                  </a:lnTo>
                  <a:cubicBezTo>
                    <a:pt x="18545" y="6642"/>
                    <a:pt x="6773" y="18782"/>
                    <a:pt x="6773" y="18782"/>
                  </a:cubicBezTo>
                  <a:close/>
                  <a:moveTo>
                    <a:pt x="19218" y="5946"/>
                  </a:moveTo>
                  <a:lnTo>
                    <a:pt x="14411" y="2455"/>
                  </a:lnTo>
                  <a:lnTo>
                    <a:pt x="16792" y="0"/>
                  </a:lnTo>
                  <a:lnTo>
                    <a:pt x="21600" y="3492"/>
                  </a:lnTo>
                  <a:cubicBezTo>
                    <a:pt x="21600" y="3492"/>
                    <a:pt x="19218" y="5946"/>
                    <a:pt x="19218" y="5946"/>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830" name="Shape 10409"/>
            <p:cNvSpPr/>
            <p:nvPr/>
          </p:nvSpPr>
          <p:spPr>
            <a:xfrm flipH="1">
              <a:off x="591412" y="145915"/>
              <a:ext cx="151987" cy="178024"/>
            </a:xfrm>
            <a:custGeom>
              <a:avLst/>
              <a:gdLst/>
              <a:ahLst/>
              <a:cxnLst>
                <a:cxn ang="0">
                  <a:pos x="wd2" y="hd2"/>
                </a:cxn>
                <a:cxn ang="5400000">
                  <a:pos x="wd2" y="hd2"/>
                </a:cxn>
                <a:cxn ang="10800000">
                  <a:pos x="wd2" y="hd2"/>
                </a:cxn>
                <a:cxn ang="16200000">
                  <a:pos x="wd2" y="hd2"/>
                </a:cxn>
              </a:cxnLst>
              <a:rect l="0" t="0" r="r" b="b"/>
              <a:pathLst>
                <a:path w="21057" h="21254" extrusionOk="0">
                  <a:moveTo>
                    <a:pt x="8090" y="6610"/>
                  </a:moveTo>
                  <a:lnTo>
                    <a:pt x="8090" y="3934"/>
                  </a:lnTo>
                  <a:lnTo>
                    <a:pt x="19378" y="1852"/>
                  </a:lnTo>
                  <a:lnTo>
                    <a:pt x="19378" y="4528"/>
                  </a:lnTo>
                  <a:cubicBezTo>
                    <a:pt x="19378" y="4528"/>
                    <a:pt x="8090" y="6610"/>
                    <a:pt x="8090" y="6610"/>
                  </a:cubicBezTo>
                  <a:close/>
                  <a:moveTo>
                    <a:pt x="21057" y="0"/>
                  </a:moveTo>
                  <a:lnTo>
                    <a:pt x="6411" y="2701"/>
                  </a:lnTo>
                  <a:lnTo>
                    <a:pt x="6411" y="15495"/>
                  </a:lnTo>
                  <a:cubicBezTo>
                    <a:pt x="5363" y="15254"/>
                    <a:pt x="3972" y="15448"/>
                    <a:pt x="2666" y="16104"/>
                  </a:cubicBezTo>
                  <a:cubicBezTo>
                    <a:pt x="567" y="17160"/>
                    <a:pt x="-518" y="19009"/>
                    <a:pt x="244" y="20236"/>
                  </a:cubicBezTo>
                  <a:cubicBezTo>
                    <a:pt x="1005" y="21462"/>
                    <a:pt x="3325" y="21600"/>
                    <a:pt x="5425" y="20544"/>
                  </a:cubicBezTo>
                  <a:cubicBezTo>
                    <a:pt x="7005" y="19749"/>
                    <a:pt x="8010" y="18505"/>
                    <a:pt x="8085" y="17416"/>
                  </a:cubicBezTo>
                  <a:lnTo>
                    <a:pt x="8090" y="17416"/>
                  </a:lnTo>
                  <a:lnTo>
                    <a:pt x="8090" y="8152"/>
                  </a:lnTo>
                  <a:lnTo>
                    <a:pt x="19378" y="6070"/>
                  </a:lnTo>
                  <a:lnTo>
                    <a:pt x="19378" y="10758"/>
                  </a:lnTo>
                  <a:cubicBezTo>
                    <a:pt x="18330" y="10518"/>
                    <a:pt x="16941" y="10712"/>
                    <a:pt x="15636" y="11368"/>
                  </a:cubicBezTo>
                  <a:cubicBezTo>
                    <a:pt x="13536" y="12424"/>
                    <a:pt x="12452" y="14273"/>
                    <a:pt x="13213" y="15499"/>
                  </a:cubicBezTo>
                  <a:cubicBezTo>
                    <a:pt x="13975" y="16725"/>
                    <a:pt x="16295" y="16863"/>
                    <a:pt x="18395" y="15807"/>
                  </a:cubicBezTo>
                  <a:cubicBezTo>
                    <a:pt x="20060" y="14970"/>
                    <a:pt x="21082" y="13635"/>
                    <a:pt x="21056" y="12506"/>
                  </a:cubicBezTo>
                  <a:lnTo>
                    <a:pt x="21057" y="12506"/>
                  </a:lnTo>
                  <a:cubicBezTo>
                    <a:pt x="21057" y="12506"/>
                    <a:pt x="21057" y="0"/>
                    <a:pt x="21057" y="0"/>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831" name="Shape 10410"/>
            <p:cNvSpPr/>
            <p:nvPr/>
          </p:nvSpPr>
          <p:spPr>
            <a:xfrm flipH="1">
              <a:off x="1812476" y="1103573"/>
              <a:ext cx="117223" cy="113907"/>
            </a:xfrm>
            <a:custGeom>
              <a:avLst/>
              <a:gdLst/>
              <a:ahLst/>
              <a:cxnLst>
                <a:cxn ang="0">
                  <a:pos x="wd2" y="hd2"/>
                </a:cxn>
                <a:cxn ang="5400000">
                  <a:pos x="wd2" y="hd2"/>
                </a:cxn>
                <a:cxn ang="10800000">
                  <a:pos x="wd2" y="hd2"/>
                </a:cxn>
                <a:cxn ang="16200000">
                  <a:pos x="wd2" y="hd2"/>
                </a:cxn>
              </a:cxnLst>
              <a:rect l="0" t="0" r="r" b="b"/>
              <a:pathLst>
                <a:path w="21184" h="21600" extrusionOk="0">
                  <a:moveTo>
                    <a:pt x="0" y="3459"/>
                  </a:moveTo>
                  <a:lnTo>
                    <a:pt x="1422" y="10208"/>
                  </a:lnTo>
                  <a:cubicBezTo>
                    <a:pt x="1422" y="10208"/>
                    <a:pt x="2469" y="10982"/>
                    <a:pt x="3219" y="10113"/>
                  </a:cubicBezTo>
                  <a:cubicBezTo>
                    <a:pt x="4049" y="9149"/>
                    <a:pt x="6494" y="8518"/>
                    <a:pt x="6992" y="11134"/>
                  </a:cubicBezTo>
                  <a:cubicBezTo>
                    <a:pt x="7491" y="13750"/>
                    <a:pt x="5522" y="14362"/>
                    <a:pt x="4296" y="14027"/>
                  </a:cubicBezTo>
                  <a:cubicBezTo>
                    <a:pt x="3187" y="13725"/>
                    <a:pt x="2357" y="14641"/>
                    <a:pt x="2357" y="14641"/>
                  </a:cubicBezTo>
                  <a:lnTo>
                    <a:pt x="3823" y="21600"/>
                  </a:lnTo>
                  <a:lnTo>
                    <a:pt x="9313" y="20212"/>
                  </a:lnTo>
                  <a:cubicBezTo>
                    <a:pt x="9313" y="20212"/>
                    <a:pt x="9635" y="19276"/>
                    <a:pt x="8958" y="18523"/>
                  </a:cubicBezTo>
                  <a:cubicBezTo>
                    <a:pt x="8134" y="17611"/>
                    <a:pt x="7558" y="15210"/>
                    <a:pt x="10150" y="14555"/>
                  </a:cubicBezTo>
                  <a:cubicBezTo>
                    <a:pt x="12743" y="13899"/>
                    <a:pt x="13216" y="16255"/>
                    <a:pt x="12736" y="17679"/>
                  </a:cubicBezTo>
                  <a:cubicBezTo>
                    <a:pt x="12378" y="18747"/>
                    <a:pt x="13070" y="19262"/>
                    <a:pt x="13070" y="19262"/>
                  </a:cubicBezTo>
                  <a:lnTo>
                    <a:pt x="17693" y="18092"/>
                  </a:lnTo>
                  <a:cubicBezTo>
                    <a:pt x="17693" y="18092"/>
                    <a:pt x="16501" y="13146"/>
                    <a:pt x="16426" y="11786"/>
                  </a:cubicBezTo>
                  <a:cubicBezTo>
                    <a:pt x="16346" y="10328"/>
                    <a:pt x="18026" y="10919"/>
                    <a:pt x="18332" y="11000"/>
                  </a:cubicBezTo>
                  <a:cubicBezTo>
                    <a:pt x="20097" y="11473"/>
                    <a:pt x="21600" y="10153"/>
                    <a:pt x="21079" y="7680"/>
                  </a:cubicBezTo>
                  <a:cubicBezTo>
                    <a:pt x="20558" y="5208"/>
                    <a:pt x="18027" y="5192"/>
                    <a:pt x="17063" y="6452"/>
                  </a:cubicBezTo>
                  <a:cubicBezTo>
                    <a:pt x="16347" y="7388"/>
                    <a:pt x="15661" y="7684"/>
                    <a:pt x="15383" y="7029"/>
                  </a:cubicBezTo>
                  <a:cubicBezTo>
                    <a:pt x="14735" y="5498"/>
                    <a:pt x="13677" y="0"/>
                    <a:pt x="13677" y="0"/>
                  </a:cubicBezTo>
                  <a:lnTo>
                    <a:pt x="9343" y="1096"/>
                  </a:lnTo>
                  <a:cubicBezTo>
                    <a:pt x="9343" y="1096"/>
                    <a:pt x="8732" y="2392"/>
                    <a:pt x="9572" y="3149"/>
                  </a:cubicBezTo>
                  <a:cubicBezTo>
                    <a:pt x="10838" y="4289"/>
                    <a:pt x="10727" y="6525"/>
                    <a:pt x="8669" y="7045"/>
                  </a:cubicBezTo>
                  <a:cubicBezTo>
                    <a:pt x="6612" y="7566"/>
                    <a:pt x="5599" y="5828"/>
                    <a:pt x="6228" y="4123"/>
                  </a:cubicBezTo>
                  <a:cubicBezTo>
                    <a:pt x="6581" y="3168"/>
                    <a:pt x="5664" y="2036"/>
                    <a:pt x="5664" y="2036"/>
                  </a:cubicBezTo>
                  <a:cubicBezTo>
                    <a:pt x="5664" y="2036"/>
                    <a:pt x="0" y="3459"/>
                    <a:pt x="0" y="3459"/>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832" name="Shape 10411"/>
            <p:cNvSpPr/>
            <p:nvPr/>
          </p:nvSpPr>
          <p:spPr>
            <a:xfrm flipH="1">
              <a:off x="1600275" y="339466"/>
              <a:ext cx="148647" cy="221877"/>
            </a:xfrm>
            <a:custGeom>
              <a:avLst/>
              <a:gdLst/>
              <a:ahLst/>
              <a:cxnLst>
                <a:cxn ang="0">
                  <a:pos x="wd2" y="hd2"/>
                </a:cxn>
                <a:cxn ang="5400000">
                  <a:pos x="wd2" y="hd2"/>
                </a:cxn>
                <a:cxn ang="10800000">
                  <a:pos x="wd2" y="hd2"/>
                </a:cxn>
                <a:cxn ang="16200000">
                  <a:pos x="wd2" y="hd2"/>
                </a:cxn>
              </a:cxnLst>
              <a:rect l="0" t="0" r="r" b="b"/>
              <a:pathLst>
                <a:path w="21451" h="21511" extrusionOk="0">
                  <a:moveTo>
                    <a:pt x="18683" y="0"/>
                  </a:moveTo>
                  <a:lnTo>
                    <a:pt x="17079" y="1668"/>
                  </a:lnTo>
                  <a:cubicBezTo>
                    <a:pt x="17015" y="1638"/>
                    <a:pt x="16700" y="1488"/>
                    <a:pt x="16700" y="1488"/>
                  </a:cubicBezTo>
                  <a:lnTo>
                    <a:pt x="15441" y="2801"/>
                  </a:lnTo>
                  <a:lnTo>
                    <a:pt x="15820" y="2981"/>
                  </a:lnTo>
                  <a:lnTo>
                    <a:pt x="15441" y="3375"/>
                  </a:lnTo>
                  <a:lnTo>
                    <a:pt x="2730" y="16587"/>
                  </a:lnTo>
                  <a:cubicBezTo>
                    <a:pt x="2279" y="17056"/>
                    <a:pt x="509" y="19614"/>
                    <a:pt x="586" y="20489"/>
                  </a:cubicBezTo>
                  <a:cubicBezTo>
                    <a:pt x="597" y="20614"/>
                    <a:pt x="646" y="20706"/>
                    <a:pt x="742" y="20751"/>
                  </a:cubicBezTo>
                  <a:cubicBezTo>
                    <a:pt x="1508" y="21113"/>
                    <a:pt x="4988" y="18432"/>
                    <a:pt x="5504" y="17895"/>
                  </a:cubicBezTo>
                  <a:lnTo>
                    <a:pt x="18209" y="4684"/>
                  </a:lnTo>
                  <a:lnTo>
                    <a:pt x="18588" y="4289"/>
                  </a:lnTo>
                  <a:lnTo>
                    <a:pt x="18984" y="4477"/>
                  </a:lnTo>
                  <a:lnTo>
                    <a:pt x="14043" y="9610"/>
                  </a:lnTo>
                  <a:lnTo>
                    <a:pt x="14611" y="9879"/>
                  </a:lnTo>
                  <a:lnTo>
                    <a:pt x="20810" y="3434"/>
                  </a:lnTo>
                  <a:cubicBezTo>
                    <a:pt x="20810" y="3434"/>
                    <a:pt x="20191" y="3144"/>
                    <a:pt x="19847" y="2981"/>
                  </a:cubicBezTo>
                  <a:lnTo>
                    <a:pt x="21451" y="1313"/>
                  </a:lnTo>
                  <a:cubicBezTo>
                    <a:pt x="21451" y="1313"/>
                    <a:pt x="18683" y="0"/>
                    <a:pt x="18683" y="0"/>
                  </a:cubicBezTo>
                  <a:close/>
                  <a:moveTo>
                    <a:pt x="586" y="20489"/>
                  </a:moveTo>
                  <a:cubicBezTo>
                    <a:pt x="585" y="20448"/>
                    <a:pt x="574" y="20416"/>
                    <a:pt x="580" y="20368"/>
                  </a:cubicBezTo>
                  <a:lnTo>
                    <a:pt x="319" y="20638"/>
                  </a:lnTo>
                  <a:cubicBezTo>
                    <a:pt x="213" y="20748"/>
                    <a:pt x="-149" y="21394"/>
                    <a:pt x="68" y="21497"/>
                  </a:cubicBezTo>
                  <a:cubicBezTo>
                    <a:pt x="286" y="21600"/>
                    <a:pt x="1004" y="21123"/>
                    <a:pt x="1110" y="21013"/>
                  </a:cubicBezTo>
                  <a:lnTo>
                    <a:pt x="1371" y="20739"/>
                  </a:lnTo>
                  <a:cubicBezTo>
                    <a:pt x="1093" y="20840"/>
                    <a:pt x="868" y="20874"/>
                    <a:pt x="731" y="20810"/>
                  </a:cubicBezTo>
                  <a:cubicBezTo>
                    <a:pt x="624" y="20759"/>
                    <a:pt x="588" y="20638"/>
                    <a:pt x="586" y="20489"/>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833" name="Shape 10412"/>
            <p:cNvSpPr/>
            <p:nvPr/>
          </p:nvSpPr>
          <p:spPr>
            <a:xfrm flipH="1">
              <a:off x="1908127" y="255546"/>
              <a:ext cx="209673" cy="155143"/>
            </a:xfrm>
            <a:custGeom>
              <a:avLst/>
              <a:gdLst/>
              <a:ahLst/>
              <a:cxnLst>
                <a:cxn ang="0">
                  <a:pos x="wd2" y="hd2"/>
                </a:cxn>
                <a:cxn ang="5400000">
                  <a:pos x="wd2" y="hd2"/>
                </a:cxn>
                <a:cxn ang="10800000">
                  <a:pos x="wd2" y="hd2"/>
                </a:cxn>
                <a:cxn ang="16200000">
                  <a:pos x="wd2" y="hd2"/>
                </a:cxn>
              </a:cxnLst>
              <a:rect l="0" t="0"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rgbClr val="D9D9D9"/>
            </a:solidFill>
            <a:ln w="12700" cap="flat">
              <a:noFill/>
              <a:miter lim="400000"/>
            </a:ln>
            <a:effectLst/>
          </p:spPr>
          <p:txBody>
            <a:bodyPr wrap="square" lIns="45719" tIns="45719" rIns="45719" bIns="45719" numCol="1" anchor="t">
              <a:noAutofit/>
            </a:bodyPr>
            <a:lstStyle/>
            <a:p>
              <a:pPr>
                <a:defRPr>
                  <a:latin typeface="Lato Light"/>
                  <a:ea typeface="Lato Light"/>
                  <a:cs typeface="Lato Light"/>
                  <a:sym typeface="Lato Light"/>
                </a:defRPr>
              </a:pPr>
              <a:endParaRPr/>
            </a:p>
          </p:txBody>
        </p:sp>
        <p:sp>
          <p:nvSpPr>
            <p:cNvPr id="834" name="Shape 10413"/>
            <p:cNvSpPr/>
            <p:nvPr/>
          </p:nvSpPr>
          <p:spPr>
            <a:xfrm flipH="1">
              <a:off x="193598" y="565661"/>
              <a:ext cx="157070" cy="116222"/>
            </a:xfrm>
            <a:custGeom>
              <a:avLst/>
              <a:gdLst/>
              <a:ahLst/>
              <a:cxnLst>
                <a:cxn ang="0">
                  <a:pos x="wd2" y="hd2"/>
                </a:cxn>
                <a:cxn ang="5400000">
                  <a:pos x="wd2" y="hd2"/>
                </a:cxn>
                <a:cxn ang="10800000">
                  <a:pos x="wd2" y="hd2"/>
                </a:cxn>
                <a:cxn ang="16200000">
                  <a:pos x="wd2" y="hd2"/>
                </a:cxn>
              </a:cxnLst>
              <a:rect l="0" t="0"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835" name="Shape 10414"/>
            <p:cNvSpPr/>
            <p:nvPr/>
          </p:nvSpPr>
          <p:spPr>
            <a:xfrm flipH="1">
              <a:off x="2508577" y="1807483"/>
              <a:ext cx="160568" cy="185549"/>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rgbClr val="D9D9D9"/>
            </a:solidFill>
            <a:ln w="12700" cap="flat">
              <a:noFill/>
              <a:miter lim="400000"/>
            </a:ln>
            <a:effectLst/>
          </p:spPr>
          <p:txBody>
            <a:bodyPr wrap="square" lIns="45719" tIns="45719" rIns="45719" bIns="45719" numCol="1" anchor="t">
              <a:noAutofit/>
            </a:bodyPr>
            <a:lstStyle/>
            <a:p>
              <a:pPr>
                <a:defRPr>
                  <a:latin typeface="Lato Light"/>
                  <a:ea typeface="Lato Light"/>
                  <a:cs typeface="Lato Light"/>
                  <a:sym typeface="Lato Light"/>
                </a:defRPr>
              </a:pPr>
              <a:endParaRPr/>
            </a:p>
          </p:txBody>
        </p:sp>
        <p:sp>
          <p:nvSpPr>
            <p:cNvPr id="836" name="Shape 10415"/>
            <p:cNvSpPr/>
            <p:nvPr/>
          </p:nvSpPr>
          <p:spPr>
            <a:xfrm flipH="1">
              <a:off x="772439" y="2944490"/>
              <a:ext cx="203991" cy="253922"/>
            </a:xfrm>
            <a:custGeom>
              <a:avLst/>
              <a:gdLst/>
              <a:ahLst/>
              <a:cxnLst>
                <a:cxn ang="0">
                  <a:pos x="wd2" y="hd2"/>
                </a:cxn>
                <a:cxn ang="5400000">
                  <a:pos x="wd2" y="hd2"/>
                </a:cxn>
                <a:cxn ang="10800000">
                  <a:pos x="wd2" y="hd2"/>
                </a:cxn>
                <a:cxn ang="16200000">
                  <a:pos x="wd2" y="hd2"/>
                </a:cxn>
              </a:cxnLst>
              <a:rect l="0" t="0" r="r" b="b"/>
              <a:pathLst>
                <a:path w="21600" h="21600" extrusionOk="0">
                  <a:moveTo>
                    <a:pt x="19543" y="12242"/>
                  </a:moveTo>
                  <a:cubicBezTo>
                    <a:pt x="19543" y="12836"/>
                    <a:pt x="18964" y="13322"/>
                    <a:pt x="18257" y="13322"/>
                  </a:cubicBezTo>
                  <a:lnTo>
                    <a:pt x="3343" y="13322"/>
                  </a:lnTo>
                  <a:cubicBezTo>
                    <a:pt x="2636" y="13322"/>
                    <a:pt x="2057" y="12836"/>
                    <a:pt x="2057" y="12242"/>
                  </a:cubicBezTo>
                  <a:lnTo>
                    <a:pt x="2057" y="4322"/>
                  </a:lnTo>
                  <a:cubicBezTo>
                    <a:pt x="2057" y="3728"/>
                    <a:pt x="2636" y="3242"/>
                    <a:pt x="3343" y="3242"/>
                  </a:cubicBezTo>
                  <a:lnTo>
                    <a:pt x="18257" y="3242"/>
                  </a:lnTo>
                  <a:cubicBezTo>
                    <a:pt x="18964" y="3242"/>
                    <a:pt x="19543" y="3728"/>
                    <a:pt x="19543" y="4322"/>
                  </a:cubicBezTo>
                  <a:cubicBezTo>
                    <a:pt x="19543" y="4322"/>
                    <a:pt x="19543" y="12242"/>
                    <a:pt x="19543" y="12242"/>
                  </a:cubicBezTo>
                  <a:close/>
                  <a:moveTo>
                    <a:pt x="17743" y="18146"/>
                  </a:moveTo>
                  <a:cubicBezTo>
                    <a:pt x="16891" y="18146"/>
                    <a:pt x="16200" y="17566"/>
                    <a:pt x="16200" y="16850"/>
                  </a:cubicBezTo>
                  <a:cubicBezTo>
                    <a:pt x="16200" y="16134"/>
                    <a:pt x="16891" y="15554"/>
                    <a:pt x="17743" y="15554"/>
                  </a:cubicBezTo>
                  <a:cubicBezTo>
                    <a:pt x="18594" y="15554"/>
                    <a:pt x="19285" y="16134"/>
                    <a:pt x="19285" y="16850"/>
                  </a:cubicBezTo>
                  <a:cubicBezTo>
                    <a:pt x="19285" y="17566"/>
                    <a:pt x="18594" y="18146"/>
                    <a:pt x="17743" y="18146"/>
                  </a:cubicBezTo>
                  <a:close/>
                  <a:moveTo>
                    <a:pt x="3857" y="18146"/>
                  </a:moveTo>
                  <a:cubicBezTo>
                    <a:pt x="3005" y="18146"/>
                    <a:pt x="2315" y="17566"/>
                    <a:pt x="2315" y="16850"/>
                  </a:cubicBezTo>
                  <a:cubicBezTo>
                    <a:pt x="2315" y="16134"/>
                    <a:pt x="3005" y="15554"/>
                    <a:pt x="3857" y="15554"/>
                  </a:cubicBezTo>
                  <a:cubicBezTo>
                    <a:pt x="4709" y="15554"/>
                    <a:pt x="5400" y="16134"/>
                    <a:pt x="5400" y="16850"/>
                  </a:cubicBezTo>
                  <a:cubicBezTo>
                    <a:pt x="5400" y="17566"/>
                    <a:pt x="4709" y="18146"/>
                    <a:pt x="3857" y="18146"/>
                  </a:cubicBezTo>
                  <a:close/>
                  <a:moveTo>
                    <a:pt x="5657" y="1513"/>
                  </a:moveTo>
                  <a:cubicBezTo>
                    <a:pt x="5657" y="1275"/>
                    <a:pt x="5889" y="1081"/>
                    <a:pt x="6171" y="1081"/>
                  </a:cubicBezTo>
                  <a:lnTo>
                    <a:pt x="15429" y="1081"/>
                  </a:lnTo>
                  <a:cubicBezTo>
                    <a:pt x="15711" y="1081"/>
                    <a:pt x="15943" y="1275"/>
                    <a:pt x="15943" y="1513"/>
                  </a:cubicBezTo>
                  <a:lnTo>
                    <a:pt x="15943" y="1729"/>
                  </a:lnTo>
                  <a:cubicBezTo>
                    <a:pt x="15943" y="1967"/>
                    <a:pt x="15711" y="2161"/>
                    <a:pt x="15429" y="2161"/>
                  </a:cubicBezTo>
                  <a:lnTo>
                    <a:pt x="6171" y="2161"/>
                  </a:lnTo>
                  <a:cubicBezTo>
                    <a:pt x="5889" y="2161"/>
                    <a:pt x="5657" y="1967"/>
                    <a:pt x="5657" y="1729"/>
                  </a:cubicBezTo>
                  <a:cubicBezTo>
                    <a:pt x="5657" y="1729"/>
                    <a:pt x="5657" y="1513"/>
                    <a:pt x="5657" y="1513"/>
                  </a:cubicBezTo>
                  <a:close/>
                  <a:moveTo>
                    <a:pt x="20314" y="0"/>
                  </a:moveTo>
                  <a:lnTo>
                    <a:pt x="1286" y="0"/>
                  </a:lnTo>
                  <a:cubicBezTo>
                    <a:pt x="579" y="0"/>
                    <a:pt x="0" y="486"/>
                    <a:pt x="0" y="1080"/>
                  </a:cubicBezTo>
                  <a:lnTo>
                    <a:pt x="0" y="18360"/>
                  </a:lnTo>
                  <a:cubicBezTo>
                    <a:pt x="0" y="18954"/>
                    <a:pt x="579" y="19440"/>
                    <a:pt x="1286" y="19440"/>
                  </a:cubicBezTo>
                  <a:lnTo>
                    <a:pt x="1800" y="19440"/>
                  </a:lnTo>
                  <a:cubicBezTo>
                    <a:pt x="1800" y="19440"/>
                    <a:pt x="1800" y="20498"/>
                    <a:pt x="1800" y="20520"/>
                  </a:cubicBezTo>
                  <a:cubicBezTo>
                    <a:pt x="1800" y="21114"/>
                    <a:pt x="2379" y="21600"/>
                    <a:pt x="3086" y="21600"/>
                  </a:cubicBezTo>
                  <a:lnTo>
                    <a:pt x="4629" y="21600"/>
                  </a:lnTo>
                  <a:cubicBezTo>
                    <a:pt x="5336" y="21600"/>
                    <a:pt x="5915" y="21114"/>
                    <a:pt x="5915" y="20520"/>
                  </a:cubicBezTo>
                  <a:cubicBezTo>
                    <a:pt x="5915" y="20498"/>
                    <a:pt x="5915" y="19440"/>
                    <a:pt x="5915" y="19440"/>
                  </a:cubicBezTo>
                  <a:lnTo>
                    <a:pt x="15685" y="19440"/>
                  </a:lnTo>
                  <a:cubicBezTo>
                    <a:pt x="15685" y="19440"/>
                    <a:pt x="15685" y="20498"/>
                    <a:pt x="15685" y="20520"/>
                  </a:cubicBezTo>
                  <a:cubicBezTo>
                    <a:pt x="15685" y="21114"/>
                    <a:pt x="16264" y="21600"/>
                    <a:pt x="16971" y="21600"/>
                  </a:cubicBezTo>
                  <a:lnTo>
                    <a:pt x="18514" y="21600"/>
                  </a:lnTo>
                  <a:cubicBezTo>
                    <a:pt x="19221" y="21600"/>
                    <a:pt x="19800" y="21114"/>
                    <a:pt x="19800" y="20520"/>
                  </a:cubicBezTo>
                  <a:cubicBezTo>
                    <a:pt x="19800" y="20498"/>
                    <a:pt x="19800" y="19440"/>
                    <a:pt x="19800" y="19440"/>
                  </a:cubicBezTo>
                  <a:lnTo>
                    <a:pt x="20314" y="19440"/>
                  </a:lnTo>
                  <a:cubicBezTo>
                    <a:pt x="21021" y="19440"/>
                    <a:pt x="21600" y="18954"/>
                    <a:pt x="21600" y="18360"/>
                  </a:cubicBezTo>
                  <a:lnTo>
                    <a:pt x="21600" y="1080"/>
                  </a:lnTo>
                  <a:cubicBezTo>
                    <a:pt x="21600" y="486"/>
                    <a:pt x="21021" y="0"/>
                    <a:pt x="20314" y="0"/>
                  </a:cubicBezTo>
                  <a:close/>
                </a:path>
              </a:pathLst>
            </a:custGeom>
            <a:solidFill>
              <a:srgbClr val="D9D9D9"/>
            </a:solidFill>
            <a:ln w="12700" cap="flat">
              <a:noFill/>
              <a:miter lim="400000"/>
            </a:ln>
            <a:effectLst/>
          </p:spPr>
          <p:txBody>
            <a:bodyPr wrap="square" lIns="45719" tIns="45719" rIns="45719" bIns="45719" numCol="1" anchor="t">
              <a:noAutofit/>
            </a:bodyPr>
            <a:lstStyle/>
            <a:p>
              <a:pPr>
                <a:defRPr>
                  <a:latin typeface="Lato Light"/>
                  <a:ea typeface="Lato Light"/>
                  <a:cs typeface="Lato Light"/>
                  <a:sym typeface="Lato Light"/>
                </a:defRPr>
              </a:pPr>
              <a:endParaRPr/>
            </a:p>
          </p:txBody>
        </p:sp>
        <p:sp>
          <p:nvSpPr>
            <p:cNvPr id="837" name="Shape 10416"/>
            <p:cNvSpPr/>
            <p:nvPr/>
          </p:nvSpPr>
          <p:spPr>
            <a:xfrm flipH="1">
              <a:off x="281920" y="2943242"/>
              <a:ext cx="243880" cy="224467"/>
            </a:xfrm>
            <a:custGeom>
              <a:avLst/>
              <a:gdLst/>
              <a:ahLst/>
              <a:cxnLst>
                <a:cxn ang="0">
                  <a:pos x="wd2" y="hd2"/>
                </a:cxn>
                <a:cxn ang="5400000">
                  <a:pos x="wd2" y="hd2"/>
                </a:cxn>
                <a:cxn ang="10800000">
                  <a:pos x="wd2" y="hd2"/>
                </a:cxn>
                <a:cxn ang="16200000">
                  <a:pos x="wd2" y="hd2"/>
                </a:cxn>
              </a:cxnLst>
              <a:rect l="0" t="0" r="r" b="b"/>
              <a:pathLst>
                <a:path w="21466" h="21448" extrusionOk="0">
                  <a:moveTo>
                    <a:pt x="1162" y="1839"/>
                  </a:moveTo>
                  <a:cubicBezTo>
                    <a:pt x="454" y="1924"/>
                    <a:pt x="-67" y="2640"/>
                    <a:pt x="7" y="3442"/>
                  </a:cubicBezTo>
                  <a:lnTo>
                    <a:pt x="1557" y="20144"/>
                  </a:lnTo>
                  <a:cubicBezTo>
                    <a:pt x="1631" y="20947"/>
                    <a:pt x="2272" y="21524"/>
                    <a:pt x="2980" y="21440"/>
                  </a:cubicBezTo>
                  <a:lnTo>
                    <a:pt x="19632" y="19456"/>
                  </a:lnTo>
                  <a:cubicBezTo>
                    <a:pt x="20339" y="19372"/>
                    <a:pt x="20850" y="18657"/>
                    <a:pt x="20776" y="17855"/>
                  </a:cubicBezTo>
                  <a:lnTo>
                    <a:pt x="20372" y="13497"/>
                  </a:lnTo>
                  <a:lnTo>
                    <a:pt x="15892" y="14031"/>
                  </a:lnTo>
                  <a:cubicBezTo>
                    <a:pt x="15184" y="14115"/>
                    <a:pt x="14553" y="13536"/>
                    <a:pt x="14479" y="12734"/>
                  </a:cubicBezTo>
                  <a:lnTo>
                    <a:pt x="14209" y="9825"/>
                  </a:lnTo>
                  <a:cubicBezTo>
                    <a:pt x="14135" y="9023"/>
                    <a:pt x="14646" y="8308"/>
                    <a:pt x="15353" y="8224"/>
                  </a:cubicBezTo>
                  <a:lnTo>
                    <a:pt x="19833" y="7690"/>
                  </a:lnTo>
                  <a:lnTo>
                    <a:pt x="19497" y="4062"/>
                  </a:lnTo>
                  <a:cubicBezTo>
                    <a:pt x="19422" y="3260"/>
                    <a:pt x="18790" y="2669"/>
                    <a:pt x="18083" y="2754"/>
                  </a:cubicBezTo>
                  <a:lnTo>
                    <a:pt x="17948" y="1305"/>
                  </a:lnTo>
                  <a:cubicBezTo>
                    <a:pt x="17874" y="503"/>
                    <a:pt x="17243" y="-76"/>
                    <a:pt x="16535" y="8"/>
                  </a:cubicBezTo>
                  <a:lnTo>
                    <a:pt x="1162" y="1839"/>
                  </a:lnTo>
                  <a:close/>
                  <a:moveTo>
                    <a:pt x="1930" y="3213"/>
                  </a:moveTo>
                  <a:lnTo>
                    <a:pt x="15381" y="1611"/>
                  </a:lnTo>
                  <a:cubicBezTo>
                    <a:pt x="15381" y="1611"/>
                    <a:pt x="16670" y="1454"/>
                    <a:pt x="16804" y="2906"/>
                  </a:cubicBezTo>
                  <a:lnTo>
                    <a:pt x="2065" y="4661"/>
                  </a:lnTo>
                  <a:cubicBezTo>
                    <a:pt x="1711" y="4704"/>
                    <a:pt x="1401" y="4420"/>
                    <a:pt x="1364" y="4018"/>
                  </a:cubicBezTo>
                  <a:cubicBezTo>
                    <a:pt x="1327" y="3618"/>
                    <a:pt x="1577" y="3255"/>
                    <a:pt x="1930" y="3213"/>
                  </a:cubicBezTo>
                  <a:close/>
                  <a:moveTo>
                    <a:pt x="16055" y="8878"/>
                  </a:moveTo>
                  <a:cubicBezTo>
                    <a:pt x="15347" y="8963"/>
                    <a:pt x="14836" y="9677"/>
                    <a:pt x="14911" y="10479"/>
                  </a:cubicBezTo>
                  <a:lnTo>
                    <a:pt x="15045" y="11928"/>
                  </a:lnTo>
                  <a:cubicBezTo>
                    <a:pt x="15120" y="12730"/>
                    <a:pt x="15751" y="13309"/>
                    <a:pt x="16458" y="13225"/>
                  </a:cubicBezTo>
                  <a:lnTo>
                    <a:pt x="20304" y="12767"/>
                  </a:lnTo>
                  <a:cubicBezTo>
                    <a:pt x="21012" y="12682"/>
                    <a:pt x="21533" y="11966"/>
                    <a:pt x="21459" y="11164"/>
                  </a:cubicBezTo>
                  <a:lnTo>
                    <a:pt x="21324" y="9716"/>
                  </a:lnTo>
                  <a:cubicBezTo>
                    <a:pt x="21250" y="8913"/>
                    <a:pt x="20608" y="8336"/>
                    <a:pt x="19901" y="8420"/>
                  </a:cubicBezTo>
                  <a:lnTo>
                    <a:pt x="16055" y="8878"/>
                  </a:lnTo>
                  <a:close/>
                  <a:moveTo>
                    <a:pt x="16834" y="10250"/>
                  </a:moveTo>
                  <a:cubicBezTo>
                    <a:pt x="17188" y="10208"/>
                    <a:pt x="17508" y="10491"/>
                    <a:pt x="17545" y="10892"/>
                  </a:cubicBezTo>
                  <a:cubicBezTo>
                    <a:pt x="17582" y="11293"/>
                    <a:pt x="17322" y="11657"/>
                    <a:pt x="16968" y="11699"/>
                  </a:cubicBezTo>
                  <a:cubicBezTo>
                    <a:pt x="16614" y="11741"/>
                    <a:pt x="16293" y="11447"/>
                    <a:pt x="16256" y="11046"/>
                  </a:cubicBezTo>
                  <a:cubicBezTo>
                    <a:pt x="16219" y="10644"/>
                    <a:pt x="16480" y="10293"/>
                    <a:pt x="16834" y="10250"/>
                  </a:cubicBezTo>
                  <a:close/>
                </a:path>
              </a:pathLst>
            </a:custGeom>
            <a:solidFill>
              <a:schemeClr val="accent1"/>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838" name="Shape 10417"/>
            <p:cNvSpPr/>
            <p:nvPr/>
          </p:nvSpPr>
          <p:spPr>
            <a:xfrm flipH="1">
              <a:off x="678472" y="3399981"/>
              <a:ext cx="280142" cy="191314"/>
            </a:xfrm>
            <a:custGeom>
              <a:avLst/>
              <a:gdLst/>
              <a:ahLst/>
              <a:cxnLst>
                <a:cxn ang="0">
                  <a:pos x="wd2" y="hd2"/>
                </a:cxn>
                <a:cxn ang="5400000">
                  <a:pos x="wd2" y="hd2"/>
                </a:cxn>
                <a:cxn ang="10800000">
                  <a:pos x="wd2" y="hd2"/>
                </a:cxn>
                <a:cxn ang="16200000">
                  <a:pos x="wd2" y="hd2"/>
                </a:cxn>
              </a:cxnLst>
              <a:rect l="0" t="0" r="r" b="b"/>
              <a:pathLst>
                <a:path w="21600" h="21600" extrusionOk="0">
                  <a:moveTo>
                    <a:pt x="18900" y="15429"/>
                  </a:moveTo>
                  <a:lnTo>
                    <a:pt x="2700" y="15429"/>
                  </a:lnTo>
                  <a:lnTo>
                    <a:pt x="2700" y="2057"/>
                  </a:lnTo>
                  <a:lnTo>
                    <a:pt x="18900" y="2057"/>
                  </a:lnTo>
                  <a:cubicBezTo>
                    <a:pt x="18900" y="2057"/>
                    <a:pt x="18900" y="15429"/>
                    <a:pt x="18900" y="15429"/>
                  </a:cubicBezTo>
                  <a:close/>
                  <a:moveTo>
                    <a:pt x="18900" y="0"/>
                  </a:moveTo>
                  <a:lnTo>
                    <a:pt x="2700" y="0"/>
                  </a:lnTo>
                  <a:cubicBezTo>
                    <a:pt x="1954" y="0"/>
                    <a:pt x="1350" y="922"/>
                    <a:pt x="1350" y="2057"/>
                  </a:cubicBezTo>
                  <a:cubicBezTo>
                    <a:pt x="1350" y="2057"/>
                    <a:pt x="1350" y="17486"/>
                    <a:pt x="1364" y="17486"/>
                  </a:cubicBezTo>
                  <a:lnTo>
                    <a:pt x="20235" y="17486"/>
                  </a:lnTo>
                  <a:cubicBezTo>
                    <a:pt x="20250" y="17486"/>
                    <a:pt x="20250" y="2057"/>
                    <a:pt x="20250" y="2057"/>
                  </a:cubicBezTo>
                  <a:cubicBezTo>
                    <a:pt x="20250" y="922"/>
                    <a:pt x="19646" y="0"/>
                    <a:pt x="18900" y="0"/>
                  </a:cubicBezTo>
                  <a:close/>
                  <a:moveTo>
                    <a:pt x="20250" y="21600"/>
                  </a:moveTo>
                  <a:lnTo>
                    <a:pt x="1350" y="21600"/>
                  </a:lnTo>
                  <a:cubicBezTo>
                    <a:pt x="604" y="21600"/>
                    <a:pt x="0" y="20679"/>
                    <a:pt x="0" y="19543"/>
                  </a:cubicBezTo>
                  <a:lnTo>
                    <a:pt x="0" y="18514"/>
                  </a:lnTo>
                  <a:lnTo>
                    <a:pt x="8775" y="18514"/>
                  </a:lnTo>
                  <a:lnTo>
                    <a:pt x="8775" y="19543"/>
                  </a:lnTo>
                  <a:lnTo>
                    <a:pt x="12825" y="19543"/>
                  </a:lnTo>
                  <a:lnTo>
                    <a:pt x="12825" y="18514"/>
                  </a:lnTo>
                  <a:lnTo>
                    <a:pt x="21600" y="18514"/>
                  </a:lnTo>
                  <a:lnTo>
                    <a:pt x="21600" y="19543"/>
                  </a:lnTo>
                  <a:cubicBezTo>
                    <a:pt x="21600" y="20679"/>
                    <a:pt x="20995" y="21600"/>
                    <a:pt x="20250" y="21600"/>
                  </a:cubicBezTo>
                  <a:cubicBezTo>
                    <a:pt x="20250" y="21600"/>
                    <a:pt x="20250" y="21600"/>
                    <a:pt x="20250" y="21600"/>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839" name="Shape 10418"/>
            <p:cNvSpPr/>
            <p:nvPr/>
          </p:nvSpPr>
          <p:spPr>
            <a:xfrm flipH="1">
              <a:off x="838402" y="3244190"/>
              <a:ext cx="131125" cy="136889"/>
            </a:xfrm>
            <a:custGeom>
              <a:avLst/>
              <a:gdLst/>
              <a:ahLst/>
              <a:cxnLst>
                <a:cxn ang="0">
                  <a:pos x="wd2" y="hd2"/>
                </a:cxn>
                <a:cxn ang="5400000">
                  <a:pos x="wd2" y="hd2"/>
                </a:cxn>
                <a:cxn ang="10800000">
                  <a:pos x="wd2" y="hd2"/>
                </a:cxn>
                <a:cxn ang="16200000">
                  <a:pos x="wd2" y="hd2"/>
                </a:cxn>
              </a:cxnLst>
              <a:rect l="0" t="0" r="r" b="b"/>
              <a:pathLst>
                <a:path w="21590" h="21585" extrusionOk="0">
                  <a:moveTo>
                    <a:pt x="5809" y="19810"/>
                  </a:moveTo>
                  <a:lnTo>
                    <a:pt x="0" y="21585"/>
                  </a:lnTo>
                  <a:lnTo>
                    <a:pt x="1723" y="15720"/>
                  </a:lnTo>
                  <a:cubicBezTo>
                    <a:pt x="1723" y="15720"/>
                    <a:pt x="5809" y="19810"/>
                    <a:pt x="5809" y="19810"/>
                  </a:cubicBezTo>
                  <a:close/>
                  <a:moveTo>
                    <a:pt x="14328" y="11295"/>
                  </a:moveTo>
                  <a:cubicBezTo>
                    <a:pt x="14857" y="12169"/>
                    <a:pt x="15219" y="12941"/>
                    <a:pt x="15338" y="13361"/>
                  </a:cubicBezTo>
                  <a:cubicBezTo>
                    <a:pt x="16735" y="12758"/>
                    <a:pt x="18442" y="13050"/>
                    <a:pt x="19809" y="14418"/>
                  </a:cubicBezTo>
                  <a:cubicBezTo>
                    <a:pt x="21600" y="16210"/>
                    <a:pt x="21590" y="21540"/>
                    <a:pt x="21590" y="21540"/>
                  </a:cubicBezTo>
                  <a:cubicBezTo>
                    <a:pt x="21590" y="21540"/>
                    <a:pt x="21587" y="21538"/>
                    <a:pt x="21583" y="21536"/>
                  </a:cubicBezTo>
                  <a:cubicBezTo>
                    <a:pt x="21586" y="21540"/>
                    <a:pt x="21587" y="21543"/>
                    <a:pt x="21587" y="21543"/>
                  </a:cubicBezTo>
                  <a:cubicBezTo>
                    <a:pt x="21587" y="21543"/>
                    <a:pt x="16257" y="21556"/>
                    <a:pt x="14467" y="19765"/>
                  </a:cubicBezTo>
                  <a:cubicBezTo>
                    <a:pt x="13114" y="18410"/>
                    <a:pt x="12816" y="16721"/>
                    <a:pt x="13396" y="15331"/>
                  </a:cubicBezTo>
                  <a:cubicBezTo>
                    <a:pt x="12981" y="15218"/>
                    <a:pt x="12197" y="14852"/>
                    <a:pt x="11308" y="14314"/>
                  </a:cubicBezTo>
                  <a:lnTo>
                    <a:pt x="6478" y="19142"/>
                  </a:lnTo>
                  <a:lnTo>
                    <a:pt x="2392" y="15051"/>
                  </a:lnTo>
                  <a:lnTo>
                    <a:pt x="6994" y="10450"/>
                  </a:lnTo>
                  <a:cubicBezTo>
                    <a:pt x="4968" y="7962"/>
                    <a:pt x="2105" y="4020"/>
                    <a:pt x="1025" y="2336"/>
                  </a:cubicBezTo>
                  <a:cubicBezTo>
                    <a:pt x="11" y="756"/>
                    <a:pt x="7" y="211"/>
                    <a:pt x="44" y="57"/>
                  </a:cubicBezTo>
                  <a:cubicBezTo>
                    <a:pt x="31" y="43"/>
                    <a:pt x="37" y="38"/>
                    <a:pt x="52" y="32"/>
                  </a:cubicBezTo>
                  <a:cubicBezTo>
                    <a:pt x="59" y="13"/>
                    <a:pt x="65" y="4"/>
                    <a:pt x="65" y="4"/>
                  </a:cubicBezTo>
                  <a:cubicBezTo>
                    <a:pt x="237" y="-15"/>
                    <a:pt x="782" y="-11"/>
                    <a:pt x="2361" y="1003"/>
                  </a:cubicBezTo>
                  <a:cubicBezTo>
                    <a:pt x="4043" y="2084"/>
                    <a:pt x="7984" y="4949"/>
                    <a:pt x="10469" y="6978"/>
                  </a:cubicBezTo>
                  <a:lnTo>
                    <a:pt x="14322" y="3125"/>
                  </a:lnTo>
                  <a:lnTo>
                    <a:pt x="18411" y="7213"/>
                  </a:lnTo>
                  <a:cubicBezTo>
                    <a:pt x="18411" y="7213"/>
                    <a:pt x="14328" y="11295"/>
                    <a:pt x="14328" y="11295"/>
                  </a:cubicBezTo>
                  <a:close/>
                  <a:moveTo>
                    <a:pt x="15005" y="2441"/>
                  </a:moveTo>
                  <a:lnTo>
                    <a:pt x="17418" y="30"/>
                  </a:lnTo>
                  <a:lnTo>
                    <a:pt x="21507" y="4118"/>
                  </a:lnTo>
                  <a:lnTo>
                    <a:pt x="19094" y="6530"/>
                  </a:lnTo>
                  <a:cubicBezTo>
                    <a:pt x="19094" y="6530"/>
                    <a:pt x="15005" y="2441"/>
                    <a:pt x="15005" y="2441"/>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840" name="Shape 10419"/>
            <p:cNvSpPr/>
            <p:nvPr/>
          </p:nvSpPr>
          <p:spPr>
            <a:xfrm flipH="1">
              <a:off x="994878" y="3437375"/>
              <a:ext cx="344115" cy="162848"/>
            </a:xfrm>
            <a:custGeom>
              <a:avLst/>
              <a:gdLst/>
              <a:ahLst/>
              <a:cxnLst>
                <a:cxn ang="0">
                  <a:pos x="wd2" y="hd2"/>
                </a:cxn>
                <a:cxn ang="5400000">
                  <a:pos x="wd2" y="hd2"/>
                </a:cxn>
                <a:cxn ang="10800000">
                  <a:pos x="wd2" y="hd2"/>
                </a:cxn>
                <a:cxn ang="16200000">
                  <a:pos x="wd2" y="hd2"/>
                </a:cxn>
              </a:cxnLst>
              <a:rect l="0" t="0" r="r" b="b"/>
              <a:pathLst>
                <a:path w="21600" h="21600" extrusionOk="0">
                  <a:moveTo>
                    <a:pt x="0" y="20793"/>
                  </a:moveTo>
                  <a:cubicBezTo>
                    <a:pt x="2762" y="20896"/>
                    <a:pt x="4229" y="16959"/>
                    <a:pt x="5457" y="12973"/>
                  </a:cubicBezTo>
                  <a:cubicBezTo>
                    <a:pt x="6611" y="16963"/>
                    <a:pt x="8026" y="20867"/>
                    <a:pt x="10731" y="20967"/>
                  </a:cubicBezTo>
                  <a:cubicBezTo>
                    <a:pt x="13410" y="21066"/>
                    <a:pt x="14890" y="17337"/>
                    <a:pt x="16097" y="13477"/>
                  </a:cubicBezTo>
                  <a:cubicBezTo>
                    <a:pt x="17258" y="17515"/>
                    <a:pt x="18668" y="21499"/>
                    <a:pt x="21405" y="21600"/>
                  </a:cubicBezTo>
                  <a:lnTo>
                    <a:pt x="21434" y="18923"/>
                  </a:lnTo>
                  <a:cubicBezTo>
                    <a:pt x="19117" y="18837"/>
                    <a:pt x="18015" y="15307"/>
                    <a:pt x="16841" y="11103"/>
                  </a:cubicBezTo>
                  <a:cubicBezTo>
                    <a:pt x="18096" y="6922"/>
                    <a:pt x="19242" y="3387"/>
                    <a:pt x="21588" y="3475"/>
                  </a:cubicBezTo>
                  <a:lnTo>
                    <a:pt x="21600" y="798"/>
                  </a:lnTo>
                  <a:cubicBezTo>
                    <a:pt x="18838" y="695"/>
                    <a:pt x="17358" y="4641"/>
                    <a:pt x="16130" y="8627"/>
                  </a:cubicBezTo>
                  <a:cubicBezTo>
                    <a:pt x="14977" y="4640"/>
                    <a:pt x="13556" y="770"/>
                    <a:pt x="10852" y="669"/>
                  </a:cubicBezTo>
                  <a:cubicBezTo>
                    <a:pt x="8168" y="570"/>
                    <a:pt x="6711" y="4292"/>
                    <a:pt x="5503" y="8160"/>
                  </a:cubicBezTo>
                  <a:cubicBezTo>
                    <a:pt x="4341" y="4115"/>
                    <a:pt x="2924" y="102"/>
                    <a:pt x="183" y="0"/>
                  </a:cubicBezTo>
                  <a:cubicBezTo>
                    <a:pt x="183" y="0"/>
                    <a:pt x="166" y="2677"/>
                    <a:pt x="166" y="2677"/>
                  </a:cubicBezTo>
                  <a:cubicBezTo>
                    <a:pt x="2490" y="2763"/>
                    <a:pt x="3581" y="6313"/>
                    <a:pt x="4759" y="10534"/>
                  </a:cubicBezTo>
                  <a:cubicBezTo>
                    <a:pt x="3507" y="14705"/>
                    <a:pt x="2353" y="18212"/>
                    <a:pt x="12" y="18125"/>
                  </a:cubicBezTo>
                  <a:lnTo>
                    <a:pt x="0" y="20793"/>
                  </a:lnTo>
                  <a:close/>
                  <a:moveTo>
                    <a:pt x="241" y="16420"/>
                  </a:moveTo>
                  <a:cubicBezTo>
                    <a:pt x="649" y="16425"/>
                    <a:pt x="1008" y="16293"/>
                    <a:pt x="1338" y="16053"/>
                  </a:cubicBezTo>
                  <a:cubicBezTo>
                    <a:pt x="1338" y="16053"/>
                    <a:pt x="1438" y="4786"/>
                    <a:pt x="1438" y="4786"/>
                  </a:cubicBezTo>
                  <a:cubicBezTo>
                    <a:pt x="1113" y="4525"/>
                    <a:pt x="753" y="4374"/>
                    <a:pt x="345" y="4355"/>
                  </a:cubicBezTo>
                  <a:lnTo>
                    <a:pt x="241" y="16420"/>
                  </a:lnTo>
                  <a:close/>
                  <a:moveTo>
                    <a:pt x="2402" y="14724"/>
                  </a:moveTo>
                  <a:cubicBezTo>
                    <a:pt x="2787" y="14105"/>
                    <a:pt x="3126" y="13297"/>
                    <a:pt x="3454" y="12359"/>
                  </a:cubicBezTo>
                  <a:lnTo>
                    <a:pt x="3491" y="8563"/>
                  </a:lnTo>
                  <a:cubicBezTo>
                    <a:pt x="3181" y="7606"/>
                    <a:pt x="2858" y="6774"/>
                    <a:pt x="2485" y="6133"/>
                  </a:cubicBezTo>
                  <a:lnTo>
                    <a:pt x="2402" y="14724"/>
                  </a:lnTo>
                  <a:close/>
                  <a:moveTo>
                    <a:pt x="6201" y="10598"/>
                  </a:moveTo>
                  <a:cubicBezTo>
                    <a:pt x="7413" y="6583"/>
                    <a:pt x="8564" y="3262"/>
                    <a:pt x="10839" y="3346"/>
                  </a:cubicBezTo>
                  <a:cubicBezTo>
                    <a:pt x="13133" y="3431"/>
                    <a:pt x="14226" y="6882"/>
                    <a:pt x="15386" y="11029"/>
                  </a:cubicBezTo>
                  <a:cubicBezTo>
                    <a:pt x="14178" y="15032"/>
                    <a:pt x="13031" y="18375"/>
                    <a:pt x="10761" y="18290"/>
                  </a:cubicBezTo>
                  <a:cubicBezTo>
                    <a:pt x="8467" y="18206"/>
                    <a:pt x="7361" y="14745"/>
                    <a:pt x="6201" y="10598"/>
                  </a:cubicBezTo>
                  <a:close/>
                  <a:moveTo>
                    <a:pt x="7901" y="13065"/>
                  </a:moveTo>
                  <a:cubicBezTo>
                    <a:pt x="8268" y="14180"/>
                    <a:pt x="8656" y="15139"/>
                    <a:pt x="9098" y="15879"/>
                  </a:cubicBezTo>
                  <a:lnTo>
                    <a:pt x="9173" y="5547"/>
                  </a:lnTo>
                  <a:cubicBezTo>
                    <a:pt x="8720" y="6254"/>
                    <a:pt x="8323" y="7192"/>
                    <a:pt x="7938" y="8279"/>
                  </a:cubicBezTo>
                  <a:lnTo>
                    <a:pt x="7901" y="13065"/>
                  </a:lnTo>
                  <a:close/>
                  <a:moveTo>
                    <a:pt x="10199" y="16402"/>
                  </a:moveTo>
                  <a:cubicBezTo>
                    <a:pt x="10421" y="16504"/>
                    <a:pt x="10654" y="16562"/>
                    <a:pt x="10910" y="16567"/>
                  </a:cubicBezTo>
                  <a:cubicBezTo>
                    <a:pt x="11039" y="16569"/>
                    <a:pt x="11163" y="16554"/>
                    <a:pt x="11284" y="16530"/>
                  </a:cubicBezTo>
                  <a:lnTo>
                    <a:pt x="11421" y="4676"/>
                  </a:lnTo>
                  <a:cubicBezTo>
                    <a:pt x="11301" y="4648"/>
                    <a:pt x="11177" y="4632"/>
                    <a:pt x="11047" y="4630"/>
                  </a:cubicBezTo>
                  <a:cubicBezTo>
                    <a:pt x="10792" y="4625"/>
                    <a:pt x="10556" y="4674"/>
                    <a:pt x="10332" y="4767"/>
                  </a:cubicBezTo>
                  <a:lnTo>
                    <a:pt x="10199" y="16402"/>
                  </a:lnTo>
                  <a:close/>
                  <a:moveTo>
                    <a:pt x="12440" y="16292"/>
                  </a:moveTo>
                  <a:cubicBezTo>
                    <a:pt x="12866" y="15783"/>
                    <a:pt x="13237" y="15074"/>
                    <a:pt x="13587" y="14220"/>
                  </a:cubicBezTo>
                  <a:lnTo>
                    <a:pt x="13653" y="7866"/>
                  </a:lnTo>
                  <a:cubicBezTo>
                    <a:pt x="13321" y="6994"/>
                    <a:pt x="12964" y="6269"/>
                    <a:pt x="12548" y="5739"/>
                  </a:cubicBezTo>
                  <a:lnTo>
                    <a:pt x="12440" y="16292"/>
                  </a:lnTo>
                  <a:close/>
                  <a:moveTo>
                    <a:pt x="18109" y="13000"/>
                  </a:moveTo>
                  <a:cubicBezTo>
                    <a:pt x="18420" y="13890"/>
                    <a:pt x="18742" y="14650"/>
                    <a:pt x="19110" y="15228"/>
                  </a:cubicBezTo>
                  <a:lnTo>
                    <a:pt x="19115" y="6949"/>
                  </a:lnTo>
                  <a:cubicBezTo>
                    <a:pt x="18746" y="7587"/>
                    <a:pt x="18420" y="8402"/>
                    <a:pt x="18109" y="9342"/>
                  </a:cubicBezTo>
                  <a:lnTo>
                    <a:pt x="18109" y="13000"/>
                  </a:lnTo>
                  <a:close/>
                  <a:moveTo>
                    <a:pt x="20436" y="16503"/>
                  </a:moveTo>
                  <a:cubicBezTo>
                    <a:pt x="20751" y="16735"/>
                    <a:pt x="21099" y="16863"/>
                    <a:pt x="21492" y="16860"/>
                  </a:cubicBezTo>
                  <a:lnTo>
                    <a:pt x="21546" y="5272"/>
                  </a:lnTo>
                  <a:cubicBezTo>
                    <a:pt x="21153" y="5289"/>
                    <a:pt x="20803" y="5437"/>
                    <a:pt x="20486" y="5684"/>
                  </a:cubicBezTo>
                  <a:cubicBezTo>
                    <a:pt x="20486" y="5684"/>
                    <a:pt x="20436" y="16503"/>
                    <a:pt x="20436" y="16503"/>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841" name="Shape 10420"/>
            <p:cNvSpPr/>
            <p:nvPr/>
          </p:nvSpPr>
          <p:spPr>
            <a:xfrm flipH="1">
              <a:off x="216757" y="3494596"/>
              <a:ext cx="147370" cy="109045"/>
            </a:xfrm>
            <a:custGeom>
              <a:avLst/>
              <a:gdLst/>
              <a:ahLst/>
              <a:cxnLst>
                <a:cxn ang="0">
                  <a:pos x="wd2" y="hd2"/>
                </a:cxn>
                <a:cxn ang="5400000">
                  <a:pos x="wd2" y="hd2"/>
                </a:cxn>
                <a:cxn ang="10800000">
                  <a:pos x="wd2" y="hd2"/>
                </a:cxn>
                <a:cxn ang="16200000">
                  <a:pos x="wd2" y="hd2"/>
                </a:cxn>
              </a:cxnLst>
              <a:rect l="0" t="0"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842" name="Shape 10421"/>
            <p:cNvSpPr/>
            <p:nvPr/>
          </p:nvSpPr>
          <p:spPr>
            <a:xfrm flipH="1">
              <a:off x="1376933" y="2716167"/>
              <a:ext cx="303537" cy="420252"/>
            </a:xfrm>
            <a:custGeom>
              <a:avLst/>
              <a:gdLst/>
              <a:ahLst/>
              <a:cxnLst>
                <a:cxn ang="0">
                  <a:pos x="wd2" y="hd2"/>
                </a:cxn>
                <a:cxn ang="5400000">
                  <a:pos x="wd2" y="hd2"/>
                </a:cxn>
                <a:cxn ang="10800000">
                  <a:pos x="wd2" y="hd2"/>
                </a:cxn>
                <a:cxn ang="16200000">
                  <a:pos x="wd2" y="hd2"/>
                </a:cxn>
              </a:cxnLst>
              <a:rect l="0" t="0" r="r" b="b"/>
              <a:pathLst>
                <a:path w="20983" h="21600" extrusionOk="0">
                  <a:moveTo>
                    <a:pt x="4487" y="2661"/>
                  </a:moveTo>
                  <a:cubicBezTo>
                    <a:pt x="6041" y="1951"/>
                    <a:pt x="7888" y="1570"/>
                    <a:pt x="9828" y="1650"/>
                  </a:cubicBezTo>
                  <a:cubicBezTo>
                    <a:pt x="12550" y="1762"/>
                    <a:pt x="15032" y="2810"/>
                    <a:pt x="16637" y="4507"/>
                  </a:cubicBezTo>
                  <a:cubicBezTo>
                    <a:pt x="17954" y="5855"/>
                    <a:pt x="18616" y="7507"/>
                    <a:pt x="18498" y="9204"/>
                  </a:cubicBezTo>
                  <a:cubicBezTo>
                    <a:pt x="18319" y="11771"/>
                    <a:pt x="16441" y="14049"/>
                    <a:pt x="13531" y="15243"/>
                  </a:cubicBezTo>
                  <a:cubicBezTo>
                    <a:pt x="7170" y="17652"/>
                    <a:pt x="-219" y="13941"/>
                    <a:pt x="5" y="8450"/>
                  </a:cubicBezTo>
                  <a:cubicBezTo>
                    <a:pt x="107" y="5959"/>
                    <a:pt x="1897" y="3846"/>
                    <a:pt x="4487" y="2661"/>
                  </a:cubicBezTo>
                  <a:close/>
                  <a:moveTo>
                    <a:pt x="11927" y="0"/>
                  </a:moveTo>
                  <a:cubicBezTo>
                    <a:pt x="14972" y="550"/>
                    <a:pt x="17565" y="1989"/>
                    <a:pt x="19217" y="4049"/>
                  </a:cubicBezTo>
                  <a:cubicBezTo>
                    <a:pt x="20869" y="6108"/>
                    <a:pt x="21381" y="8545"/>
                    <a:pt x="20673" y="10908"/>
                  </a:cubicBezTo>
                  <a:cubicBezTo>
                    <a:pt x="19872" y="13581"/>
                    <a:pt x="17567" y="15755"/>
                    <a:pt x="14558" y="16945"/>
                  </a:cubicBezTo>
                  <a:cubicBezTo>
                    <a:pt x="13956" y="17183"/>
                    <a:pt x="13322" y="17384"/>
                    <a:pt x="12670" y="17539"/>
                  </a:cubicBezTo>
                  <a:lnTo>
                    <a:pt x="13689" y="19091"/>
                  </a:lnTo>
                  <a:lnTo>
                    <a:pt x="16552" y="17959"/>
                  </a:lnTo>
                  <a:lnTo>
                    <a:pt x="17260" y="19038"/>
                  </a:lnTo>
                  <a:lnTo>
                    <a:pt x="10780" y="21600"/>
                  </a:lnTo>
                  <a:lnTo>
                    <a:pt x="10072" y="20522"/>
                  </a:lnTo>
                  <a:lnTo>
                    <a:pt x="12300" y="19641"/>
                  </a:lnTo>
                  <a:lnTo>
                    <a:pt x="11104" y="17819"/>
                  </a:lnTo>
                  <a:cubicBezTo>
                    <a:pt x="10775" y="17860"/>
                    <a:pt x="10443" y="17889"/>
                    <a:pt x="10107" y="17909"/>
                  </a:cubicBezTo>
                  <a:cubicBezTo>
                    <a:pt x="9771" y="17928"/>
                    <a:pt x="9432" y="17928"/>
                    <a:pt x="9091" y="17924"/>
                  </a:cubicBezTo>
                  <a:lnTo>
                    <a:pt x="9115" y="16720"/>
                  </a:lnTo>
                  <a:cubicBezTo>
                    <a:pt x="13857" y="16783"/>
                    <a:pt x="18085" y="14219"/>
                    <a:pt x="19161" y="10628"/>
                  </a:cubicBezTo>
                  <a:cubicBezTo>
                    <a:pt x="19775" y="8580"/>
                    <a:pt x="19321" y="6477"/>
                    <a:pt x="17889" y="4691"/>
                  </a:cubicBezTo>
                  <a:cubicBezTo>
                    <a:pt x="16457" y="2906"/>
                    <a:pt x="14223" y="1654"/>
                    <a:pt x="11584" y="1178"/>
                  </a:cubicBezTo>
                  <a:lnTo>
                    <a:pt x="11927" y="0"/>
                  </a:lnTo>
                  <a:close/>
                  <a:moveTo>
                    <a:pt x="5394" y="3239"/>
                  </a:moveTo>
                  <a:cubicBezTo>
                    <a:pt x="4971" y="3418"/>
                    <a:pt x="4569" y="3631"/>
                    <a:pt x="4192" y="3867"/>
                  </a:cubicBezTo>
                  <a:cubicBezTo>
                    <a:pt x="4430" y="4003"/>
                    <a:pt x="4673" y="4128"/>
                    <a:pt x="4923" y="4245"/>
                  </a:cubicBezTo>
                  <a:cubicBezTo>
                    <a:pt x="5174" y="4362"/>
                    <a:pt x="5435" y="4472"/>
                    <a:pt x="5696" y="4572"/>
                  </a:cubicBezTo>
                  <a:cubicBezTo>
                    <a:pt x="5840" y="4267"/>
                    <a:pt x="6003" y="3965"/>
                    <a:pt x="6174" y="3669"/>
                  </a:cubicBezTo>
                  <a:cubicBezTo>
                    <a:pt x="6345" y="3372"/>
                    <a:pt x="6521" y="3084"/>
                    <a:pt x="6719" y="2797"/>
                  </a:cubicBezTo>
                  <a:cubicBezTo>
                    <a:pt x="6262" y="2917"/>
                    <a:pt x="5818" y="3060"/>
                    <a:pt x="5394" y="3239"/>
                  </a:cubicBezTo>
                  <a:close/>
                  <a:moveTo>
                    <a:pt x="8111" y="2528"/>
                  </a:moveTo>
                  <a:cubicBezTo>
                    <a:pt x="7815" y="2902"/>
                    <a:pt x="7543" y="3287"/>
                    <a:pt x="7298" y="3681"/>
                  </a:cubicBezTo>
                  <a:cubicBezTo>
                    <a:pt x="7054" y="4074"/>
                    <a:pt x="6836" y="4477"/>
                    <a:pt x="6643" y="4888"/>
                  </a:cubicBezTo>
                  <a:cubicBezTo>
                    <a:pt x="7029" y="4999"/>
                    <a:pt x="7434" y="5094"/>
                    <a:pt x="7836" y="5166"/>
                  </a:cubicBezTo>
                  <a:cubicBezTo>
                    <a:pt x="8238" y="5238"/>
                    <a:pt x="8643" y="5293"/>
                    <a:pt x="9058" y="5327"/>
                  </a:cubicBezTo>
                  <a:lnTo>
                    <a:pt x="9258" y="2461"/>
                  </a:lnTo>
                  <a:cubicBezTo>
                    <a:pt x="9068" y="2462"/>
                    <a:pt x="8871" y="2466"/>
                    <a:pt x="8681" y="2478"/>
                  </a:cubicBezTo>
                  <a:cubicBezTo>
                    <a:pt x="8492" y="2490"/>
                    <a:pt x="8298" y="2506"/>
                    <a:pt x="8111" y="2528"/>
                  </a:cubicBezTo>
                  <a:close/>
                  <a:moveTo>
                    <a:pt x="3332" y="4418"/>
                  </a:moveTo>
                  <a:cubicBezTo>
                    <a:pt x="2706" y="4923"/>
                    <a:pt x="2197" y="5495"/>
                    <a:pt x="1822" y="6116"/>
                  </a:cubicBezTo>
                  <a:cubicBezTo>
                    <a:pt x="1446" y="6736"/>
                    <a:pt x="1199" y="7397"/>
                    <a:pt x="1096" y="8089"/>
                  </a:cubicBezTo>
                  <a:lnTo>
                    <a:pt x="4650" y="8241"/>
                  </a:lnTo>
                  <a:cubicBezTo>
                    <a:pt x="4701" y="7753"/>
                    <a:pt x="4783" y="7263"/>
                    <a:pt x="4900" y="6783"/>
                  </a:cubicBezTo>
                  <a:cubicBezTo>
                    <a:pt x="5017" y="6305"/>
                    <a:pt x="5162" y="5834"/>
                    <a:pt x="5343" y="5367"/>
                  </a:cubicBezTo>
                  <a:cubicBezTo>
                    <a:pt x="4988" y="5238"/>
                    <a:pt x="4643" y="5093"/>
                    <a:pt x="4305" y="4935"/>
                  </a:cubicBezTo>
                  <a:cubicBezTo>
                    <a:pt x="3967" y="4776"/>
                    <a:pt x="3650" y="4606"/>
                    <a:pt x="3332" y="4418"/>
                  </a:cubicBezTo>
                  <a:close/>
                  <a:moveTo>
                    <a:pt x="10293" y="2496"/>
                  </a:moveTo>
                  <a:lnTo>
                    <a:pt x="10092" y="5362"/>
                  </a:lnTo>
                  <a:cubicBezTo>
                    <a:pt x="10477" y="5359"/>
                    <a:pt x="10864" y="5342"/>
                    <a:pt x="11246" y="5304"/>
                  </a:cubicBezTo>
                  <a:cubicBezTo>
                    <a:pt x="11627" y="5267"/>
                    <a:pt x="12001" y="5211"/>
                    <a:pt x="12374" y="5139"/>
                  </a:cubicBezTo>
                  <a:cubicBezTo>
                    <a:pt x="12236" y="4706"/>
                    <a:pt x="12076" y="4278"/>
                    <a:pt x="11881" y="3859"/>
                  </a:cubicBezTo>
                  <a:cubicBezTo>
                    <a:pt x="11686" y="3439"/>
                    <a:pt x="11470" y="3025"/>
                    <a:pt x="11220" y="2622"/>
                  </a:cubicBezTo>
                  <a:cubicBezTo>
                    <a:pt x="11069" y="2594"/>
                    <a:pt x="10904" y="2570"/>
                    <a:pt x="10750" y="2550"/>
                  </a:cubicBezTo>
                  <a:cubicBezTo>
                    <a:pt x="10596" y="2530"/>
                    <a:pt x="10449" y="2511"/>
                    <a:pt x="10293" y="2496"/>
                  </a:cubicBezTo>
                  <a:close/>
                  <a:moveTo>
                    <a:pt x="12546" y="2964"/>
                  </a:moveTo>
                  <a:cubicBezTo>
                    <a:pt x="12714" y="3280"/>
                    <a:pt x="12868" y="3593"/>
                    <a:pt x="13006" y="3918"/>
                  </a:cubicBezTo>
                  <a:cubicBezTo>
                    <a:pt x="13143" y="4242"/>
                    <a:pt x="13264" y="4578"/>
                    <a:pt x="13370" y="4909"/>
                  </a:cubicBezTo>
                  <a:cubicBezTo>
                    <a:pt x="13667" y="4827"/>
                    <a:pt x="13966" y="4724"/>
                    <a:pt x="14251" y="4619"/>
                  </a:cubicBezTo>
                  <a:cubicBezTo>
                    <a:pt x="14537" y="4515"/>
                    <a:pt x="14810" y="4404"/>
                    <a:pt x="15083" y="4279"/>
                  </a:cubicBezTo>
                  <a:cubicBezTo>
                    <a:pt x="14713" y="3995"/>
                    <a:pt x="14316" y="3740"/>
                    <a:pt x="13892" y="3520"/>
                  </a:cubicBezTo>
                  <a:cubicBezTo>
                    <a:pt x="13467" y="3300"/>
                    <a:pt x="13014" y="3118"/>
                    <a:pt x="12546" y="2964"/>
                  </a:cubicBezTo>
                  <a:close/>
                  <a:moveTo>
                    <a:pt x="6314" y="5674"/>
                  </a:moveTo>
                  <a:cubicBezTo>
                    <a:pt x="6153" y="6098"/>
                    <a:pt x="6029" y="6530"/>
                    <a:pt x="5924" y="6964"/>
                  </a:cubicBezTo>
                  <a:cubicBezTo>
                    <a:pt x="5819" y="7399"/>
                    <a:pt x="5732" y="7834"/>
                    <a:pt x="5684" y="8277"/>
                  </a:cubicBezTo>
                  <a:lnTo>
                    <a:pt x="8848" y="8407"/>
                  </a:lnTo>
                  <a:lnTo>
                    <a:pt x="9000" y="6134"/>
                  </a:lnTo>
                  <a:cubicBezTo>
                    <a:pt x="8537" y="6101"/>
                    <a:pt x="8088" y="6045"/>
                    <a:pt x="7639" y="5969"/>
                  </a:cubicBezTo>
                  <a:cubicBezTo>
                    <a:pt x="7191" y="5894"/>
                    <a:pt x="6744" y="5793"/>
                    <a:pt x="6314" y="5674"/>
                  </a:cubicBezTo>
                  <a:close/>
                  <a:moveTo>
                    <a:pt x="1037" y="8896"/>
                  </a:moveTo>
                  <a:cubicBezTo>
                    <a:pt x="1047" y="9594"/>
                    <a:pt x="1206" y="10280"/>
                    <a:pt x="1496" y="10928"/>
                  </a:cubicBezTo>
                  <a:cubicBezTo>
                    <a:pt x="1786" y="11576"/>
                    <a:pt x="2210" y="12192"/>
                    <a:pt x="2764" y="12745"/>
                  </a:cubicBezTo>
                  <a:cubicBezTo>
                    <a:pt x="3007" y="12630"/>
                    <a:pt x="3260" y="12514"/>
                    <a:pt x="3512" y="12414"/>
                  </a:cubicBezTo>
                  <a:cubicBezTo>
                    <a:pt x="3964" y="12235"/>
                    <a:pt x="4426" y="12086"/>
                    <a:pt x="4903" y="11958"/>
                  </a:cubicBezTo>
                  <a:cubicBezTo>
                    <a:pt x="4786" y="11479"/>
                    <a:pt x="4700" y="10999"/>
                    <a:pt x="4648" y="10513"/>
                  </a:cubicBezTo>
                  <a:cubicBezTo>
                    <a:pt x="4597" y="10027"/>
                    <a:pt x="4589" y="9533"/>
                    <a:pt x="4604" y="9043"/>
                  </a:cubicBezTo>
                  <a:lnTo>
                    <a:pt x="1037" y="8896"/>
                  </a:lnTo>
                  <a:close/>
                  <a:moveTo>
                    <a:pt x="10034" y="6170"/>
                  </a:moveTo>
                  <a:lnTo>
                    <a:pt x="9888" y="8452"/>
                  </a:lnTo>
                  <a:lnTo>
                    <a:pt x="12877" y="8570"/>
                  </a:lnTo>
                  <a:cubicBezTo>
                    <a:pt x="12889" y="8129"/>
                    <a:pt x="12873" y="7693"/>
                    <a:pt x="12828" y="7255"/>
                  </a:cubicBezTo>
                  <a:cubicBezTo>
                    <a:pt x="12783" y="6817"/>
                    <a:pt x="12706" y="6382"/>
                    <a:pt x="12605" y="5950"/>
                  </a:cubicBezTo>
                  <a:cubicBezTo>
                    <a:pt x="12185" y="6026"/>
                    <a:pt x="11754" y="6078"/>
                    <a:pt x="11326" y="6116"/>
                  </a:cubicBezTo>
                  <a:cubicBezTo>
                    <a:pt x="10897" y="6154"/>
                    <a:pt x="10465" y="6172"/>
                    <a:pt x="10034" y="6170"/>
                  </a:cubicBezTo>
                  <a:close/>
                  <a:moveTo>
                    <a:pt x="13607" y="5729"/>
                  </a:moveTo>
                  <a:cubicBezTo>
                    <a:pt x="13722" y="6204"/>
                    <a:pt x="13804" y="6683"/>
                    <a:pt x="13855" y="7165"/>
                  </a:cubicBezTo>
                  <a:cubicBezTo>
                    <a:pt x="13906" y="7647"/>
                    <a:pt x="13932" y="8129"/>
                    <a:pt x="13917" y="8615"/>
                  </a:cubicBezTo>
                  <a:lnTo>
                    <a:pt x="17466" y="8758"/>
                  </a:lnTo>
                  <a:cubicBezTo>
                    <a:pt x="17456" y="8067"/>
                    <a:pt x="17305" y="7387"/>
                    <a:pt x="17019" y="6745"/>
                  </a:cubicBezTo>
                  <a:cubicBezTo>
                    <a:pt x="16733" y="6102"/>
                    <a:pt x="16308" y="5496"/>
                    <a:pt x="15763" y="4946"/>
                  </a:cubicBezTo>
                  <a:cubicBezTo>
                    <a:pt x="15538" y="5052"/>
                    <a:pt x="15319" y="5157"/>
                    <a:pt x="15087" y="5249"/>
                  </a:cubicBezTo>
                  <a:cubicBezTo>
                    <a:pt x="14848" y="5343"/>
                    <a:pt x="14597" y="5425"/>
                    <a:pt x="14350" y="5505"/>
                  </a:cubicBezTo>
                  <a:cubicBezTo>
                    <a:pt x="14104" y="5585"/>
                    <a:pt x="13859" y="5663"/>
                    <a:pt x="13607" y="5729"/>
                  </a:cubicBezTo>
                  <a:close/>
                  <a:moveTo>
                    <a:pt x="5626" y="9084"/>
                  </a:moveTo>
                  <a:cubicBezTo>
                    <a:pt x="5614" y="9529"/>
                    <a:pt x="5641" y="9977"/>
                    <a:pt x="5687" y="10418"/>
                  </a:cubicBezTo>
                  <a:cubicBezTo>
                    <a:pt x="5733" y="10859"/>
                    <a:pt x="5801" y="11302"/>
                    <a:pt x="5904" y="11737"/>
                  </a:cubicBezTo>
                  <a:cubicBezTo>
                    <a:pt x="6351" y="11653"/>
                    <a:pt x="6799" y="11583"/>
                    <a:pt x="7255" y="11543"/>
                  </a:cubicBezTo>
                  <a:cubicBezTo>
                    <a:pt x="7711" y="11502"/>
                    <a:pt x="8176" y="11483"/>
                    <a:pt x="8637" y="11488"/>
                  </a:cubicBezTo>
                  <a:lnTo>
                    <a:pt x="8789" y="9215"/>
                  </a:lnTo>
                  <a:lnTo>
                    <a:pt x="5626" y="9084"/>
                  </a:lnTo>
                  <a:close/>
                  <a:moveTo>
                    <a:pt x="9830" y="9260"/>
                  </a:moveTo>
                  <a:lnTo>
                    <a:pt x="9678" y="11533"/>
                  </a:lnTo>
                  <a:cubicBezTo>
                    <a:pt x="10111" y="11566"/>
                    <a:pt x="10539" y="11622"/>
                    <a:pt x="10960" y="11693"/>
                  </a:cubicBezTo>
                  <a:cubicBezTo>
                    <a:pt x="11380" y="11765"/>
                    <a:pt x="11789" y="11857"/>
                    <a:pt x="12195" y="11966"/>
                  </a:cubicBezTo>
                  <a:cubicBezTo>
                    <a:pt x="12354" y="11544"/>
                    <a:pt x="12487" y="11117"/>
                    <a:pt x="12591" y="10685"/>
                  </a:cubicBezTo>
                  <a:cubicBezTo>
                    <a:pt x="12695" y="10253"/>
                    <a:pt x="12771" y="9818"/>
                    <a:pt x="12819" y="9378"/>
                  </a:cubicBezTo>
                  <a:lnTo>
                    <a:pt x="9830" y="9260"/>
                  </a:lnTo>
                  <a:close/>
                  <a:moveTo>
                    <a:pt x="4330" y="13039"/>
                  </a:moveTo>
                  <a:cubicBezTo>
                    <a:pt x="4065" y="13135"/>
                    <a:pt x="3812" y="13241"/>
                    <a:pt x="3558" y="13356"/>
                  </a:cubicBezTo>
                  <a:cubicBezTo>
                    <a:pt x="3906" y="13626"/>
                    <a:pt x="4274" y="13873"/>
                    <a:pt x="4671" y="14087"/>
                  </a:cubicBezTo>
                  <a:cubicBezTo>
                    <a:pt x="5068" y="14300"/>
                    <a:pt x="5484" y="14479"/>
                    <a:pt x="5921" y="14635"/>
                  </a:cubicBezTo>
                  <a:cubicBezTo>
                    <a:pt x="5762" y="14333"/>
                    <a:pt x="5616" y="14028"/>
                    <a:pt x="5485" y="13718"/>
                  </a:cubicBezTo>
                  <a:cubicBezTo>
                    <a:pt x="5354" y="13409"/>
                    <a:pt x="5242" y="13093"/>
                    <a:pt x="5139" y="12778"/>
                  </a:cubicBezTo>
                  <a:cubicBezTo>
                    <a:pt x="4865" y="12856"/>
                    <a:pt x="4595" y="12943"/>
                    <a:pt x="4330" y="13039"/>
                  </a:cubicBezTo>
                  <a:close/>
                  <a:moveTo>
                    <a:pt x="13859" y="9423"/>
                  </a:moveTo>
                  <a:cubicBezTo>
                    <a:pt x="13808" y="9907"/>
                    <a:pt x="13724" y="10381"/>
                    <a:pt x="13609" y="10857"/>
                  </a:cubicBezTo>
                  <a:cubicBezTo>
                    <a:pt x="13493" y="11332"/>
                    <a:pt x="13344" y="11810"/>
                    <a:pt x="13166" y="12273"/>
                  </a:cubicBezTo>
                  <a:cubicBezTo>
                    <a:pt x="13524" y="12401"/>
                    <a:pt x="13875" y="12542"/>
                    <a:pt x="14216" y="12701"/>
                  </a:cubicBezTo>
                  <a:cubicBezTo>
                    <a:pt x="14556" y="12859"/>
                    <a:pt x="14886" y="13034"/>
                    <a:pt x="15207" y="13222"/>
                  </a:cubicBezTo>
                  <a:cubicBezTo>
                    <a:pt x="15824" y="12719"/>
                    <a:pt x="16322" y="12150"/>
                    <a:pt x="16693" y="11534"/>
                  </a:cubicBezTo>
                  <a:cubicBezTo>
                    <a:pt x="17065" y="10917"/>
                    <a:pt x="17305" y="10252"/>
                    <a:pt x="17407" y="9565"/>
                  </a:cubicBezTo>
                  <a:lnTo>
                    <a:pt x="13859" y="9423"/>
                  </a:lnTo>
                  <a:close/>
                  <a:moveTo>
                    <a:pt x="6129" y="12538"/>
                  </a:moveTo>
                  <a:cubicBezTo>
                    <a:pt x="6265" y="12963"/>
                    <a:pt x="6431" y="13384"/>
                    <a:pt x="6622" y="13795"/>
                  </a:cubicBezTo>
                  <a:cubicBezTo>
                    <a:pt x="6812" y="14207"/>
                    <a:pt x="7039" y="14613"/>
                    <a:pt x="7283" y="15009"/>
                  </a:cubicBezTo>
                  <a:cubicBezTo>
                    <a:pt x="7466" y="15045"/>
                    <a:pt x="7639" y="15073"/>
                    <a:pt x="7825" y="15099"/>
                  </a:cubicBezTo>
                  <a:cubicBezTo>
                    <a:pt x="8012" y="15126"/>
                    <a:pt x="8207" y="15149"/>
                    <a:pt x="8397" y="15166"/>
                  </a:cubicBezTo>
                  <a:lnTo>
                    <a:pt x="8585" y="12305"/>
                  </a:lnTo>
                  <a:cubicBezTo>
                    <a:pt x="8171" y="12305"/>
                    <a:pt x="7764" y="12319"/>
                    <a:pt x="7353" y="12359"/>
                  </a:cubicBezTo>
                  <a:cubicBezTo>
                    <a:pt x="6944" y="12398"/>
                    <a:pt x="6529" y="12460"/>
                    <a:pt x="6129" y="12538"/>
                  </a:cubicBezTo>
                  <a:close/>
                  <a:moveTo>
                    <a:pt x="9626" y="12350"/>
                  </a:moveTo>
                  <a:lnTo>
                    <a:pt x="9425" y="15216"/>
                  </a:lnTo>
                  <a:cubicBezTo>
                    <a:pt x="9582" y="15214"/>
                    <a:pt x="9737" y="15203"/>
                    <a:pt x="9894" y="15194"/>
                  </a:cubicBezTo>
                  <a:cubicBezTo>
                    <a:pt x="10050" y="15186"/>
                    <a:pt x="10213" y="15175"/>
                    <a:pt x="10368" y="15159"/>
                  </a:cubicBezTo>
                  <a:cubicBezTo>
                    <a:pt x="10671" y="14778"/>
                    <a:pt x="10949" y="14389"/>
                    <a:pt x="11199" y="13988"/>
                  </a:cubicBezTo>
                  <a:cubicBezTo>
                    <a:pt x="11449" y="13586"/>
                    <a:pt x="11670" y="13171"/>
                    <a:pt x="11866" y="12752"/>
                  </a:cubicBezTo>
                  <a:cubicBezTo>
                    <a:pt x="11505" y="12651"/>
                    <a:pt x="11137" y="12565"/>
                    <a:pt x="10763" y="12497"/>
                  </a:cubicBezTo>
                  <a:cubicBezTo>
                    <a:pt x="10389" y="12429"/>
                    <a:pt x="10011" y="12384"/>
                    <a:pt x="9626" y="12350"/>
                  </a:cubicBezTo>
                  <a:close/>
                  <a:moveTo>
                    <a:pt x="12825" y="13064"/>
                  </a:moveTo>
                  <a:cubicBezTo>
                    <a:pt x="12674" y="13385"/>
                    <a:pt x="12510" y="13697"/>
                    <a:pt x="12329" y="14009"/>
                  </a:cubicBezTo>
                  <a:cubicBezTo>
                    <a:pt x="12148" y="14321"/>
                    <a:pt x="11954" y="14631"/>
                    <a:pt x="11743" y="14932"/>
                  </a:cubicBezTo>
                  <a:cubicBezTo>
                    <a:pt x="12192" y="14825"/>
                    <a:pt x="12634" y="14684"/>
                    <a:pt x="13055" y="14518"/>
                  </a:cubicBezTo>
                  <a:cubicBezTo>
                    <a:pt x="13547" y="14324"/>
                    <a:pt x="14011" y="14095"/>
                    <a:pt x="14443" y="13829"/>
                  </a:cubicBezTo>
                  <a:cubicBezTo>
                    <a:pt x="14187" y="13681"/>
                    <a:pt x="13927" y="13541"/>
                    <a:pt x="13658" y="13413"/>
                  </a:cubicBezTo>
                  <a:cubicBezTo>
                    <a:pt x="13389" y="13285"/>
                    <a:pt x="13107" y="13170"/>
                    <a:pt x="12825" y="13064"/>
                  </a:cubicBezTo>
                  <a:close/>
                </a:path>
              </a:pathLst>
            </a:custGeom>
            <a:solidFill>
              <a:srgbClr val="D9D9D9"/>
            </a:solidFill>
            <a:ln w="12700" cap="flat">
              <a:noFill/>
              <a:miter lim="400000"/>
            </a:ln>
            <a:effectLst/>
          </p:spPr>
          <p:txBody>
            <a:bodyPr wrap="square" lIns="45719" tIns="45719" rIns="45719" bIns="45719" numCol="1" anchor="t">
              <a:noAutofit/>
            </a:bodyPr>
            <a:lstStyle/>
            <a:p>
              <a:pPr>
                <a:defRPr>
                  <a:latin typeface="Lato Light"/>
                  <a:ea typeface="Lato Light"/>
                  <a:cs typeface="Lato Light"/>
                  <a:sym typeface="Lato Light"/>
                </a:defRPr>
              </a:pPr>
              <a:endParaRPr/>
            </a:p>
          </p:txBody>
        </p:sp>
        <p:sp>
          <p:nvSpPr>
            <p:cNvPr id="843" name="Shape 10422"/>
            <p:cNvSpPr/>
            <p:nvPr/>
          </p:nvSpPr>
          <p:spPr>
            <a:xfrm flipH="1">
              <a:off x="540495" y="2903205"/>
              <a:ext cx="167634" cy="20219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307" y="15970"/>
                  </a:lnTo>
                  <a:lnTo>
                    <a:pt x="6112" y="19464"/>
                  </a:lnTo>
                  <a:cubicBezTo>
                    <a:pt x="6112" y="19464"/>
                    <a:pt x="0" y="21600"/>
                    <a:pt x="0" y="21600"/>
                  </a:cubicBezTo>
                  <a:close/>
                  <a:moveTo>
                    <a:pt x="6773" y="18782"/>
                  </a:moveTo>
                  <a:lnTo>
                    <a:pt x="1968" y="15288"/>
                  </a:lnTo>
                  <a:lnTo>
                    <a:pt x="13737" y="3150"/>
                  </a:lnTo>
                  <a:lnTo>
                    <a:pt x="18545" y="6642"/>
                  </a:lnTo>
                  <a:cubicBezTo>
                    <a:pt x="18545" y="6642"/>
                    <a:pt x="6773" y="18782"/>
                    <a:pt x="6773" y="18782"/>
                  </a:cubicBezTo>
                  <a:close/>
                  <a:moveTo>
                    <a:pt x="19218" y="5946"/>
                  </a:moveTo>
                  <a:lnTo>
                    <a:pt x="14411" y="2455"/>
                  </a:lnTo>
                  <a:lnTo>
                    <a:pt x="16792" y="0"/>
                  </a:lnTo>
                  <a:lnTo>
                    <a:pt x="21600" y="3492"/>
                  </a:lnTo>
                  <a:cubicBezTo>
                    <a:pt x="21600" y="3492"/>
                    <a:pt x="19218" y="5946"/>
                    <a:pt x="19218" y="5946"/>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844" name="Shape 10423"/>
            <p:cNvSpPr/>
            <p:nvPr/>
          </p:nvSpPr>
          <p:spPr>
            <a:xfrm flipH="1">
              <a:off x="394229" y="2566830"/>
              <a:ext cx="215854" cy="314498"/>
            </a:xfrm>
            <a:custGeom>
              <a:avLst/>
              <a:gdLst/>
              <a:ahLst/>
              <a:cxnLst>
                <a:cxn ang="0">
                  <a:pos x="wd2" y="hd2"/>
                </a:cxn>
                <a:cxn ang="5400000">
                  <a:pos x="wd2" y="hd2"/>
                </a:cxn>
                <a:cxn ang="10800000">
                  <a:pos x="wd2" y="hd2"/>
                </a:cxn>
                <a:cxn ang="16200000">
                  <a:pos x="wd2" y="hd2"/>
                </a:cxn>
              </a:cxnLst>
              <a:rect l="0" t="0" r="r" b="b"/>
              <a:pathLst>
                <a:path w="19205" h="21362" extrusionOk="0">
                  <a:moveTo>
                    <a:pt x="10609" y="42"/>
                  </a:moveTo>
                  <a:cubicBezTo>
                    <a:pt x="8165" y="-163"/>
                    <a:pt x="5621" y="371"/>
                    <a:pt x="3560" y="1701"/>
                  </a:cubicBezTo>
                  <a:cubicBezTo>
                    <a:pt x="-561" y="4361"/>
                    <a:pt x="-1197" y="9180"/>
                    <a:pt x="2140" y="12464"/>
                  </a:cubicBezTo>
                  <a:cubicBezTo>
                    <a:pt x="4853" y="15134"/>
                    <a:pt x="9359" y="15970"/>
                    <a:pt x="13163" y="14761"/>
                  </a:cubicBezTo>
                  <a:cubicBezTo>
                    <a:pt x="13165" y="14831"/>
                    <a:pt x="13187" y="14903"/>
                    <a:pt x="13225" y="14971"/>
                  </a:cubicBezTo>
                  <a:lnTo>
                    <a:pt x="16612" y="21038"/>
                  </a:lnTo>
                  <a:cubicBezTo>
                    <a:pt x="16765" y="21312"/>
                    <a:pt x="17169" y="21437"/>
                    <a:pt x="17513" y="21315"/>
                  </a:cubicBezTo>
                  <a:lnTo>
                    <a:pt x="17878" y="21185"/>
                  </a:lnTo>
                  <a:cubicBezTo>
                    <a:pt x="18222" y="21063"/>
                    <a:pt x="18373" y="20740"/>
                    <a:pt x="18220" y="20466"/>
                  </a:cubicBezTo>
                  <a:lnTo>
                    <a:pt x="14832" y="14404"/>
                  </a:lnTo>
                  <a:cubicBezTo>
                    <a:pt x="14778" y="14306"/>
                    <a:pt x="14685" y="14237"/>
                    <a:pt x="14581" y="14182"/>
                  </a:cubicBezTo>
                  <a:cubicBezTo>
                    <a:pt x="14946" y="14005"/>
                    <a:pt x="15305" y="13815"/>
                    <a:pt x="15646" y="13595"/>
                  </a:cubicBezTo>
                  <a:cubicBezTo>
                    <a:pt x="19767" y="10936"/>
                    <a:pt x="20403" y="6117"/>
                    <a:pt x="17066" y="2832"/>
                  </a:cubicBezTo>
                  <a:cubicBezTo>
                    <a:pt x="15397" y="1190"/>
                    <a:pt x="13053" y="246"/>
                    <a:pt x="10609" y="42"/>
                  </a:cubicBezTo>
                  <a:close/>
                  <a:moveTo>
                    <a:pt x="10451" y="1236"/>
                  </a:moveTo>
                  <a:cubicBezTo>
                    <a:pt x="12511" y="1409"/>
                    <a:pt x="14487" y="2209"/>
                    <a:pt x="15893" y="3593"/>
                  </a:cubicBezTo>
                  <a:cubicBezTo>
                    <a:pt x="18705" y="6360"/>
                    <a:pt x="18170" y="10421"/>
                    <a:pt x="14697" y="12662"/>
                  </a:cubicBezTo>
                  <a:cubicBezTo>
                    <a:pt x="11225" y="14902"/>
                    <a:pt x="6130" y="14476"/>
                    <a:pt x="3318" y="11708"/>
                  </a:cubicBezTo>
                  <a:cubicBezTo>
                    <a:pt x="506" y="8941"/>
                    <a:pt x="1041" y="4881"/>
                    <a:pt x="4514" y="2640"/>
                  </a:cubicBezTo>
                  <a:cubicBezTo>
                    <a:pt x="6250" y="1519"/>
                    <a:pt x="8392" y="1064"/>
                    <a:pt x="10451" y="1236"/>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845" name="Shape 10424"/>
            <p:cNvSpPr/>
            <p:nvPr/>
          </p:nvSpPr>
          <p:spPr>
            <a:xfrm flipH="1">
              <a:off x="905341" y="2707950"/>
              <a:ext cx="192001" cy="221872"/>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846" name="Shape 10425"/>
            <p:cNvSpPr/>
            <p:nvPr/>
          </p:nvSpPr>
          <p:spPr>
            <a:xfrm flipH="1">
              <a:off x="1012729" y="3167706"/>
              <a:ext cx="267831" cy="234750"/>
            </a:xfrm>
            <a:custGeom>
              <a:avLst/>
              <a:gdLst/>
              <a:ahLst/>
              <a:cxnLst>
                <a:cxn ang="0">
                  <a:pos x="wd2" y="hd2"/>
                </a:cxn>
                <a:cxn ang="5400000">
                  <a:pos x="wd2" y="hd2"/>
                </a:cxn>
                <a:cxn ang="10800000">
                  <a:pos x="wd2" y="hd2"/>
                </a:cxn>
                <a:cxn ang="16200000">
                  <a:pos x="wd2" y="hd2"/>
                </a:cxn>
              </a:cxnLst>
              <a:rect l="0" t="0" r="r" b="b"/>
              <a:pathLst>
                <a:path w="21600" h="21600" extrusionOk="0">
                  <a:moveTo>
                    <a:pt x="13666" y="8645"/>
                  </a:moveTo>
                  <a:cubicBezTo>
                    <a:pt x="12912" y="8819"/>
                    <a:pt x="12183" y="8233"/>
                    <a:pt x="12037" y="7337"/>
                  </a:cubicBezTo>
                  <a:cubicBezTo>
                    <a:pt x="11891" y="6440"/>
                    <a:pt x="12382" y="5571"/>
                    <a:pt x="13136" y="5397"/>
                  </a:cubicBezTo>
                  <a:cubicBezTo>
                    <a:pt x="13888" y="5223"/>
                    <a:pt x="14617" y="5809"/>
                    <a:pt x="14763" y="6705"/>
                  </a:cubicBezTo>
                  <a:cubicBezTo>
                    <a:pt x="14909" y="7602"/>
                    <a:pt x="14418" y="8471"/>
                    <a:pt x="13666" y="8645"/>
                  </a:cubicBezTo>
                  <a:close/>
                  <a:moveTo>
                    <a:pt x="9893" y="16176"/>
                  </a:moveTo>
                  <a:lnTo>
                    <a:pt x="7167" y="16807"/>
                  </a:lnTo>
                  <a:lnTo>
                    <a:pt x="6637" y="13559"/>
                  </a:lnTo>
                  <a:lnTo>
                    <a:pt x="9363" y="12928"/>
                  </a:lnTo>
                  <a:cubicBezTo>
                    <a:pt x="9363" y="12928"/>
                    <a:pt x="9893" y="16176"/>
                    <a:pt x="9893" y="16176"/>
                  </a:cubicBezTo>
                  <a:close/>
                  <a:moveTo>
                    <a:pt x="5604" y="17169"/>
                  </a:moveTo>
                  <a:lnTo>
                    <a:pt x="2878" y="17800"/>
                  </a:lnTo>
                  <a:lnTo>
                    <a:pt x="2348" y="14552"/>
                  </a:lnTo>
                  <a:lnTo>
                    <a:pt x="5074" y="13921"/>
                  </a:lnTo>
                  <a:cubicBezTo>
                    <a:pt x="5074" y="13921"/>
                    <a:pt x="5604" y="17169"/>
                    <a:pt x="5604" y="17169"/>
                  </a:cubicBezTo>
                  <a:close/>
                  <a:moveTo>
                    <a:pt x="12498" y="1492"/>
                  </a:moveTo>
                  <a:lnTo>
                    <a:pt x="7003" y="11626"/>
                  </a:lnTo>
                  <a:lnTo>
                    <a:pt x="694" y="13086"/>
                  </a:lnTo>
                  <a:lnTo>
                    <a:pt x="2084" y="21600"/>
                  </a:lnTo>
                  <a:lnTo>
                    <a:pt x="13469" y="18964"/>
                  </a:lnTo>
                  <a:lnTo>
                    <a:pt x="12369" y="12224"/>
                  </a:lnTo>
                  <a:lnTo>
                    <a:pt x="15993" y="11385"/>
                  </a:lnTo>
                  <a:lnTo>
                    <a:pt x="17093" y="18125"/>
                  </a:lnTo>
                  <a:lnTo>
                    <a:pt x="21600" y="17082"/>
                  </a:lnTo>
                  <a:lnTo>
                    <a:pt x="20219" y="8622"/>
                  </a:lnTo>
                  <a:lnTo>
                    <a:pt x="20832" y="8481"/>
                  </a:lnTo>
                  <a:cubicBezTo>
                    <a:pt x="20832" y="8481"/>
                    <a:pt x="12498" y="1492"/>
                    <a:pt x="12498" y="1492"/>
                  </a:cubicBezTo>
                  <a:close/>
                  <a:moveTo>
                    <a:pt x="20572" y="6974"/>
                  </a:moveTo>
                  <a:lnTo>
                    <a:pt x="20663" y="7533"/>
                  </a:lnTo>
                  <a:lnTo>
                    <a:pt x="12346" y="559"/>
                  </a:lnTo>
                  <a:lnTo>
                    <a:pt x="6626" y="11107"/>
                  </a:lnTo>
                  <a:lnTo>
                    <a:pt x="0" y="12641"/>
                  </a:lnTo>
                  <a:lnTo>
                    <a:pt x="3130" y="6656"/>
                  </a:lnTo>
                  <a:lnTo>
                    <a:pt x="9437" y="5195"/>
                  </a:lnTo>
                  <a:lnTo>
                    <a:pt x="12254" y="0"/>
                  </a:lnTo>
                  <a:cubicBezTo>
                    <a:pt x="12254" y="0"/>
                    <a:pt x="20572" y="6974"/>
                    <a:pt x="20572" y="6974"/>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847" name="Shape 10426"/>
            <p:cNvSpPr/>
            <p:nvPr/>
          </p:nvSpPr>
          <p:spPr>
            <a:xfrm flipH="1">
              <a:off x="1339145" y="3124208"/>
              <a:ext cx="184503" cy="237362"/>
            </a:xfrm>
            <a:custGeom>
              <a:avLst/>
              <a:gdLst/>
              <a:ahLst/>
              <a:cxnLst>
                <a:cxn ang="0">
                  <a:pos x="wd2" y="hd2"/>
                </a:cxn>
                <a:cxn ang="5400000">
                  <a:pos x="wd2" y="hd2"/>
                </a:cxn>
                <a:cxn ang="10800000">
                  <a:pos x="wd2" y="hd2"/>
                </a:cxn>
                <a:cxn ang="16200000">
                  <a:pos x="wd2" y="hd2"/>
                </a:cxn>
              </a:cxnLst>
              <a:rect l="0" t="0" r="r" b="b"/>
              <a:pathLst>
                <a:path w="21339" h="21341" extrusionOk="0">
                  <a:moveTo>
                    <a:pt x="12205" y="0"/>
                  </a:moveTo>
                  <a:cubicBezTo>
                    <a:pt x="11720" y="1"/>
                    <a:pt x="11326" y="320"/>
                    <a:pt x="11326" y="713"/>
                  </a:cubicBezTo>
                  <a:lnTo>
                    <a:pt x="11325" y="2819"/>
                  </a:lnTo>
                  <a:cubicBezTo>
                    <a:pt x="11950" y="2747"/>
                    <a:pt x="12537" y="2740"/>
                    <a:pt x="13081" y="2776"/>
                  </a:cubicBezTo>
                  <a:lnTo>
                    <a:pt x="13083" y="713"/>
                  </a:lnTo>
                  <a:cubicBezTo>
                    <a:pt x="13083" y="320"/>
                    <a:pt x="12690" y="1"/>
                    <a:pt x="12205" y="0"/>
                  </a:cubicBezTo>
                  <a:close/>
                  <a:moveTo>
                    <a:pt x="18280" y="1334"/>
                  </a:moveTo>
                  <a:cubicBezTo>
                    <a:pt x="17859" y="1138"/>
                    <a:pt x="17322" y="1255"/>
                    <a:pt x="17079" y="1596"/>
                  </a:cubicBezTo>
                  <a:lnTo>
                    <a:pt x="15817" y="3366"/>
                  </a:lnTo>
                  <a:cubicBezTo>
                    <a:pt x="16385" y="3577"/>
                    <a:pt x="16889" y="3826"/>
                    <a:pt x="17333" y="4087"/>
                  </a:cubicBezTo>
                  <a:lnTo>
                    <a:pt x="18600" y="2308"/>
                  </a:lnTo>
                  <a:cubicBezTo>
                    <a:pt x="18843" y="1966"/>
                    <a:pt x="18700" y="1531"/>
                    <a:pt x="18280" y="1334"/>
                  </a:cubicBezTo>
                  <a:close/>
                  <a:moveTo>
                    <a:pt x="879" y="9125"/>
                  </a:moveTo>
                  <a:cubicBezTo>
                    <a:pt x="394" y="9126"/>
                    <a:pt x="0" y="9445"/>
                    <a:pt x="0" y="9839"/>
                  </a:cubicBezTo>
                  <a:cubicBezTo>
                    <a:pt x="0" y="10232"/>
                    <a:pt x="393" y="10551"/>
                    <a:pt x="879" y="10551"/>
                  </a:cubicBezTo>
                  <a:lnTo>
                    <a:pt x="3404" y="10550"/>
                  </a:lnTo>
                  <a:cubicBezTo>
                    <a:pt x="3351" y="10107"/>
                    <a:pt x="3343" y="9629"/>
                    <a:pt x="3405" y="9124"/>
                  </a:cubicBezTo>
                  <a:cubicBezTo>
                    <a:pt x="3405" y="9124"/>
                    <a:pt x="879" y="9125"/>
                    <a:pt x="879" y="9125"/>
                  </a:cubicBezTo>
                  <a:close/>
                  <a:moveTo>
                    <a:pt x="2851" y="4649"/>
                  </a:moveTo>
                  <a:cubicBezTo>
                    <a:pt x="2431" y="4453"/>
                    <a:pt x="1894" y="4570"/>
                    <a:pt x="1651" y="4911"/>
                  </a:cubicBezTo>
                  <a:cubicBezTo>
                    <a:pt x="1408" y="5251"/>
                    <a:pt x="1552" y="5687"/>
                    <a:pt x="1973" y="5884"/>
                  </a:cubicBezTo>
                  <a:lnTo>
                    <a:pt x="4171" y="6912"/>
                  </a:lnTo>
                  <a:cubicBezTo>
                    <a:pt x="4408" y="6513"/>
                    <a:pt x="4715" y="6106"/>
                    <a:pt x="5109" y="5706"/>
                  </a:cubicBezTo>
                  <a:cubicBezTo>
                    <a:pt x="5109" y="5706"/>
                    <a:pt x="2851" y="4649"/>
                    <a:pt x="2851" y="4649"/>
                  </a:cubicBezTo>
                  <a:close/>
                  <a:moveTo>
                    <a:pt x="6118" y="1310"/>
                  </a:moveTo>
                  <a:cubicBezTo>
                    <a:pt x="5698" y="1506"/>
                    <a:pt x="5553" y="1942"/>
                    <a:pt x="5795" y="2283"/>
                  </a:cubicBezTo>
                  <a:lnTo>
                    <a:pt x="7150" y="4186"/>
                  </a:lnTo>
                  <a:cubicBezTo>
                    <a:pt x="7326" y="4088"/>
                    <a:pt x="8471" y="3556"/>
                    <a:pt x="8675" y="3478"/>
                  </a:cubicBezTo>
                  <a:lnTo>
                    <a:pt x="7318" y="1570"/>
                  </a:lnTo>
                  <a:cubicBezTo>
                    <a:pt x="7075" y="1229"/>
                    <a:pt x="6538" y="1113"/>
                    <a:pt x="6118" y="1310"/>
                  </a:cubicBezTo>
                  <a:close/>
                  <a:moveTo>
                    <a:pt x="18708" y="6478"/>
                  </a:moveTo>
                  <a:cubicBezTo>
                    <a:pt x="17247" y="4749"/>
                    <a:pt x="13396" y="2259"/>
                    <a:pt x="8417" y="4592"/>
                  </a:cubicBezTo>
                  <a:cubicBezTo>
                    <a:pt x="8416" y="4592"/>
                    <a:pt x="8415" y="4593"/>
                    <a:pt x="8414" y="4593"/>
                  </a:cubicBezTo>
                  <a:cubicBezTo>
                    <a:pt x="8414" y="4593"/>
                    <a:pt x="8413" y="4593"/>
                    <a:pt x="8413" y="4594"/>
                  </a:cubicBezTo>
                  <a:cubicBezTo>
                    <a:pt x="8412" y="4594"/>
                    <a:pt x="8411" y="4594"/>
                    <a:pt x="8411" y="4595"/>
                  </a:cubicBezTo>
                  <a:cubicBezTo>
                    <a:pt x="8410" y="4595"/>
                    <a:pt x="8409" y="4595"/>
                    <a:pt x="8409" y="4596"/>
                  </a:cubicBezTo>
                  <a:cubicBezTo>
                    <a:pt x="3429" y="6929"/>
                    <a:pt x="4160" y="10880"/>
                    <a:pt x="5276" y="12771"/>
                  </a:cubicBezTo>
                  <a:cubicBezTo>
                    <a:pt x="6289" y="14473"/>
                    <a:pt x="8765" y="15342"/>
                    <a:pt x="9094" y="15507"/>
                  </a:cubicBezTo>
                  <a:cubicBezTo>
                    <a:pt x="9630" y="15775"/>
                    <a:pt x="12317" y="16498"/>
                    <a:pt x="13014" y="17370"/>
                  </a:cubicBezTo>
                  <a:cubicBezTo>
                    <a:pt x="13975" y="18570"/>
                    <a:pt x="14185" y="18516"/>
                    <a:pt x="15033" y="18314"/>
                  </a:cubicBezTo>
                  <a:cubicBezTo>
                    <a:pt x="15896" y="18109"/>
                    <a:pt x="19095" y="16611"/>
                    <a:pt x="19745" y="16106"/>
                  </a:cubicBezTo>
                  <a:cubicBezTo>
                    <a:pt x="20384" y="15611"/>
                    <a:pt x="20547" y="15491"/>
                    <a:pt x="19747" y="14216"/>
                  </a:cubicBezTo>
                  <a:cubicBezTo>
                    <a:pt x="19165" y="13290"/>
                    <a:pt x="19737" y="11040"/>
                    <a:pt x="19718" y="10529"/>
                  </a:cubicBezTo>
                  <a:cubicBezTo>
                    <a:pt x="19707" y="10216"/>
                    <a:pt x="20017" y="8041"/>
                    <a:pt x="18708" y="6478"/>
                  </a:cubicBezTo>
                  <a:close/>
                  <a:moveTo>
                    <a:pt x="21272" y="17648"/>
                  </a:moveTo>
                  <a:cubicBezTo>
                    <a:pt x="21133" y="17452"/>
                    <a:pt x="20824" y="17385"/>
                    <a:pt x="20583" y="17498"/>
                  </a:cubicBezTo>
                  <a:lnTo>
                    <a:pt x="16099" y="19599"/>
                  </a:lnTo>
                  <a:cubicBezTo>
                    <a:pt x="15858" y="19712"/>
                    <a:pt x="15775" y="19962"/>
                    <a:pt x="15914" y="20158"/>
                  </a:cubicBezTo>
                  <a:cubicBezTo>
                    <a:pt x="16053" y="20353"/>
                    <a:pt x="16361" y="20420"/>
                    <a:pt x="16603" y="20307"/>
                  </a:cubicBezTo>
                  <a:lnTo>
                    <a:pt x="21087" y="18206"/>
                  </a:lnTo>
                  <a:cubicBezTo>
                    <a:pt x="21328" y="18093"/>
                    <a:pt x="21411" y="17843"/>
                    <a:pt x="21272" y="17648"/>
                  </a:cubicBezTo>
                  <a:cubicBezTo>
                    <a:pt x="21272" y="17648"/>
                    <a:pt x="21272" y="17648"/>
                    <a:pt x="21272" y="17648"/>
                  </a:cubicBezTo>
                  <a:close/>
                  <a:moveTo>
                    <a:pt x="20584" y="16680"/>
                  </a:moveTo>
                  <a:cubicBezTo>
                    <a:pt x="20445" y="16485"/>
                    <a:pt x="20136" y="16418"/>
                    <a:pt x="19895" y="16531"/>
                  </a:cubicBezTo>
                  <a:lnTo>
                    <a:pt x="15411" y="18632"/>
                  </a:lnTo>
                  <a:cubicBezTo>
                    <a:pt x="15170" y="18745"/>
                    <a:pt x="15087" y="18995"/>
                    <a:pt x="15226" y="19190"/>
                  </a:cubicBezTo>
                  <a:cubicBezTo>
                    <a:pt x="15365" y="19386"/>
                    <a:pt x="15673" y="19453"/>
                    <a:pt x="15915" y="19340"/>
                  </a:cubicBezTo>
                  <a:lnTo>
                    <a:pt x="20399" y="17239"/>
                  </a:lnTo>
                  <a:cubicBezTo>
                    <a:pt x="20640" y="17126"/>
                    <a:pt x="20723" y="16876"/>
                    <a:pt x="20584" y="16680"/>
                  </a:cubicBezTo>
                  <a:cubicBezTo>
                    <a:pt x="20584" y="16680"/>
                    <a:pt x="20584" y="16680"/>
                    <a:pt x="20584" y="16680"/>
                  </a:cubicBezTo>
                  <a:close/>
                  <a:moveTo>
                    <a:pt x="17079" y="20429"/>
                  </a:moveTo>
                  <a:lnTo>
                    <a:pt x="20979" y="18602"/>
                  </a:lnTo>
                  <a:cubicBezTo>
                    <a:pt x="21600" y="19474"/>
                    <a:pt x="21230" y="20591"/>
                    <a:pt x="20153" y="21095"/>
                  </a:cubicBezTo>
                  <a:cubicBezTo>
                    <a:pt x="19076" y="21600"/>
                    <a:pt x="17700" y="21302"/>
                    <a:pt x="17079" y="20429"/>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848" name="Shape 10427"/>
            <p:cNvSpPr/>
            <p:nvPr/>
          </p:nvSpPr>
          <p:spPr>
            <a:xfrm flipH="1">
              <a:off x="1154315" y="2848206"/>
              <a:ext cx="192779" cy="319430"/>
            </a:xfrm>
            <a:custGeom>
              <a:avLst/>
              <a:gdLst/>
              <a:ahLst/>
              <a:cxnLst>
                <a:cxn ang="0">
                  <a:pos x="wd2" y="hd2"/>
                </a:cxn>
                <a:cxn ang="5400000">
                  <a:pos x="wd2" y="hd2"/>
                </a:cxn>
                <a:cxn ang="10800000">
                  <a:pos x="wd2" y="hd2"/>
                </a:cxn>
                <a:cxn ang="16200000">
                  <a:pos x="wd2" y="hd2"/>
                </a:cxn>
              </a:cxnLst>
              <a:rect l="0" t="0" r="r" b="b"/>
              <a:pathLst>
                <a:path w="21015" h="21600" extrusionOk="0">
                  <a:moveTo>
                    <a:pt x="0" y="938"/>
                  </a:moveTo>
                  <a:lnTo>
                    <a:pt x="6284" y="11455"/>
                  </a:lnTo>
                  <a:lnTo>
                    <a:pt x="10032" y="10516"/>
                  </a:lnTo>
                  <a:lnTo>
                    <a:pt x="6771" y="5067"/>
                  </a:lnTo>
                  <a:cubicBezTo>
                    <a:pt x="7276" y="5103"/>
                    <a:pt x="7799" y="5064"/>
                    <a:pt x="8290" y="4918"/>
                  </a:cubicBezTo>
                  <a:cubicBezTo>
                    <a:pt x="9265" y="4628"/>
                    <a:pt x="9902" y="4019"/>
                    <a:pt x="10109" y="3335"/>
                  </a:cubicBezTo>
                  <a:cubicBezTo>
                    <a:pt x="10127" y="3275"/>
                    <a:pt x="10142" y="3214"/>
                    <a:pt x="10154" y="3153"/>
                  </a:cubicBezTo>
                  <a:cubicBezTo>
                    <a:pt x="11859" y="3250"/>
                    <a:pt x="13418" y="3571"/>
                    <a:pt x="14738" y="4133"/>
                  </a:cubicBezTo>
                  <a:cubicBezTo>
                    <a:pt x="16916" y="5061"/>
                    <a:pt x="18325" y="6560"/>
                    <a:pt x="18814" y="8470"/>
                  </a:cubicBezTo>
                  <a:cubicBezTo>
                    <a:pt x="19575" y="11446"/>
                    <a:pt x="17428" y="14404"/>
                    <a:pt x="13562" y="15911"/>
                  </a:cubicBezTo>
                  <a:lnTo>
                    <a:pt x="12515" y="14314"/>
                  </a:lnTo>
                  <a:lnTo>
                    <a:pt x="15137" y="13594"/>
                  </a:lnTo>
                  <a:lnTo>
                    <a:pt x="14615" y="12797"/>
                  </a:lnTo>
                  <a:lnTo>
                    <a:pt x="5054" y="15424"/>
                  </a:lnTo>
                  <a:lnTo>
                    <a:pt x="5577" y="16221"/>
                  </a:lnTo>
                  <a:lnTo>
                    <a:pt x="8203" y="15499"/>
                  </a:lnTo>
                  <a:lnTo>
                    <a:pt x="9904" y="18094"/>
                  </a:lnTo>
                  <a:lnTo>
                    <a:pt x="4408" y="19605"/>
                  </a:lnTo>
                  <a:lnTo>
                    <a:pt x="5716" y="21600"/>
                  </a:lnTo>
                  <a:lnTo>
                    <a:pt x="21015" y="17395"/>
                  </a:lnTo>
                  <a:lnTo>
                    <a:pt x="19707" y="15399"/>
                  </a:lnTo>
                  <a:lnTo>
                    <a:pt x="15876" y="16453"/>
                  </a:lnTo>
                  <a:cubicBezTo>
                    <a:pt x="19603" y="14559"/>
                    <a:pt x="21600" y="11416"/>
                    <a:pt x="20792" y="8258"/>
                  </a:cubicBezTo>
                  <a:cubicBezTo>
                    <a:pt x="20210" y="5981"/>
                    <a:pt x="18497" y="4180"/>
                    <a:pt x="15839" y="3048"/>
                  </a:cubicBezTo>
                  <a:cubicBezTo>
                    <a:pt x="14076" y="2297"/>
                    <a:pt x="11998" y="1893"/>
                    <a:pt x="9725" y="1829"/>
                  </a:cubicBezTo>
                  <a:cubicBezTo>
                    <a:pt x="8880" y="999"/>
                    <a:pt x="7217" y="649"/>
                    <a:pt x="5755" y="1051"/>
                  </a:cubicBezTo>
                  <a:cubicBezTo>
                    <a:pt x="5329" y="1168"/>
                    <a:pt x="4967" y="1337"/>
                    <a:pt x="4668" y="1543"/>
                  </a:cubicBezTo>
                  <a:lnTo>
                    <a:pt x="3742" y="0"/>
                  </a:lnTo>
                  <a:lnTo>
                    <a:pt x="0" y="938"/>
                  </a:lnTo>
                  <a:close/>
                  <a:moveTo>
                    <a:pt x="6539" y="2246"/>
                  </a:moveTo>
                  <a:cubicBezTo>
                    <a:pt x="7096" y="2088"/>
                    <a:pt x="7748" y="2205"/>
                    <a:pt x="8082" y="2533"/>
                  </a:cubicBezTo>
                  <a:cubicBezTo>
                    <a:pt x="8426" y="2872"/>
                    <a:pt x="8318" y="3324"/>
                    <a:pt x="7835" y="3581"/>
                  </a:cubicBezTo>
                  <a:cubicBezTo>
                    <a:pt x="7738" y="3636"/>
                    <a:pt x="7630" y="3685"/>
                    <a:pt x="7504" y="3719"/>
                  </a:cubicBezTo>
                  <a:cubicBezTo>
                    <a:pt x="6877" y="3892"/>
                    <a:pt x="6149" y="3701"/>
                    <a:pt x="5884" y="3295"/>
                  </a:cubicBezTo>
                  <a:cubicBezTo>
                    <a:pt x="5620" y="2890"/>
                    <a:pt x="5916" y="2423"/>
                    <a:pt x="6539" y="2246"/>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849" name="Shape 10428"/>
            <p:cNvSpPr/>
            <p:nvPr/>
          </p:nvSpPr>
          <p:spPr>
            <a:xfrm flipH="1">
              <a:off x="425243" y="3355315"/>
              <a:ext cx="204968" cy="240080"/>
            </a:xfrm>
            <a:custGeom>
              <a:avLst/>
              <a:gdLst/>
              <a:ahLst/>
              <a:cxnLst>
                <a:cxn ang="0">
                  <a:pos x="wd2" y="hd2"/>
                </a:cxn>
                <a:cxn ang="5400000">
                  <a:pos x="wd2" y="hd2"/>
                </a:cxn>
                <a:cxn ang="10800000">
                  <a:pos x="wd2" y="hd2"/>
                </a:cxn>
                <a:cxn ang="16200000">
                  <a:pos x="wd2" y="hd2"/>
                </a:cxn>
              </a:cxnLst>
              <a:rect l="0" t="0" r="r" b="b"/>
              <a:pathLst>
                <a:path w="21057" h="21254" extrusionOk="0">
                  <a:moveTo>
                    <a:pt x="8090" y="6610"/>
                  </a:moveTo>
                  <a:lnTo>
                    <a:pt x="8090" y="3934"/>
                  </a:lnTo>
                  <a:lnTo>
                    <a:pt x="19378" y="1852"/>
                  </a:lnTo>
                  <a:lnTo>
                    <a:pt x="19378" y="4528"/>
                  </a:lnTo>
                  <a:cubicBezTo>
                    <a:pt x="19378" y="4528"/>
                    <a:pt x="8090" y="6610"/>
                    <a:pt x="8090" y="6610"/>
                  </a:cubicBezTo>
                  <a:close/>
                  <a:moveTo>
                    <a:pt x="21057" y="0"/>
                  </a:moveTo>
                  <a:lnTo>
                    <a:pt x="6411" y="2701"/>
                  </a:lnTo>
                  <a:lnTo>
                    <a:pt x="6411" y="15495"/>
                  </a:lnTo>
                  <a:cubicBezTo>
                    <a:pt x="5363" y="15254"/>
                    <a:pt x="3972" y="15448"/>
                    <a:pt x="2666" y="16104"/>
                  </a:cubicBezTo>
                  <a:cubicBezTo>
                    <a:pt x="567" y="17160"/>
                    <a:pt x="-518" y="19009"/>
                    <a:pt x="244" y="20236"/>
                  </a:cubicBezTo>
                  <a:cubicBezTo>
                    <a:pt x="1005" y="21462"/>
                    <a:pt x="3325" y="21600"/>
                    <a:pt x="5425" y="20544"/>
                  </a:cubicBezTo>
                  <a:cubicBezTo>
                    <a:pt x="7005" y="19749"/>
                    <a:pt x="8010" y="18505"/>
                    <a:pt x="8085" y="17416"/>
                  </a:cubicBezTo>
                  <a:lnTo>
                    <a:pt x="8090" y="17416"/>
                  </a:lnTo>
                  <a:lnTo>
                    <a:pt x="8090" y="8152"/>
                  </a:lnTo>
                  <a:lnTo>
                    <a:pt x="19378" y="6070"/>
                  </a:lnTo>
                  <a:lnTo>
                    <a:pt x="19378" y="10758"/>
                  </a:lnTo>
                  <a:cubicBezTo>
                    <a:pt x="18330" y="10518"/>
                    <a:pt x="16941" y="10712"/>
                    <a:pt x="15636" y="11368"/>
                  </a:cubicBezTo>
                  <a:cubicBezTo>
                    <a:pt x="13536" y="12424"/>
                    <a:pt x="12452" y="14273"/>
                    <a:pt x="13213" y="15499"/>
                  </a:cubicBezTo>
                  <a:cubicBezTo>
                    <a:pt x="13975" y="16725"/>
                    <a:pt x="16295" y="16863"/>
                    <a:pt x="18395" y="15807"/>
                  </a:cubicBezTo>
                  <a:cubicBezTo>
                    <a:pt x="20060" y="14970"/>
                    <a:pt x="21082" y="13635"/>
                    <a:pt x="21056" y="12506"/>
                  </a:cubicBezTo>
                  <a:lnTo>
                    <a:pt x="21057" y="12506"/>
                  </a:lnTo>
                  <a:cubicBezTo>
                    <a:pt x="21057" y="12506"/>
                    <a:pt x="21057" y="0"/>
                    <a:pt x="21057" y="0"/>
                  </a:cubicBezTo>
                  <a:close/>
                </a:path>
              </a:pathLst>
            </a:custGeom>
            <a:solidFill>
              <a:schemeClr val="accent3"/>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850" name="Shape 10429"/>
            <p:cNvSpPr/>
            <p:nvPr/>
          </p:nvSpPr>
          <p:spPr>
            <a:xfrm flipH="1">
              <a:off x="241239" y="3164671"/>
              <a:ext cx="139072" cy="207583"/>
            </a:xfrm>
            <a:custGeom>
              <a:avLst/>
              <a:gdLst/>
              <a:ahLst/>
              <a:cxnLst>
                <a:cxn ang="0">
                  <a:pos x="wd2" y="hd2"/>
                </a:cxn>
                <a:cxn ang="5400000">
                  <a:pos x="wd2" y="hd2"/>
                </a:cxn>
                <a:cxn ang="10800000">
                  <a:pos x="wd2" y="hd2"/>
                </a:cxn>
                <a:cxn ang="16200000">
                  <a:pos x="wd2" y="hd2"/>
                </a:cxn>
              </a:cxnLst>
              <a:rect l="0" t="0" r="r" b="b"/>
              <a:pathLst>
                <a:path w="21451" h="21511" extrusionOk="0">
                  <a:moveTo>
                    <a:pt x="18683" y="0"/>
                  </a:moveTo>
                  <a:lnTo>
                    <a:pt x="17079" y="1668"/>
                  </a:lnTo>
                  <a:cubicBezTo>
                    <a:pt x="17015" y="1638"/>
                    <a:pt x="16700" y="1488"/>
                    <a:pt x="16700" y="1488"/>
                  </a:cubicBezTo>
                  <a:lnTo>
                    <a:pt x="15441" y="2801"/>
                  </a:lnTo>
                  <a:lnTo>
                    <a:pt x="15820" y="2981"/>
                  </a:lnTo>
                  <a:lnTo>
                    <a:pt x="15441" y="3375"/>
                  </a:lnTo>
                  <a:lnTo>
                    <a:pt x="2730" y="16587"/>
                  </a:lnTo>
                  <a:cubicBezTo>
                    <a:pt x="2279" y="17056"/>
                    <a:pt x="509" y="19614"/>
                    <a:pt x="586" y="20489"/>
                  </a:cubicBezTo>
                  <a:cubicBezTo>
                    <a:pt x="597" y="20614"/>
                    <a:pt x="646" y="20706"/>
                    <a:pt x="742" y="20751"/>
                  </a:cubicBezTo>
                  <a:cubicBezTo>
                    <a:pt x="1508" y="21113"/>
                    <a:pt x="4988" y="18432"/>
                    <a:pt x="5504" y="17895"/>
                  </a:cubicBezTo>
                  <a:lnTo>
                    <a:pt x="18209" y="4684"/>
                  </a:lnTo>
                  <a:lnTo>
                    <a:pt x="18588" y="4289"/>
                  </a:lnTo>
                  <a:lnTo>
                    <a:pt x="18984" y="4477"/>
                  </a:lnTo>
                  <a:lnTo>
                    <a:pt x="14043" y="9610"/>
                  </a:lnTo>
                  <a:lnTo>
                    <a:pt x="14611" y="9879"/>
                  </a:lnTo>
                  <a:lnTo>
                    <a:pt x="20810" y="3434"/>
                  </a:lnTo>
                  <a:cubicBezTo>
                    <a:pt x="20810" y="3434"/>
                    <a:pt x="20191" y="3144"/>
                    <a:pt x="19847" y="2981"/>
                  </a:cubicBezTo>
                  <a:lnTo>
                    <a:pt x="21451" y="1313"/>
                  </a:lnTo>
                  <a:cubicBezTo>
                    <a:pt x="21451" y="1313"/>
                    <a:pt x="18683" y="0"/>
                    <a:pt x="18683" y="0"/>
                  </a:cubicBezTo>
                  <a:close/>
                  <a:moveTo>
                    <a:pt x="586" y="20489"/>
                  </a:moveTo>
                  <a:cubicBezTo>
                    <a:pt x="585" y="20448"/>
                    <a:pt x="574" y="20416"/>
                    <a:pt x="580" y="20368"/>
                  </a:cubicBezTo>
                  <a:lnTo>
                    <a:pt x="319" y="20638"/>
                  </a:lnTo>
                  <a:cubicBezTo>
                    <a:pt x="213" y="20748"/>
                    <a:pt x="-149" y="21394"/>
                    <a:pt x="68" y="21497"/>
                  </a:cubicBezTo>
                  <a:cubicBezTo>
                    <a:pt x="286" y="21600"/>
                    <a:pt x="1004" y="21123"/>
                    <a:pt x="1110" y="21013"/>
                  </a:cubicBezTo>
                  <a:lnTo>
                    <a:pt x="1371" y="20739"/>
                  </a:lnTo>
                  <a:cubicBezTo>
                    <a:pt x="1093" y="20840"/>
                    <a:pt x="868" y="20874"/>
                    <a:pt x="731" y="20810"/>
                  </a:cubicBezTo>
                  <a:cubicBezTo>
                    <a:pt x="624" y="20759"/>
                    <a:pt x="588" y="20638"/>
                    <a:pt x="586" y="20489"/>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851" name="Shape 10430"/>
            <p:cNvSpPr/>
            <p:nvPr/>
          </p:nvSpPr>
          <p:spPr>
            <a:xfrm flipH="1">
              <a:off x="2186650" y="440756"/>
              <a:ext cx="139233" cy="168598"/>
            </a:xfrm>
            <a:custGeom>
              <a:avLst/>
              <a:gdLst/>
              <a:ahLst/>
              <a:cxnLst>
                <a:cxn ang="0">
                  <a:pos x="wd2" y="hd2"/>
                </a:cxn>
                <a:cxn ang="5400000">
                  <a:pos x="wd2" y="hd2"/>
                </a:cxn>
                <a:cxn ang="10800000">
                  <a:pos x="wd2" y="hd2"/>
                </a:cxn>
                <a:cxn ang="16200000">
                  <a:pos x="wd2" y="hd2"/>
                </a:cxn>
              </a:cxnLst>
              <a:rect l="0" t="0" r="r" b="b"/>
              <a:pathLst>
                <a:path w="21600" h="21600" extrusionOk="0">
                  <a:moveTo>
                    <a:pt x="10664" y="0"/>
                  </a:moveTo>
                  <a:lnTo>
                    <a:pt x="0" y="14712"/>
                  </a:lnTo>
                  <a:lnTo>
                    <a:pt x="12786" y="21600"/>
                  </a:lnTo>
                  <a:lnTo>
                    <a:pt x="21600" y="9440"/>
                  </a:lnTo>
                  <a:lnTo>
                    <a:pt x="20503" y="5300"/>
                  </a:lnTo>
                  <a:lnTo>
                    <a:pt x="10664" y="0"/>
                  </a:lnTo>
                  <a:close/>
                  <a:moveTo>
                    <a:pt x="12273" y="5578"/>
                  </a:moveTo>
                  <a:lnTo>
                    <a:pt x="16930" y="8086"/>
                  </a:lnTo>
                  <a:lnTo>
                    <a:pt x="16635" y="8492"/>
                  </a:lnTo>
                  <a:lnTo>
                    <a:pt x="11979" y="5984"/>
                  </a:lnTo>
                  <a:lnTo>
                    <a:pt x="12273" y="5578"/>
                  </a:lnTo>
                  <a:close/>
                  <a:moveTo>
                    <a:pt x="7043" y="8326"/>
                  </a:moveTo>
                  <a:lnTo>
                    <a:pt x="16357" y="13343"/>
                  </a:lnTo>
                  <a:lnTo>
                    <a:pt x="16071" y="13738"/>
                  </a:lnTo>
                  <a:lnTo>
                    <a:pt x="6757" y="8721"/>
                  </a:lnTo>
                  <a:lnTo>
                    <a:pt x="7043" y="8326"/>
                  </a:lnTo>
                  <a:close/>
                  <a:moveTo>
                    <a:pt x="5596" y="10322"/>
                  </a:moveTo>
                  <a:lnTo>
                    <a:pt x="14910" y="15339"/>
                  </a:lnTo>
                  <a:lnTo>
                    <a:pt x="14616" y="15745"/>
                  </a:lnTo>
                  <a:lnTo>
                    <a:pt x="5302" y="10728"/>
                  </a:lnTo>
                  <a:lnTo>
                    <a:pt x="5596" y="10322"/>
                  </a:lnTo>
                  <a:close/>
                  <a:moveTo>
                    <a:pt x="4150" y="12318"/>
                  </a:moveTo>
                  <a:lnTo>
                    <a:pt x="8807" y="14826"/>
                  </a:lnTo>
                  <a:lnTo>
                    <a:pt x="8512" y="15232"/>
                  </a:lnTo>
                  <a:lnTo>
                    <a:pt x="3856" y="12724"/>
                  </a:lnTo>
                  <a:lnTo>
                    <a:pt x="4150" y="12318"/>
                  </a:ln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852" name="Shape 10431"/>
            <p:cNvSpPr/>
            <p:nvPr/>
          </p:nvSpPr>
          <p:spPr>
            <a:xfrm flipH="1">
              <a:off x="2050092" y="1820527"/>
              <a:ext cx="165654" cy="367241"/>
            </a:xfrm>
            <a:custGeom>
              <a:avLst/>
              <a:gdLst/>
              <a:ahLst/>
              <a:cxnLst>
                <a:cxn ang="0">
                  <a:pos x="wd2" y="hd2"/>
                </a:cxn>
                <a:cxn ang="5400000">
                  <a:pos x="wd2" y="hd2"/>
                </a:cxn>
                <a:cxn ang="10800000">
                  <a:pos x="wd2" y="hd2"/>
                </a:cxn>
                <a:cxn ang="16200000">
                  <a:pos x="wd2" y="hd2"/>
                </a:cxn>
              </a:cxnLst>
              <a:rect l="0" t="0" r="r" b="b"/>
              <a:pathLst>
                <a:path w="21600" h="21600" extrusionOk="0">
                  <a:moveTo>
                    <a:pt x="16919" y="0"/>
                  </a:moveTo>
                  <a:lnTo>
                    <a:pt x="15512" y="1725"/>
                  </a:lnTo>
                  <a:cubicBezTo>
                    <a:pt x="15654" y="1751"/>
                    <a:pt x="17066" y="2005"/>
                    <a:pt x="17066" y="2005"/>
                  </a:cubicBezTo>
                  <a:lnTo>
                    <a:pt x="16932" y="2169"/>
                  </a:lnTo>
                  <a:lnTo>
                    <a:pt x="15379" y="1889"/>
                  </a:lnTo>
                  <a:lnTo>
                    <a:pt x="14764" y="2643"/>
                  </a:lnTo>
                  <a:cubicBezTo>
                    <a:pt x="14901" y="2667"/>
                    <a:pt x="15906" y="2848"/>
                    <a:pt x="15906" y="2848"/>
                  </a:cubicBezTo>
                  <a:lnTo>
                    <a:pt x="15773" y="3012"/>
                  </a:lnTo>
                  <a:lnTo>
                    <a:pt x="14631" y="2807"/>
                  </a:lnTo>
                  <a:lnTo>
                    <a:pt x="14016" y="3561"/>
                  </a:lnTo>
                  <a:cubicBezTo>
                    <a:pt x="14158" y="3586"/>
                    <a:pt x="15569" y="3841"/>
                    <a:pt x="15569" y="3841"/>
                  </a:cubicBezTo>
                  <a:lnTo>
                    <a:pt x="15436" y="4004"/>
                  </a:lnTo>
                  <a:lnTo>
                    <a:pt x="13883" y="3724"/>
                  </a:lnTo>
                  <a:lnTo>
                    <a:pt x="13267" y="4479"/>
                  </a:lnTo>
                  <a:cubicBezTo>
                    <a:pt x="13404" y="4504"/>
                    <a:pt x="14409" y="4684"/>
                    <a:pt x="14409" y="4684"/>
                  </a:cubicBezTo>
                  <a:lnTo>
                    <a:pt x="14276" y="4848"/>
                  </a:lnTo>
                  <a:lnTo>
                    <a:pt x="13134" y="4643"/>
                  </a:lnTo>
                  <a:lnTo>
                    <a:pt x="12519" y="5397"/>
                  </a:lnTo>
                  <a:cubicBezTo>
                    <a:pt x="12661" y="5422"/>
                    <a:pt x="14072" y="5676"/>
                    <a:pt x="14072" y="5676"/>
                  </a:cubicBezTo>
                  <a:lnTo>
                    <a:pt x="13939" y="5840"/>
                  </a:lnTo>
                  <a:lnTo>
                    <a:pt x="12386" y="5561"/>
                  </a:lnTo>
                  <a:lnTo>
                    <a:pt x="11771" y="6315"/>
                  </a:lnTo>
                  <a:cubicBezTo>
                    <a:pt x="11908" y="6339"/>
                    <a:pt x="12913" y="6520"/>
                    <a:pt x="12913" y="6520"/>
                  </a:cubicBezTo>
                  <a:lnTo>
                    <a:pt x="12780" y="6684"/>
                  </a:lnTo>
                  <a:lnTo>
                    <a:pt x="11638" y="6478"/>
                  </a:lnTo>
                  <a:lnTo>
                    <a:pt x="11023" y="7232"/>
                  </a:lnTo>
                  <a:cubicBezTo>
                    <a:pt x="11164" y="7258"/>
                    <a:pt x="12575" y="7513"/>
                    <a:pt x="12575" y="7513"/>
                  </a:cubicBezTo>
                  <a:lnTo>
                    <a:pt x="12442" y="7677"/>
                  </a:lnTo>
                  <a:lnTo>
                    <a:pt x="10890" y="7396"/>
                  </a:lnTo>
                  <a:lnTo>
                    <a:pt x="10274" y="8151"/>
                  </a:lnTo>
                  <a:cubicBezTo>
                    <a:pt x="10411" y="8176"/>
                    <a:pt x="11416" y="8356"/>
                    <a:pt x="11416" y="8356"/>
                  </a:cubicBezTo>
                  <a:lnTo>
                    <a:pt x="11283" y="8520"/>
                  </a:lnTo>
                  <a:lnTo>
                    <a:pt x="10141" y="8315"/>
                  </a:lnTo>
                  <a:lnTo>
                    <a:pt x="9526" y="9069"/>
                  </a:lnTo>
                  <a:cubicBezTo>
                    <a:pt x="9667" y="9094"/>
                    <a:pt x="11079" y="9348"/>
                    <a:pt x="11079" y="9348"/>
                  </a:cubicBezTo>
                  <a:lnTo>
                    <a:pt x="10946" y="9512"/>
                  </a:lnTo>
                  <a:lnTo>
                    <a:pt x="9392" y="9232"/>
                  </a:lnTo>
                  <a:lnTo>
                    <a:pt x="8778" y="9986"/>
                  </a:lnTo>
                  <a:cubicBezTo>
                    <a:pt x="8914" y="10011"/>
                    <a:pt x="9919" y="10193"/>
                    <a:pt x="9919" y="10193"/>
                  </a:cubicBezTo>
                  <a:lnTo>
                    <a:pt x="9786" y="10355"/>
                  </a:lnTo>
                  <a:lnTo>
                    <a:pt x="8644" y="10150"/>
                  </a:lnTo>
                  <a:lnTo>
                    <a:pt x="8029" y="10905"/>
                  </a:lnTo>
                  <a:cubicBezTo>
                    <a:pt x="8170" y="10930"/>
                    <a:pt x="9582" y="11185"/>
                    <a:pt x="9582" y="11184"/>
                  </a:cubicBezTo>
                  <a:lnTo>
                    <a:pt x="9449" y="11348"/>
                  </a:lnTo>
                  <a:lnTo>
                    <a:pt x="7896" y="11068"/>
                  </a:lnTo>
                  <a:lnTo>
                    <a:pt x="7281" y="11823"/>
                  </a:lnTo>
                  <a:cubicBezTo>
                    <a:pt x="7417" y="11847"/>
                    <a:pt x="8423" y="12028"/>
                    <a:pt x="8423" y="12028"/>
                  </a:cubicBezTo>
                  <a:lnTo>
                    <a:pt x="8289" y="12192"/>
                  </a:lnTo>
                  <a:lnTo>
                    <a:pt x="7147" y="11987"/>
                  </a:lnTo>
                  <a:lnTo>
                    <a:pt x="6533" y="12740"/>
                  </a:lnTo>
                  <a:cubicBezTo>
                    <a:pt x="6674" y="12766"/>
                    <a:pt x="8086" y="13020"/>
                    <a:pt x="8086" y="13020"/>
                  </a:cubicBezTo>
                  <a:lnTo>
                    <a:pt x="7952" y="13184"/>
                  </a:lnTo>
                  <a:lnTo>
                    <a:pt x="6399" y="12904"/>
                  </a:lnTo>
                  <a:lnTo>
                    <a:pt x="5784" y="13659"/>
                  </a:lnTo>
                  <a:cubicBezTo>
                    <a:pt x="5920" y="13684"/>
                    <a:pt x="6926" y="13864"/>
                    <a:pt x="6926" y="13864"/>
                  </a:cubicBezTo>
                  <a:lnTo>
                    <a:pt x="6792" y="14028"/>
                  </a:lnTo>
                  <a:lnTo>
                    <a:pt x="5651" y="13822"/>
                  </a:lnTo>
                  <a:lnTo>
                    <a:pt x="5036" y="14577"/>
                  </a:lnTo>
                  <a:cubicBezTo>
                    <a:pt x="5177" y="14602"/>
                    <a:pt x="6589" y="14856"/>
                    <a:pt x="6589" y="14856"/>
                  </a:cubicBezTo>
                  <a:lnTo>
                    <a:pt x="6455" y="15020"/>
                  </a:lnTo>
                  <a:lnTo>
                    <a:pt x="4902" y="14741"/>
                  </a:lnTo>
                  <a:lnTo>
                    <a:pt x="4288" y="15494"/>
                  </a:lnTo>
                  <a:cubicBezTo>
                    <a:pt x="4424" y="15519"/>
                    <a:pt x="5430" y="15700"/>
                    <a:pt x="5430" y="15700"/>
                  </a:cubicBezTo>
                  <a:lnTo>
                    <a:pt x="5296" y="15863"/>
                  </a:lnTo>
                  <a:lnTo>
                    <a:pt x="4154" y="15658"/>
                  </a:lnTo>
                  <a:lnTo>
                    <a:pt x="3540" y="16412"/>
                  </a:lnTo>
                  <a:cubicBezTo>
                    <a:pt x="3681" y="16437"/>
                    <a:pt x="5093" y="16691"/>
                    <a:pt x="5093" y="16691"/>
                  </a:cubicBezTo>
                  <a:lnTo>
                    <a:pt x="4959" y="16855"/>
                  </a:lnTo>
                  <a:lnTo>
                    <a:pt x="3406" y="16576"/>
                  </a:lnTo>
                  <a:lnTo>
                    <a:pt x="2791" y="17331"/>
                  </a:lnTo>
                  <a:cubicBezTo>
                    <a:pt x="2927" y="17355"/>
                    <a:pt x="3933" y="17536"/>
                    <a:pt x="3933" y="17536"/>
                  </a:cubicBezTo>
                  <a:lnTo>
                    <a:pt x="3799" y="17700"/>
                  </a:lnTo>
                  <a:lnTo>
                    <a:pt x="2658" y="17493"/>
                  </a:lnTo>
                  <a:lnTo>
                    <a:pt x="2042" y="18248"/>
                  </a:lnTo>
                  <a:cubicBezTo>
                    <a:pt x="2184" y="18274"/>
                    <a:pt x="3596" y="18528"/>
                    <a:pt x="3596" y="18528"/>
                  </a:cubicBezTo>
                  <a:lnTo>
                    <a:pt x="3462" y="18692"/>
                  </a:lnTo>
                  <a:lnTo>
                    <a:pt x="1909" y="18412"/>
                  </a:lnTo>
                  <a:lnTo>
                    <a:pt x="1294" y="19166"/>
                  </a:lnTo>
                  <a:cubicBezTo>
                    <a:pt x="1431" y="19191"/>
                    <a:pt x="2436" y="19371"/>
                    <a:pt x="2436" y="19371"/>
                  </a:cubicBezTo>
                  <a:lnTo>
                    <a:pt x="2303" y="19535"/>
                  </a:lnTo>
                  <a:lnTo>
                    <a:pt x="1161" y="19330"/>
                  </a:lnTo>
                  <a:lnTo>
                    <a:pt x="546" y="20084"/>
                  </a:lnTo>
                  <a:cubicBezTo>
                    <a:pt x="688" y="20109"/>
                    <a:pt x="2099" y="20364"/>
                    <a:pt x="2099" y="20364"/>
                  </a:cubicBezTo>
                  <a:lnTo>
                    <a:pt x="1966" y="20527"/>
                  </a:lnTo>
                  <a:lnTo>
                    <a:pt x="413" y="20248"/>
                  </a:lnTo>
                  <a:lnTo>
                    <a:pt x="0" y="20754"/>
                  </a:lnTo>
                  <a:lnTo>
                    <a:pt x="4681" y="21600"/>
                  </a:lnTo>
                  <a:lnTo>
                    <a:pt x="21600" y="846"/>
                  </a:lnTo>
                  <a:lnTo>
                    <a:pt x="16919" y="0"/>
                  </a:lnTo>
                  <a:close/>
                  <a:moveTo>
                    <a:pt x="18807" y="978"/>
                  </a:moveTo>
                  <a:cubicBezTo>
                    <a:pt x="19275" y="1062"/>
                    <a:pt x="19509" y="1308"/>
                    <a:pt x="19330" y="1528"/>
                  </a:cubicBezTo>
                  <a:cubicBezTo>
                    <a:pt x="19151" y="1748"/>
                    <a:pt x="18626" y="1858"/>
                    <a:pt x="18158" y="1774"/>
                  </a:cubicBezTo>
                  <a:cubicBezTo>
                    <a:pt x="17691" y="1689"/>
                    <a:pt x="17457" y="1442"/>
                    <a:pt x="17637" y="1222"/>
                  </a:cubicBezTo>
                  <a:cubicBezTo>
                    <a:pt x="17816" y="1002"/>
                    <a:pt x="18340" y="893"/>
                    <a:pt x="18807" y="978"/>
                  </a:cubicBezTo>
                  <a:close/>
                </a:path>
              </a:pathLst>
            </a:custGeom>
            <a:solidFill>
              <a:srgbClr val="D9D9D9"/>
            </a:solidFill>
            <a:ln w="12700" cap="flat">
              <a:noFill/>
              <a:miter lim="400000"/>
            </a:ln>
            <a:effectLst/>
          </p:spPr>
          <p:txBody>
            <a:bodyPr wrap="square" lIns="45719" tIns="45719" rIns="45719" bIns="45719" numCol="1" anchor="t">
              <a:noAutofit/>
            </a:bodyPr>
            <a:lstStyle/>
            <a:p>
              <a:pPr>
                <a:defRPr>
                  <a:latin typeface="Lato Light"/>
                  <a:ea typeface="Lato Light"/>
                  <a:cs typeface="Lato Light"/>
                  <a:sym typeface="Lato Light"/>
                </a:defRPr>
              </a:pPr>
              <a:endParaRPr/>
            </a:p>
          </p:txBody>
        </p:sp>
        <p:sp>
          <p:nvSpPr>
            <p:cNvPr id="853" name="Shape 10432"/>
            <p:cNvSpPr/>
            <p:nvPr/>
          </p:nvSpPr>
          <p:spPr>
            <a:xfrm flipH="1">
              <a:off x="134564" y="3301620"/>
              <a:ext cx="147370" cy="170297"/>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854" name="Shape 10433"/>
            <p:cNvSpPr/>
            <p:nvPr/>
          </p:nvSpPr>
          <p:spPr>
            <a:xfrm flipH="1">
              <a:off x="654553" y="2687360"/>
              <a:ext cx="197713" cy="197726"/>
            </a:xfrm>
            <a:custGeom>
              <a:avLst/>
              <a:gdLst/>
              <a:ahLst/>
              <a:cxnLst>
                <a:cxn ang="0">
                  <a:pos x="wd2" y="hd2"/>
                </a:cxn>
                <a:cxn ang="5400000">
                  <a:pos x="wd2" y="hd2"/>
                </a:cxn>
                <a:cxn ang="10800000">
                  <a:pos x="wd2" y="hd2"/>
                </a:cxn>
                <a:cxn ang="16200000">
                  <a:pos x="wd2" y="hd2"/>
                </a:cxn>
              </a:cxnLst>
              <a:rect l="0" t="0" r="r" b="b"/>
              <a:pathLst>
                <a:path w="21595" h="21600" extrusionOk="0">
                  <a:moveTo>
                    <a:pt x="8914" y="18801"/>
                  </a:moveTo>
                  <a:lnTo>
                    <a:pt x="4785" y="21600"/>
                  </a:lnTo>
                  <a:lnTo>
                    <a:pt x="4816" y="16426"/>
                  </a:lnTo>
                  <a:cubicBezTo>
                    <a:pt x="4816" y="16426"/>
                    <a:pt x="8914" y="18801"/>
                    <a:pt x="8914" y="18801"/>
                  </a:cubicBezTo>
                  <a:close/>
                  <a:moveTo>
                    <a:pt x="13648" y="9886"/>
                  </a:moveTo>
                  <a:cubicBezTo>
                    <a:pt x="14256" y="10473"/>
                    <a:pt x="14710" y="11017"/>
                    <a:pt x="14897" y="11332"/>
                  </a:cubicBezTo>
                  <a:cubicBezTo>
                    <a:pt x="15850" y="10515"/>
                    <a:pt x="17245" y="10354"/>
                    <a:pt x="18616" y="11148"/>
                  </a:cubicBezTo>
                  <a:cubicBezTo>
                    <a:pt x="20411" y="12189"/>
                    <a:pt x="21595" y="16528"/>
                    <a:pt x="21595" y="16528"/>
                  </a:cubicBezTo>
                  <a:cubicBezTo>
                    <a:pt x="21595" y="16528"/>
                    <a:pt x="21592" y="16527"/>
                    <a:pt x="21588" y="16526"/>
                  </a:cubicBezTo>
                  <a:cubicBezTo>
                    <a:pt x="21592" y="16529"/>
                    <a:pt x="21593" y="16531"/>
                    <a:pt x="21593" y="16531"/>
                  </a:cubicBezTo>
                  <a:cubicBezTo>
                    <a:pt x="21593" y="16531"/>
                    <a:pt x="17444" y="17785"/>
                    <a:pt x="15649" y="16745"/>
                  </a:cubicBezTo>
                  <a:cubicBezTo>
                    <a:pt x="14292" y="15958"/>
                    <a:pt x="13682" y="14654"/>
                    <a:pt x="13824" y="13387"/>
                  </a:cubicBezTo>
                  <a:cubicBezTo>
                    <a:pt x="13475" y="13392"/>
                    <a:pt x="12782" y="13278"/>
                    <a:pt x="11970" y="13046"/>
                  </a:cubicBezTo>
                  <a:lnTo>
                    <a:pt x="9286" y="18101"/>
                  </a:lnTo>
                  <a:lnTo>
                    <a:pt x="5188" y="15725"/>
                  </a:lnTo>
                  <a:lnTo>
                    <a:pt x="7746" y="10909"/>
                  </a:lnTo>
                  <a:cubicBezTo>
                    <a:pt x="5611" y="9358"/>
                    <a:pt x="2500" y="6818"/>
                    <a:pt x="1282" y="5700"/>
                  </a:cubicBezTo>
                  <a:cubicBezTo>
                    <a:pt x="139" y="4651"/>
                    <a:pt x="14" y="4208"/>
                    <a:pt x="8" y="4074"/>
                  </a:cubicBezTo>
                  <a:cubicBezTo>
                    <a:pt x="-5" y="4066"/>
                    <a:pt x="-1" y="4060"/>
                    <a:pt x="9" y="4052"/>
                  </a:cubicBezTo>
                  <a:cubicBezTo>
                    <a:pt x="10" y="4035"/>
                    <a:pt x="13" y="4026"/>
                    <a:pt x="13" y="4026"/>
                  </a:cubicBezTo>
                  <a:cubicBezTo>
                    <a:pt x="143" y="3970"/>
                    <a:pt x="568" y="3846"/>
                    <a:pt x="2025" y="4303"/>
                  </a:cubicBezTo>
                  <a:cubicBezTo>
                    <a:pt x="3577" y="4790"/>
                    <a:pt x="7287" y="6203"/>
                    <a:pt x="9677" y="7273"/>
                  </a:cubicBezTo>
                  <a:lnTo>
                    <a:pt x="11818" y="3240"/>
                  </a:lnTo>
                  <a:lnTo>
                    <a:pt x="15917" y="5613"/>
                  </a:lnTo>
                  <a:cubicBezTo>
                    <a:pt x="15917" y="5613"/>
                    <a:pt x="13648" y="9886"/>
                    <a:pt x="13648" y="9886"/>
                  </a:cubicBezTo>
                  <a:close/>
                  <a:moveTo>
                    <a:pt x="12197" y="2525"/>
                  </a:moveTo>
                  <a:lnTo>
                    <a:pt x="13538" y="0"/>
                  </a:lnTo>
                  <a:lnTo>
                    <a:pt x="17637" y="2372"/>
                  </a:lnTo>
                  <a:lnTo>
                    <a:pt x="16296" y="4898"/>
                  </a:lnTo>
                  <a:cubicBezTo>
                    <a:pt x="16296" y="4898"/>
                    <a:pt x="12197" y="2525"/>
                    <a:pt x="12197" y="2525"/>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855" name="Shape 10434"/>
            <p:cNvSpPr/>
            <p:nvPr/>
          </p:nvSpPr>
          <p:spPr>
            <a:xfrm flipH="1">
              <a:off x="1382551" y="3429245"/>
              <a:ext cx="141093" cy="157616"/>
            </a:xfrm>
            <a:custGeom>
              <a:avLst/>
              <a:gdLst/>
              <a:ahLst/>
              <a:cxnLst>
                <a:cxn ang="0">
                  <a:pos x="wd2" y="hd2"/>
                </a:cxn>
                <a:cxn ang="5400000">
                  <a:pos x="wd2" y="hd2"/>
                </a:cxn>
                <a:cxn ang="10800000">
                  <a:pos x="wd2" y="hd2"/>
                </a:cxn>
                <a:cxn ang="16200000">
                  <a:pos x="wd2" y="hd2"/>
                </a:cxn>
              </a:cxnLst>
              <a:rect l="0" t="0" r="r" b="b"/>
              <a:pathLst>
                <a:path w="19372" h="21028" extrusionOk="0">
                  <a:moveTo>
                    <a:pt x="11133" y="0"/>
                  </a:moveTo>
                  <a:cubicBezTo>
                    <a:pt x="10472" y="291"/>
                    <a:pt x="9828" y="670"/>
                    <a:pt x="9217" y="1133"/>
                  </a:cubicBezTo>
                  <a:cubicBezTo>
                    <a:pt x="8204" y="1900"/>
                    <a:pt x="7240" y="3000"/>
                    <a:pt x="7231" y="4263"/>
                  </a:cubicBezTo>
                  <a:cubicBezTo>
                    <a:pt x="7231" y="4376"/>
                    <a:pt x="7250" y="4474"/>
                    <a:pt x="7264" y="4578"/>
                  </a:cubicBezTo>
                  <a:lnTo>
                    <a:pt x="5150" y="2019"/>
                  </a:lnTo>
                  <a:cubicBezTo>
                    <a:pt x="5135" y="2030"/>
                    <a:pt x="5117" y="2042"/>
                    <a:pt x="5101" y="2053"/>
                  </a:cubicBezTo>
                  <a:cubicBezTo>
                    <a:pt x="5026" y="2106"/>
                    <a:pt x="4954" y="2159"/>
                    <a:pt x="4879" y="2213"/>
                  </a:cubicBezTo>
                  <a:lnTo>
                    <a:pt x="7422" y="5900"/>
                  </a:lnTo>
                  <a:cubicBezTo>
                    <a:pt x="4976" y="5414"/>
                    <a:pt x="2485" y="6475"/>
                    <a:pt x="1081" y="8857"/>
                  </a:cubicBezTo>
                  <a:cubicBezTo>
                    <a:pt x="-1075" y="12513"/>
                    <a:pt x="94" y="17729"/>
                    <a:pt x="3687" y="19976"/>
                  </a:cubicBezTo>
                  <a:cubicBezTo>
                    <a:pt x="6285" y="21600"/>
                    <a:pt x="9521" y="21245"/>
                    <a:pt x="12056" y="19586"/>
                  </a:cubicBezTo>
                  <a:cubicBezTo>
                    <a:pt x="14334" y="19918"/>
                    <a:pt x="16642" y="19169"/>
                    <a:pt x="18071" y="17172"/>
                  </a:cubicBezTo>
                  <a:cubicBezTo>
                    <a:pt x="20525" y="13741"/>
                    <a:pt x="19341" y="8581"/>
                    <a:pt x="15910" y="5901"/>
                  </a:cubicBezTo>
                  <a:cubicBezTo>
                    <a:pt x="14979" y="5173"/>
                    <a:pt x="13947" y="4703"/>
                    <a:pt x="12863" y="4562"/>
                  </a:cubicBezTo>
                  <a:cubicBezTo>
                    <a:pt x="12075" y="4459"/>
                    <a:pt x="11290" y="4541"/>
                    <a:pt x="10538" y="4763"/>
                  </a:cubicBezTo>
                  <a:cubicBezTo>
                    <a:pt x="10954" y="4092"/>
                    <a:pt x="11178" y="3259"/>
                    <a:pt x="11249" y="2443"/>
                  </a:cubicBezTo>
                  <a:cubicBezTo>
                    <a:pt x="11323" y="1599"/>
                    <a:pt x="11284" y="776"/>
                    <a:pt x="11133" y="0"/>
                  </a:cubicBezTo>
                  <a:close/>
                </a:path>
              </a:pathLst>
            </a:custGeom>
            <a:solidFill>
              <a:srgbClr val="D9D9D9"/>
            </a:solidFill>
            <a:ln w="12700" cap="flat">
              <a:noFill/>
              <a:miter lim="400000"/>
            </a:ln>
            <a:effectLst/>
          </p:spPr>
          <p:txBody>
            <a:bodyPr wrap="square" lIns="45719" tIns="45719" rIns="45719" bIns="45719" numCol="1" anchor="t">
              <a:noAutofit/>
            </a:bodyPr>
            <a:lstStyle/>
            <a:p>
              <a:pPr>
                <a:defRPr>
                  <a:latin typeface="Lato Light"/>
                  <a:ea typeface="Lato Light"/>
                  <a:cs typeface="Lato Light"/>
                  <a:sym typeface="Lato Light"/>
                </a:defRPr>
              </a:pPr>
              <a:endParaRPr/>
            </a:p>
          </p:txBody>
        </p:sp>
        <p:sp>
          <p:nvSpPr>
            <p:cNvPr id="856" name="Shape 10435"/>
            <p:cNvSpPr/>
            <p:nvPr/>
          </p:nvSpPr>
          <p:spPr>
            <a:xfrm flipH="1">
              <a:off x="1399692" y="3268459"/>
              <a:ext cx="129012" cy="15561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0293" y="15970"/>
                  </a:lnTo>
                  <a:lnTo>
                    <a:pt x="15488" y="19464"/>
                  </a:lnTo>
                  <a:cubicBezTo>
                    <a:pt x="15488" y="19464"/>
                    <a:pt x="21600" y="21600"/>
                    <a:pt x="21600" y="21600"/>
                  </a:cubicBezTo>
                  <a:close/>
                  <a:moveTo>
                    <a:pt x="14827" y="18782"/>
                  </a:moveTo>
                  <a:lnTo>
                    <a:pt x="19632" y="15288"/>
                  </a:lnTo>
                  <a:lnTo>
                    <a:pt x="7863" y="3150"/>
                  </a:lnTo>
                  <a:lnTo>
                    <a:pt x="3055" y="6642"/>
                  </a:lnTo>
                  <a:cubicBezTo>
                    <a:pt x="3055" y="6642"/>
                    <a:pt x="14827" y="18782"/>
                    <a:pt x="14827" y="18782"/>
                  </a:cubicBezTo>
                  <a:close/>
                  <a:moveTo>
                    <a:pt x="2382" y="5946"/>
                  </a:moveTo>
                  <a:lnTo>
                    <a:pt x="7189" y="2455"/>
                  </a:lnTo>
                  <a:lnTo>
                    <a:pt x="4808" y="0"/>
                  </a:lnTo>
                  <a:lnTo>
                    <a:pt x="0" y="3492"/>
                  </a:lnTo>
                  <a:cubicBezTo>
                    <a:pt x="0" y="3492"/>
                    <a:pt x="2382" y="5946"/>
                    <a:pt x="2382" y="5946"/>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857" name="Shape 10436"/>
            <p:cNvSpPr/>
            <p:nvPr/>
          </p:nvSpPr>
          <p:spPr>
            <a:xfrm flipH="1">
              <a:off x="996399" y="3014498"/>
              <a:ext cx="117223" cy="113907"/>
            </a:xfrm>
            <a:custGeom>
              <a:avLst/>
              <a:gdLst/>
              <a:ahLst/>
              <a:cxnLst>
                <a:cxn ang="0">
                  <a:pos x="wd2" y="hd2"/>
                </a:cxn>
                <a:cxn ang="5400000">
                  <a:pos x="wd2" y="hd2"/>
                </a:cxn>
                <a:cxn ang="10800000">
                  <a:pos x="wd2" y="hd2"/>
                </a:cxn>
                <a:cxn ang="16200000">
                  <a:pos x="wd2" y="hd2"/>
                </a:cxn>
              </a:cxnLst>
              <a:rect l="0" t="0" r="r" b="b"/>
              <a:pathLst>
                <a:path w="21184" h="21600" extrusionOk="0">
                  <a:moveTo>
                    <a:pt x="0" y="3459"/>
                  </a:moveTo>
                  <a:lnTo>
                    <a:pt x="1422" y="10208"/>
                  </a:lnTo>
                  <a:cubicBezTo>
                    <a:pt x="1422" y="10208"/>
                    <a:pt x="2469" y="10982"/>
                    <a:pt x="3219" y="10113"/>
                  </a:cubicBezTo>
                  <a:cubicBezTo>
                    <a:pt x="4049" y="9149"/>
                    <a:pt x="6494" y="8518"/>
                    <a:pt x="6992" y="11134"/>
                  </a:cubicBezTo>
                  <a:cubicBezTo>
                    <a:pt x="7491" y="13750"/>
                    <a:pt x="5522" y="14362"/>
                    <a:pt x="4296" y="14027"/>
                  </a:cubicBezTo>
                  <a:cubicBezTo>
                    <a:pt x="3187" y="13725"/>
                    <a:pt x="2357" y="14641"/>
                    <a:pt x="2357" y="14641"/>
                  </a:cubicBezTo>
                  <a:lnTo>
                    <a:pt x="3823" y="21600"/>
                  </a:lnTo>
                  <a:lnTo>
                    <a:pt x="9313" y="20212"/>
                  </a:lnTo>
                  <a:cubicBezTo>
                    <a:pt x="9313" y="20212"/>
                    <a:pt x="9635" y="19276"/>
                    <a:pt x="8958" y="18523"/>
                  </a:cubicBezTo>
                  <a:cubicBezTo>
                    <a:pt x="8134" y="17611"/>
                    <a:pt x="7558" y="15210"/>
                    <a:pt x="10150" y="14555"/>
                  </a:cubicBezTo>
                  <a:cubicBezTo>
                    <a:pt x="12743" y="13899"/>
                    <a:pt x="13216" y="16255"/>
                    <a:pt x="12736" y="17679"/>
                  </a:cubicBezTo>
                  <a:cubicBezTo>
                    <a:pt x="12378" y="18747"/>
                    <a:pt x="13070" y="19262"/>
                    <a:pt x="13070" y="19262"/>
                  </a:cubicBezTo>
                  <a:lnTo>
                    <a:pt x="17693" y="18092"/>
                  </a:lnTo>
                  <a:cubicBezTo>
                    <a:pt x="17693" y="18092"/>
                    <a:pt x="16501" y="13146"/>
                    <a:pt x="16426" y="11786"/>
                  </a:cubicBezTo>
                  <a:cubicBezTo>
                    <a:pt x="16346" y="10328"/>
                    <a:pt x="18026" y="10919"/>
                    <a:pt x="18332" y="11000"/>
                  </a:cubicBezTo>
                  <a:cubicBezTo>
                    <a:pt x="20097" y="11473"/>
                    <a:pt x="21600" y="10153"/>
                    <a:pt x="21079" y="7680"/>
                  </a:cubicBezTo>
                  <a:cubicBezTo>
                    <a:pt x="20558" y="5208"/>
                    <a:pt x="18027" y="5192"/>
                    <a:pt x="17063" y="6452"/>
                  </a:cubicBezTo>
                  <a:cubicBezTo>
                    <a:pt x="16347" y="7388"/>
                    <a:pt x="15661" y="7684"/>
                    <a:pt x="15383" y="7029"/>
                  </a:cubicBezTo>
                  <a:cubicBezTo>
                    <a:pt x="14735" y="5498"/>
                    <a:pt x="13677" y="0"/>
                    <a:pt x="13677" y="0"/>
                  </a:cubicBezTo>
                  <a:lnTo>
                    <a:pt x="9343" y="1096"/>
                  </a:lnTo>
                  <a:cubicBezTo>
                    <a:pt x="9343" y="1096"/>
                    <a:pt x="8732" y="2392"/>
                    <a:pt x="9572" y="3149"/>
                  </a:cubicBezTo>
                  <a:cubicBezTo>
                    <a:pt x="10838" y="4289"/>
                    <a:pt x="10727" y="6525"/>
                    <a:pt x="8669" y="7045"/>
                  </a:cubicBezTo>
                  <a:cubicBezTo>
                    <a:pt x="6612" y="7566"/>
                    <a:pt x="5599" y="5828"/>
                    <a:pt x="6228" y="4123"/>
                  </a:cubicBezTo>
                  <a:cubicBezTo>
                    <a:pt x="6581" y="3168"/>
                    <a:pt x="5664" y="2036"/>
                    <a:pt x="5664" y="2036"/>
                  </a:cubicBezTo>
                  <a:cubicBezTo>
                    <a:pt x="5664" y="2036"/>
                    <a:pt x="0" y="3459"/>
                    <a:pt x="0" y="3459"/>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858" name="Shape 10437"/>
            <p:cNvSpPr/>
            <p:nvPr/>
          </p:nvSpPr>
          <p:spPr>
            <a:xfrm flipH="1">
              <a:off x="57840" y="3477388"/>
              <a:ext cx="117223" cy="113907"/>
            </a:xfrm>
            <a:custGeom>
              <a:avLst/>
              <a:gdLst/>
              <a:ahLst/>
              <a:cxnLst>
                <a:cxn ang="0">
                  <a:pos x="wd2" y="hd2"/>
                </a:cxn>
                <a:cxn ang="5400000">
                  <a:pos x="wd2" y="hd2"/>
                </a:cxn>
                <a:cxn ang="10800000">
                  <a:pos x="wd2" y="hd2"/>
                </a:cxn>
                <a:cxn ang="16200000">
                  <a:pos x="wd2" y="hd2"/>
                </a:cxn>
              </a:cxnLst>
              <a:rect l="0" t="0" r="r" b="b"/>
              <a:pathLst>
                <a:path w="21184" h="21600" extrusionOk="0">
                  <a:moveTo>
                    <a:pt x="0" y="3459"/>
                  </a:moveTo>
                  <a:lnTo>
                    <a:pt x="1422" y="10208"/>
                  </a:lnTo>
                  <a:cubicBezTo>
                    <a:pt x="1422" y="10208"/>
                    <a:pt x="2469" y="10982"/>
                    <a:pt x="3219" y="10113"/>
                  </a:cubicBezTo>
                  <a:cubicBezTo>
                    <a:pt x="4049" y="9149"/>
                    <a:pt x="6494" y="8518"/>
                    <a:pt x="6992" y="11134"/>
                  </a:cubicBezTo>
                  <a:cubicBezTo>
                    <a:pt x="7491" y="13750"/>
                    <a:pt x="5522" y="14362"/>
                    <a:pt x="4296" y="14027"/>
                  </a:cubicBezTo>
                  <a:cubicBezTo>
                    <a:pt x="3187" y="13725"/>
                    <a:pt x="2357" y="14641"/>
                    <a:pt x="2357" y="14641"/>
                  </a:cubicBezTo>
                  <a:lnTo>
                    <a:pt x="3823" y="21600"/>
                  </a:lnTo>
                  <a:lnTo>
                    <a:pt x="9313" y="20212"/>
                  </a:lnTo>
                  <a:cubicBezTo>
                    <a:pt x="9313" y="20212"/>
                    <a:pt x="9635" y="19276"/>
                    <a:pt x="8958" y="18523"/>
                  </a:cubicBezTo>
                  <a:cubicBezTo>
                    <a:pt x="8134" y="17611"/>
                    <a:pt x="7558" y="15210"/>
                    <a:pt x="10150" y="14555"/>
                  </a:cubicBezTo>
                  <a:cubicBezTo>
                    <a:pt x="12743" y="13899"/>
                    <a:pt x="13216" y="16255"/>
                    <a:pt x="12736" y="17679"/>
                  </a:cubicBezTo>
                  <a:cubicBezTo>
                    <a:pt x="12378" y="18747"/>
                    <a:pt x="13070" y="19262"/>
                    <a:pt x="13070" y="19262"/>
                  </a:cubicBezTo>
                  <a:lnTo>
                    <a:pt x="17693" y="18092"/>
                  </a:lnTo>
                  <a:cubicBezTo>
                    <a:pt x="17693" y="18092"/>
                    <a:pt x="16501" y="13146"/>
                    <a:pt x="16426" y="11786"/>
                  </a:cubicBezTo>
                  <a:cubicBezTo>
                    <a:pt x="16346" y="10328"/>
                    <a:pt x="18026" y="10919"/>
                    <a:pt x="18332" y="11000"/>
                  </a:cubicBezTo>
                  <a:cubicBezTo>
                    <a:pt x="20097" y="11473"/>
                    <a:pt x="21600" y="10153"/>
                    <a:pt x="21079" y="7680"/>
                  </a:cubicBezTo>
                  <a:cubicBezTo>
                    <a:pt x="20558" y="5208"/>
                    <a:pt x="18027" y="5192"/>
                    <a:pt x="17063" y="6452"/>
                  </a:cubicBezTo>
                  <a:cubicBezTo>
                    <a:pt x="16347" y="7388"/>
                    <a:pt x="15661" y="7684"/>
                    <a:pt x="15383" y="7029"/>
                  </a:cubicBezTo>
                  <a:cubicBezTo>
                    <a:pt x="14735" y="5498"/>
                    <a:pt x="13677" y="0"/>
                    <a:pt x="13677" y="0"/>
                  </a:cubicBezTo>
                  <a:lnTo>
                    <a:pt x="9343" y="1096"/>
                  </a:lnTo>
                  <a:cubicBezTo>
                    <a:pt x="9343" y="1096"/>
                    <a:pt x="8732" y="2392"/>
                    <a:pt x="9572" y="3149"/>
                  </a:cubicBezTo>
                  <a:cubicBezTo>
                    <a:pt x="10838" y="4289"/>
                    <a:pt x="10727" y="6525"/>
                    <a:pt x="8669" y="7045"/>
                  </a:cubicBezTo>
                  <a:cubicBezTo>
                    <a:pt x="6612" y="7566"/>
                    <a:pt x="5599" y="5828"/>
                    <a:pt x="6228" y="4123"/>
                  </a:cubicBezTo>
                  <a:cubicBezTo>
                    <a:pt x="6581" y="3168"/>
                    <a:pt x="5664" y="2036"/>
                    <a:pt x="5664" y="2036"/>
                  </a:cubicBezTo>
                  <a:cubicBezTo>
                    <a:pt x="5664" y="2036"/>
                    <a:pt x="0" y="3459"/>
                    <a:pt x="0" y="3459"/>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859" name="Shape 10438"/>
            <p:cNvSpPr/>
            <p:nvPr/>
          </p:nvSpPr>
          <p:spPr>
            <a:xfrm flipH="1">
              <a:off x="1983956" y="2455972"/>
              <a:ext cx="442378" cy="383847"/>
            </a:xfrm>
            <a:custGeom>
              <a:avLst/>
              <a:gdLst/>
              <a:ahLst/>
              <a:cxnLst>
                <a:cxn ang="0">
                  <a:pos x="wd2" y="hd2"/>
                </a:cxn>
                <a:cxn ang="5400000">
                  <a:pos x="wd2" y="hd2"/>
                </a:cxn>
                <a:cxn ang="10800000">
                  <a:pos x="wd2" y="hd2"/>
                </a:cxn>
                <a:cxn ang="16200000">
                  <a:pos x="wd2" y="hd2"/>
                </a:cxn>
              </a:cxnLst>
              <a:rect l="0" t="0" r="r" b="b"/>
              <a:pathLst>
                <a:path w="21307" h="21060" extrusionOk="0">
                  <a:moveTo>
                    <a:pt x="5067" y="1750"/>
                  </a:moveTo>
                  <a:cubicBezTo>
                    <a:pt x="3889" y="2786"/>
                    <a:pt x="2937" y="4242"/>
                    <a:pt x="2399" y="6004"/>
                  </a:cubicBezTo>
                  <a:cubicBezTo>
                    <a:pt x="1643" y="8478"/>
                    <a:pt x="1865" y="11194"/>
                    <a:pt x="2990" y="13444"/>
                  </a:cubicBezTo>
                  <a:cubicBezTo>
                    <a:pt x="3870" y="15270"/>
                    <a:pt x="5250" y="16661"/>
                    <a:pt x="6922" y="17381"/>
                  </a:cubicBezTo>
                  <a:cubicBezTo>
                    <a:pt x="9451" y="18470"/>
                    <a:pt x="12240" y="17908"/>
                    <a:pt x="14313" y="15903"/>
                  </a:cubicBezTo>
                  <a:cubicBezTo>
                    <a:pt x="18651" y="11420"/>
                    <a:pt x="17421" y="3050"/>
                    <a:pt x="12063" y="580"/>
                  </a:cubicBezTo>
                  <a:cubicBezTo>
                    <a:pt x="9632" y="-540"/>
                    <a:pt x="7029" y="24"/>
                    <a:pt x="5067" y="1750"/>
                  </a:cubicBezTo>
                  <a:close/>
                  <a:moveTo>
                    <a:pt x="144" y="7069"/>
                  </a:moveTo>
                  <a:cubicBezTo>
                    <a:pt x="-293" y="10042"/>
                    <a:pt x="271" y="13045"/>
                    <a:pt x="1730" y="15515"/>
                  </a:cubicBezTo>
                  <a:cubicBezTo>
                    <a:pt x="3189" y="17984"/>
                    <a:pt x="5373" y="19623"/>
                    <a:pt x="7873" y="20142"/>
                  </a:cubicBezTo>
                  <a:cubicBezTo>
                    <a:pt x="10701" y="20729"/>
                    <a:pt x="13525" y="19737"/>
                    <a:pt x="15626" y="17642"/>
                  </a:cubicBezTo>
                  <a:cubicBezTo>
                    <a:pt x="16046" y="17223"/>
                    <a:pt x="16441" y="16757"/>
                    <a:pt x="16797" y="16253"/>
                  </a:cubicBezTo>
                  <a:lnTo>
                    <a:pt x="17968" y="17913"/>
                  </a:lnTo>
                  <a:lnTo>
                    <a:pt x="15970" y="19907"/>
                  </a:lnTo>
                  <a:lnTo>
                    <a:pt x="16784" y="21060"/>
                  </a:lnTo>
                  <a:lnTo>
                    <a:pt x="21307" y="16547"/>
                  </a:lnTo>
                  <a:lnTo>
                    <a:pt x="20493" y="15394"/>
                  </a:lnTo>
                  <a:lnTo>
                    <a:pt x="18938" y="16946"/>
                  </a:lnTo>
                  <a:lnTo>
                    <a:pt x="17563" y="14997"/>
                  </a:lnTo>
                  <a:cubicBezTo>
                    <a:pt x="17707" y="14725"/>
                    <a:pt x="17841" y="14444"/>
                    <a:pt x="17966" y="14155"/>
                  </a:cubicBezTo>
                  <a:cubicBezTo>
                    <a:pt x="18091" y="13866"/>
                    <a:pt x="18199" y="13565"/>
                    <a:pt x="18303" y="13259"/>
                  </a:cubicBezTo>
                  <a:lnTo>
                    <a:pt x="17136" y="12696"/>
                  </a:lnTo>
                  <a:cubicBezTo>
                    <a:pt x="15692" y="16941"/>
                    <a:pt x="11882" y="19452"/>
                    <a:pt x="8083" y="18663"/>
                  </a:cubicBezTo>
                  <a:cubicBezTo>
                    <a:pt x="5916" y="18213"/>
                    <a:pt x="4035" y="16787"/>
                    <a:pt x="2770" y="14646"/>
                  </a:cubicBezTo>
                  <a:cubicBezTo>
                    <a:pt x="1505" y="12506"/>
                    <a:pt x="1009" y="9913"/>
                    <a:pt x="1387" y="7336"/>
                  </a:cubicBezTo>
                  <a:lnTo>
                    <a:pt x="144" y="7069"/>
                  </a:lnTo>
                  <a:close/>
                  <a:moveTo>
                    <a:pt x="5335" y="2837"/>
                  </a:moveTo>
                  <a:cubicBezTo>
                    <a:pt x="5642" y="2548"/>
                    <a:pt x="5974" y="2294"/>
                    <a:pt x="6321" y="2074"/>
                  </a:cubicBezTo>
                  <a:cubicBezTo>
                    <a:pt x="6377" y="2352"/>
                    <a:pt x="6420" y="2628"/>
                    <a:pt x="6454" y="2908"/>
                  </a:cubicBezTo>
                  <a:cubicBezTo>
                    <a:pt x="6487" y="3187"/>
                    <a:pt x="6509" y="3473"/>
                    <a:pt x="6523" y="3753"/>
                  </a:cubicBezTo>
                  <a:cubicBezTo>
                    <a:pt x="6184" y="3733"/>
                    <a:pt x="5841" y="3731"/>
                    <a:pt x="5502" y="3739"/>
                  </a:cubicBezTo>
                  <a:cubicBezTo>
                    <a:pt x="5162" y="3747"/>
                    <a:pt x="4828" y="3763"/>
                    <a:pt x="4490" y="3799"/>
                  </a:cubicBezTo>
                  <a:cubicBezTo>
                    <a:pt x="4750" y="3452"/>
                    <a:pt x="5029" y="3126"/>
                    <a:pt x="5335" y="2837"/>
                  </a:cubicBezTo>
                  <a:close/>
                  <a:moveTo>
                    <a:pt x="3789" y="4906"/>
                  </a:moveTo>
                  <a:cubicBezTo>
                    <a:pt x="4243" y="4825"/>
                    <a:pt x="4700" y="4770"/>
                    <a:pt x="5156" y="4744"/>
                  </a:cubicBezTo>
                  <a:cubicBezTo>
                    <a:pt x="5613" y="4718"/>
                    <a:pt x="6071" y="4720"/>
                    <a:pt x="6527" y="4748"/>
                  </a:cubicBezTo>
                  <a:cubicBezTo>
                    <a:pt x="6511" y="5145"/>
                    <a:pt x="6474" y="5551"/>
                    <a:pt x="6416" y="5943"/>
                  </a:cubicBezTo>
                  <a:cubicBezTo>
                    <a:pt x="6358" y="6336"/>
                    <a:pt x="6283" y="6722"/>
                    <a:pt x="6183" y="7107"/>
                  </a:cubicBezTo>
                  <a:lnTo>
                    <a:pt x="3360" y="5893"/>
                  </a:lnTo>
                  <a:cubicBezTo>
                    <a:pt x="3422" y="5725"/>
                    <a:pt x="3488" y="5551"/>
                    <a:pt x="3560" y="5388"/>
                  </a:cubicBezTo>
                  <a:cubicBezTo>
                    <a:pt x="3631" y="5226"/>
                    <a:pt x="3708" y="5062"/>
                    <a:pt x="3789" y="4906"/>
                  </a:cubicBezTo>
                  <a:close/>
                  <a:moveTo>
                    <a:pt x="7125" y="1577"/>
                  </a:moveTo>
                  <a:cubicBezTo>
                    <a:pt x="7809" y="1267"/>
                    <a:pt x="8522" y="1093"/>
                    <a:pt x="9239" y="1060"/>
                  </a:cubicBezTo>
                  <a:cubicBezTo>
                    <a:pt x="9955" y="1028"/>
                    <a:pt x="10670" y="1129"/>
                    <a:pt x="11369" y="1374"/>
                  </a:cubicBezTo>
                  <a:lnTo>
                    <a:pt x="10388" y="4606"/>
                  </a:lnTo>
                  <a:cubicBezTo>
                    <a:pt x="9901" y="4415"/>
                    <a:pt x="9404" y="4250"/>
                    <a:pt x="8905" y="4121"/>
                  </a:cubicBezTo>
                  <a:cubicBezTo>
                    <a:pt x="8407" y="3991"/>
                    <a:pt x="7907" y="3892"/>
                    <a:pt x="7401" y="3826"/>
                  </a:cubicBezTo>
                  <a:cubicBezTo>
                    <a:pt x="7389" y="3448"/>
                    <a:pt x="7359" y="3070"/>
                    <a:pt x="7314" y="2693"/>
                  </a:cubicBezTo>
                  <a:cubicBezTo>
                    <a:pt x="7268" y="2316"/>
                    <a:pt x="7205" y="1951"/>
                    <a:pt x="7125" y="1577"/>
                  </a:cubicBezTo>
                  <a:close/>
                  <a:moveTo>
                    <a:pt x="3066" y="6829"/>
                  </a:moveTo>
                  <a:lnTo>
                    <a:pt x="5890" y="8044"/>
                  </a:lnTo>
                  <a:cubicBezTo>
                    <a:pt x="5764" y="8385"/>
                    <a:pt x="5625" y="8720"/>
                    <a:pt x="5468" y="9041"/>
                  </a:cubicBezTo>
                  <a:cubicBezTo>
                    <a:pt x="5310" y="9362"/>
                    <a:pt x="5138" y="9667"/>
                    <a:pt x="4951" y="9964"/>
                  </a:cubicBezTo>
                  <a:cubicBezTo>
                    <a:pt x="4578" y="9630"/>
                    <a:pt x="4217" y="9280"/>
                    <a:pt x="3874" y="8903"/>
                  </a:cubicBezTo>
                  <a:cubicBezTo>
                    <a:pt x="3532" y="8526"/>
                    <a:pt x="3202" y="8132"/>
                    <a:pt x="2893" y="7714"/>
                  </a:cubicBezTo>
                  <a:cubicBezTo>
                    <a:pt x="2915" y="7566"/>
                    <a:pt x="2943" y="7408"/>
                    <a:pt x="2973" y="7262"/>
                  </a:cubicBezTo>
                  <a:cubicBezTo>
                    <a:pt x="3002" y="7115"/>
                    <a:pt x="3030" y="6975"/>
                    <a:pt x="3066" y="6829"/>
                  </a:cubicBezTo>
                  <a:close/>
                  <a:moveTo>
                    <a:pt x="2802" y="9058"/>
                  </a:moveTo>
                  <a:cubicBezTo>
                    <a:pt x="3052" y="9362"/>
                    <a:pt x="3305" y="9651"/>
                    <a:pt x="3574" y="9931"/>
                  </a:cubicBezTo>
                  <a:cubicBezTo>
                    <a:pt x="3843" y="10211"/>
                    <a:pt x="4128" y="10481"/>
                    <a:pt x="4413" y="10737"/>
                  </a:cubicBezTo>
                  <a:cubicBezTo>
                    <a:pt x="4240" y="10960"/>
                    <a:pt x="4046" y="11176"/>
                    <a:pt x="3855" y="11379"/>
                  </a:cubicBezTo>
                  <a:cubicBezTo>
                    <a:pt x="3663" y="11582"/>
                    <a:pt x="3470" y="11771"/>
                    <a:pt x="3263" y="11953"/>
                  </a:cubicBezTo>
                  <a:cubicBezTo>
                    <a:pt x="3107" y="11486"/>
                    <a:pt x="2988" y="11009"/>
                    <a:pt x="2911" y="10525"/>
                  </a:cubicBezTo>
                  <a:cubicBezTo>
                    <a:pt x="2833" y="10041"/>
                    <a:pt x="2802" y="9550"/>
                    <a:pt x="2802" y="9058"/>
                  </a:cubicBezTo>
                  <a:close/>
                  <a:moveTo>
                    <a:pt x="7388" y="4838"/>
                  </a:moveTo>
                  <a:cubicBezTo>
                    <a:pt x="7847" y="4901"/>
                    <a:pt x="8303" y="5000"/>
                    <a:pt x="8754" y="5118"/>
                  </a:cubicBezTo>
                  <a:cubicBezTo>
                    <a:pt x="9206" y="5236"/>
                    <a:pt x="9653" y="5370"/>
                    <a:pt x="10094" y="5543"/>
                  </a:cubicBezTo>
                  <a:lnTo>
                    <a:pt x="9216" y="8418"/>
                  </a:lnTo>
                  <a:lnTo>
                    <a:pt x="6979" y="7448"/>
                  </a:lnTo>
                  <a:cubicBezTo>
                    <a:pt x="7094" y="7021"/>
                    <a:pt x="7183" y="6595"/>
                    <a:pt x="7252" y="6159"/>
                  </a:cubicBezTo>
                  <a:cubicBezTo>
                    <a:pt x="7322" y="5724"/>
                    <a:pt x="7367" y="5278"/>
                    <a:pt x="7388" y="4838"/>
                  </a:cubicBezTo>
                  <a:close/>
                  <a:moveTo>
                    <a:pt x="12165" y="1715"/>
                  </a:moveTo>
                  <a:cubicBezTo>
                    <a:pt x="12833" y="2062"/>
                    <a:pt x="13444" y="2537"/>
                    <a:pt x="13976" y="3110"/>
                  </a:cubicBezTo>
                  <a:cubicBezTo>
                    <a:pt x="14508" y="3682"/>
                    <a:pt x="14966" y="4359"/>
                    <a:pt x="15323" y="5120"/>
                  </a:cubicBezTo>
                  <a:cubicBezTo>
                    <a:pt x="15135" y="5280"/>
                    <a:pt x="14943" y="5448"/>
                    <a:pt x="14767" y="5624"/>
                  </a:cubicBezTo>
                  <a:cubicBezTo>
                    <a:pt x="14452" y="5938"/>
                    <a:pt x="14161" y="6276"/>
                    <a:pt x="13887" y="6638"/>
                  </a:cubicBezTo>
                  <a:cubicBezTo>
                    <a:pt x="13463" y="6301"/>
                    <a:pt x="13028" y="5991"/>
                    <a:pt x="12576" y="5709"/>
                  </a:cubicBezTo>
                  <a:cubicBezTo>
                    <a:pt x="12124" y="5427"/>
                    <a:pt x="11652" y="5181"/>
                    <a:pt x="11175" y="4956"/>
                  </a:cubicBezTo>
                  <a:lnTo>
                    <a:pt x="12165" y="1715"/>
                  </a:lnTo>
                  <a:close/>
                  <a:moveTo>
                    <a:pt x="6686" y="8385"/>
                  </a:moveTo>
                  <a:lnTo>
                    <a:pt x="8930" y="9364"/>
                  </a:lnTo>
                  <a:lnTo>
                    <a:pt x="8095" y="12078"/>
                  </a:lnTo>
                  <a:cubicBezTo>
                    <a:pt x="7666" y="11874"/>
                    <a:pt x="7252" y="11648"/>
                    <a:pt x="6844" y="11395"/>
                  </a:cubicBezTo>
                  <a:cubicBezTo>
                    <a:pt x="6436" y="11142"/>
                    <a:pt x="6042" y="10863"/>
                    <a:pt x="5658" y="10562"/>
                  </a:cubicBezTo>
                  <a:cubicBezTo>
                    <a:pt x="5865" y="10227"/>
                    <a:pt x="6051" y="9869"/>
                    <a:pt x="6224" y="9507"/>
                  </a:cubicBezTo>
                  <a:cubicBezTo>
                    <a:pt x="6396" y="9144"/>
                    <a:pt x="6550" y="8769"/>
                    <a:pt x="6686" y="8385"/>
                  </a:cubicBezTo>
                  <a:close/>
                  <a:moveTo>
                    <a:pt x="5128" y="11345"/>
                  </a:moveTo>
                  <a:cubicBezTo>
                    <a:pt x="5549" y="11679"/>
                    <a:pt x="5983" y="11985"/>
                    <a:pt x="6431" y="12264"/>
                  </a:cubicBezTo>
                  <a:cubicBezTo>
                    <a:pt x="6880" y="12543"/>
                    <a:pt x="7336" y="12801"/>
                    <a:pt x="7808" y="13024"/>
                  </a:cubicBezTo>
                  <a:lnTo>
                    <a:pt x="6820" y="16247"/>
                  </a:lnTo>
                  <a:cubicBezTo>
                    <a:pt x="6157" y="15902"/>
                    <a:pt x="5551" y="15438"/>
                    <a:pt x="5023" y="14872"/>
                  </a:cubicBezTo>
                  <a:cubicBezTo>
                    <a:pt x="4495" y="14305"/>
                    <a:pt x="4047" y="13633"/>
                    <a:pt x="3690" y="12881"/>
                  </a:cubicBezTo>
                  <a:cubicBezTo>
                    <a:pt x="3863" y="12733"/>
                    <a:pt x="4034" y="12589"/>
                    <a:pt x="4196" y="12427"/>
                  </a:cubicBezTo>
                  <a:cubicBezTo>
                    <a:pt x="4362" y="12261"/>
                    <a:pt x="4521" y="12078"/>
                    <a:pt x="4677" y="11897"/>
                  </a:cubicBezTo>
                  <a:cubicBezTo>
                    <a:pt x="4831" y="11717"/>
                    <a:pt x="4984" y="11537"/>
                    <a:pt x="5128" y="11345"/>
                  </a:cubicBezTo>
                  <a:close/>
                  <a:moveTo>
                    <a:pt x="10890" y="5884"/>
                  </a:moveTo>
                  <a:cubicBezTo>
                    <a:pt x="11322" y="6089"/>
                    <a:pt x="11745" y="6331"/>
                    <a:pt x="12155" y="6587"/>
                  </a:cubicBezTo>
                  <a:cubicBezTo>
                    <a:pt x="12566" y="6842"/>
                    <a:pt x="12970" y="7118"/>
                    <a:pt x="13357" y="7421"/>
                  </a:cubicBezTo>
                  <a:cubicBezTo>
                    <a:pt x="13134" y="7776"/>
                    <a:pt x="12924" y="8141"/>
                    <a:pt x="12741" y="8527"/>
                  </a:cubicBezTo>
                  <a:cubicBezTo>
                    <a:pt x="12557" y="8912"/>
                    <a:pt x="12392" y="9316"/>
                    <a:pt x="12250" y="9728"/>
                  </a:cubicBezTo>
                  <a:lnTo>
                    <a:pt x="10012" y="8759"/>
                  </a:lnTo>
                  <a:lnTo>
                    <a:pt x="10890" y="5884"/>
                  </a:lnTo>
                  <a:close/>
                  <a:moveTo>
                    <a:pt x="9726" y="9705"/>
                  </a:moveTo>
                  <a:lnTo>
                    <a:pt x="11963" y="10675"/>
                  </a:lnTo>
                  <a:cubicBezTo>
                    <a:pt x="11858" y="11076"/>
                    <a:pt x="11775" y="11484"/>
                    <a:pt x="11711" y="11892"/>
                  </a:cubicBezTo>
                  <a:cubicBezTo>
                    <a:pt x="11647" y="12300"/>
                    <a:pt x="11605" y="12708"/>
                    <a:pt x="11582" y="13122"/>
                  </a:cubicBezTo>
                  <a:cubicBezTo>
                    <a:pt x="11125" y="13058"/>
                    <a:pt x="10671" y="12970"/>
                    <a:pt x="10223" y="12852"/>
                  </a:cubicBezTo>
                  <a:cubicBezTo>
                    <a:pt x="9773" y="12734"/>
                    <a:pt x="9330" y="12590"/>
                    <a:pt x="8891" y="12418"/>
                  </a:cubicBezTo>
                  <a:lnTo>
                    <a:pt x="9726" y="9705"/>
                  </a:lnTo>
                  <a:close/>
                  <a:moveTo>
                    <a:pt x="15110" y="6654"/>
                  </a:moveTo>
                  <a:cubicBezTo>
                    <a:pt x="15286" y="6466"/>
                    <a:pt x="15468" y="6292"/>
                    <a:pt x="15660" y="6122"/>
                  </a:cubicBezTo>
                  <a:cubicBezTo>
                    <a:pt x="15809" y="6563"/>
                    <a:pt x="15931" y="7010"/>
                    <a:pt x="16010" y="7467"/>
                  </a:cubicBezTo>
                  <a:cubicBezTo>
                    <a:pt x="16090" y="7923"/>
                    <a:pt x="16131" y="8380"/>
                    <a:pt x="16141" y="8843"/>
                  </a:cubicBezTo>
                  <a:cubicBezTo>
                    <a:pt x="15901" y="8555"/>
                    <a:pt x="15654" y="8278"/>
                    <a:pt x="15397" y="8011"/>
                  </a:cubicBezTo>
                  <a:cubicBezTo>
                    <a:pt x="15141" y="7744"/>
                    <a:pt x="14873" y="7491"/>
                    <a:pt x="14601" y="7246"/>
                  </a:cubicBezTo>
                  <a:cubicBezTo>
                    <a:pt x="14764" y="7041"/>
                    <a:pt x="14933" y="6843"/>
                    <a:pt x="15110" y="6654"/>
                  </a:cubicBezTo>
                  <a:close/>
                  <a:moveTo>
                    <a:pt x="8605" y="13365"/>
                  </a:moveTo>
                  <a:cubicBezTo>
                    <a:pt x="9087" y="13555"/>
                    <a:pt x="9570" y="13711"/>
                    <a:pt x="10065" y="13839"/>
                  </a:cubicBezTo>
                  <a:cubicBezTo>
                    <a:pt x="10559" y="13968"/>
                    <a:pt x="11066" y="14067"/>
                    <a:pt x="11569" y="14134"/>
                  </a:cubicBezTo>
                  <a:cubicBezTo>
                    <a:pt x="11579" y="14515"/>
                    <a:pt x="11603" y="14896"/>
                    <a:pt x="11648" y="15275"/>
                  </a:cubicBezTo>
                  <a:cubicBezTo>
                    <a:pt x="11692" y="15655"/>
                    <a:pt x="11756" y="16033"/>
                    <a:pt x="11835" y="16409"/>
                  </a:cubicBezTo>
                  <a:cubicBezTo>
                    <a:pt x="11155" y="16714"/>
                    <a:pt x="10449" y="16879"/>
                    <a:pt x="9738" y="16910"/>
                  </a:cubicBezTo>
                  <a:cubicBezTo>
                    <a:pt x="9027" y="16940"/>
                    <a:pt x="8310" y="16830"/>
                    <a:pt x="7616" y="16588"/>
                  </a:cubicBezTo>
                  <a:lnTo>
                    <a:pt x="8605" y="13365"/>
                  </a:lnTo>
                  <a:close/>
                  <a:moveTo>
                    <a:pt x="14057" y="8009"/>
                  </a:moveTo>
                  <a:cubicBezTo>
                    <a:pt x="14422" y="8337"/>
                    <a:pt x="14775" y="8689"/>
                    <a:pt x="15111" y="9059"/>
                  </a:cubicBezTo>
                  <a:cubicBezTo>
                    <a:pt x="15447" y="9428"/>
                    <a:pt x="15766" y="9827"/>
                    <a:pt x="16070" y="10236"/>
                  </a:cubicBezTo>
                  <a:cubicBezTo>
                    <a:pt x="16047" y="10416"/>
                    <a:pt x="16018" y="10584"/>
                    <a:pt x="15985" y="10762"/>
                  </a:cubicBezTo>
                  <a:cubicBezTo>
                    <a:pt x="15951" y="10941"/>
                    <a:pt x="15911" y="11125"/>
                    <a:pt x="15868" y="11302"/>
                  </a:cubicBezTo>
                  <a:lnTo>
                    <a:pt x="13053" y="10079"/>
                  </a:lnTo>
                  <a:cubicBezTo>
                    <a:pt x="13184" y="9711"/>
                    <a:pt x="13327" y="9356"/>
                    <a:pt x="13495" y="9010"/>
                  </a:cubicBezTo>
                  <a:cubicBezTo>
                    <a:pt x="13664" y="8666"/>
                    <a:pt x="13854" y="8327"/>
                    <a:pt x="14057" y="8009"/>
                  </a:cubicBezTo>
                  <a:close/>
                  <a:moveTo>
                    <a:pt x="12766" y="11025"/>
                  </a:moveTo>
                  <a:lnTo>
                    <a:pt x="15589" y="12240"/>
                  </a:lnTo>
                  <a:cubicBezTo>
                    <a:pt x="15538" y="12379"/>
                    <a:pt x="15478" y="12512"/>
                    <a:pt x="15420" y="12646"/>
                  </a:cubicBezTo>
                  <a:cubicBezTo>
                    <a:pt x="15362" y="12781"/>
                    <a:pt x="15300" y="12920"/>
                    <a:pt x="15235" y="13051"/>
                  </a:cubicBezTo>
                  <a:cubicBezTo>
                    <a:pt x="14772" y="13135"/>
                    <a:pt x="14310" y="13192"/>
                    <a:pt x="13844" y="13219"/>
                  </a:cubicBezTo>
                  <a:cubicBezTo>
                    <a:pt x="13378" y="13246"/>
                    <a:pt x="12908" y="13242"/>
                    <a:pt x="12443" y="13212"/>
                  </a:cubicBezTo>
                  <a:cubicBezTo>
                    <a:pt x="12460" y="12842"/>
                    <a:pt x="12494" y="12473"/>
                    <a:pt x="12547" y="12108"/>
                  </a:cubicBezTo>
                  <a:cubicBezTo>
                    <a:pt x="12600" y="11743"/>
                    <a:pt x="12676" y="11385"/>
                    <a:pt x="12766" y="11025"/>
                  </a:cubicBezTo>
                  <a:close/>
                  <a:moveTo>
                    <a:pt x="12438" y="14215"/>
                  </a:moveTo>
                  <a:cubicBezTo>
                    <a:pt x="12795" y="14238"/>
                    <a:pt x="13149" y="14243"/>
                    <a:pt x="13506" y="14234"/>
                  </a:cubicBezTo>
                  <a:cubicBezTo>
                    <a:pt x="13864" y="14225"/>
                    <a:pt x="14224" y="14203"/>
                    <a:pt x="14580" y="14162"/>
                  </a:cubicBezTo>
                  <a:cubicBezTo>
                    <a:pt x="14335" y="14509"/>
                    <a:pt x="14059" y="14834"/>
                    <a:pt x="13766" y="15127"/>
                  </a:cubicBezTo>
                  <a:cubicBezTo>
                    <a:pt x="13423" y="15469"/>
                    <a:pt x="13055" y="15771"/>
                    <a:pt x="12662" y="16025"/>
                  </a:cubicBezTo>
                  <a:cubicBezTo>
                    <a:pt x="12600" y="15726"/>
                    <a:pt x="12549" y="15427"/>
                    <a:pt x="12511" y="15126"/>
                  </a:cubicBezTo>
                  <a:cubicBezTo>
                    <a:pt x="12473" y="14824"/>
                    <a:pt x="12451" y="14518"/>
                    <a:pt x="12438" y="14215"/>
                  </a:cubicBezTo>
                  <a:close/>
                </a:path>
              </a:pathLst>
            </a:custGeom>
            <a:solidFill>
              <a:srgbClr val="D9D9D9"/>
            </a:solidFill>
            <a:ln w="12700" cap="flat">
              <a:noFill/>
              <a:miter lim="400000"/>
            </a:ln>
            <a:effectLst/>
          </p:spPr>
          <p:txBody>
            <a:bodyPr wrap="square" lIns="45719" tIns="45719" rIns="45719" bIns="45719" numCol="1" anchor="t">
              <a:noAutofit/>
            </a:bodyPr>
            <a:lstStyle/>
            <a:p>
              <a:pPr>
                <a:defRPr>
                  <a:latin typeface="Lato Light"/>
                  <a:ea typeface="Lato Light"/>
                  <a:cs typeface="Lato Light"/>
                  <a:sym typeface="Lato Light"/>
                </a:defRPr>
              </a:pPr>
              <a:endParaRPr/>
            </a:p>
          </p:txBody>
        </p:sp>
        <p:sp>
          <p:nvSpPr>
            <p:cNvPr id="860" name="Shape 10439"/>
            <p:cNvSpPr/>
            <p:nvPr/>
          </p:nvSpPr>
          <p:spPr>
            <a:xfrm flipH="1">
              <a:off x="2346545" y="2283548"/>
              <a:ext cx="149950" cy="167511"/>
            </a:xfrm>
            <a:custGeom>
              <a:avLst/>
              <a:gdLst/>
              <a:ahLst/>
              <a:cxnLst>
                <a:cxn ang="0">
                  <a:pos x="wd2" y="hd2"/>
                </a:cxn>
                <a:cxn ang="5400000">
                  <a:pos x="wd2" y="hd2"/>
                </a:cxn>
                <a:cxn ang="10800000">
                  <a:pos x="wd2" y="hd2"/>
                </a:cxn>
                <a:cxn ang="16200000">
                  <a:pos x="wd2" y="hd2"/>
                </a:cxn>
              </a:cxnLst>
              <a:rect l="0" t="0" r="r" b="b"/>
              <a:pathLst>
                <a:path w="19372" h="21028" extrusionOk="0">
                  <a:moveTo>
                    <a:pt x="11133" y="0"/>
                  </a:moveTo>
                  <a:cubicBezTo>
                    <a:pt x="10472" y="291"/>
                    <a:pt x="9828" y="670"/>
                    <a:pt x="9217" y="1133"/>
                  </a:cubicBezTo>
                  <a:cubicBezTo>
                    <a:pt x="8204" y="1900"/>
                    <a:pt x="7240" y="3000"/>
                    <a:pt x="7231" y="4263"/>
                  </a:cubicBezTo>
                  <a:cubicBezTo>
                    <a:pt x="7231" y="4376"/>
                    <a:pt x="7250" y="4474"/>
                    <a:pt x="7264" y="4578"/>
                  </a:cubicBezTo>
                  <a:lnTo>
                    <a:pt x="5150" y="2019"/>
                  </a:lnTo>
                  <a:cubicBezTo>
                    <a:pt x="5135" y="2030"/>
                    <a:pt x="5117" y="2041"/>
                    <a:pt x="5101" y="2053"/>
                  </a:cubicBezTo>
                  <a:cubicBezTo>
                    <a:pt x="5026" y="2106"/>
                    <a:pt x="4954" y="2159"/>
                    <a:pt x="4879" y="2213"/>
                  </a:cubicBezTo>
                  <a:lnTo>
                    <a:pt x="7422" y="5900"/>
                  </a:lnTo>
                  <a:cubicBezTo>
                    <a:pt x="4976" y="5414"/>
                    <a:pt x="2485" y="6475"/>
                    <a:pt x="1081" y="8857"/>
                  </a:cubicBezTo>
                  <a:cubicBezTo>
                    <a:pt x="-1075" y="12513"/>
                    <a:pt x="94" y="17729"/>
                    <a:pt x="3687" y="19976"/>
                  </a:cubicBezTo>
                  <a:cubicBezTo>
                    <a:pt x="6285" y="21600"/>
                    <a:pt x="9521" y="21245"/>
                    <a:pt x="12056" y="19586"/>
                  </a:cubicBezTo>
                  <a:cubicBezTo>
                    <a:pt x="14334" y="19918"/>
                    <a:pt x="16642" y="19169"/>
                    <a:pt x="18071" y="17172"/>
                  </a:cubicBezTo>
                  <a:cubicBezTo>
                    <a:pt x="20525" y="13741"/>
                    <a:pt x="19341" y="8581"/>
                    <a:pt x="15910" y="5901"/>
                  </a:cubicBezTo>
                  <a:cubicBezTo>
                    <a:pt x="14979" y="5173"/>
                    <a:pt x="13947" y="4703"/>
                    <a:pt x="12863" y="4562"/>
                  </a:cubicBezTo>
                  <a:cubicBezTo>
                    <a:pt x="12075" y="4459"/>
                    <a:pt x="11290" y="4541"/>
                    <a:pt x="10538" y="4763"/>
                  </a:cubicBezTo>
                  <a:cubicBezTo>
                    <a:pt x="10954" y="4092"/>
                    <a:pt x="11178" y="3259"/>
                    <a:pt x="11249" y="2443"/>
                  </a:cubicBezTo>
                  <a:cubicBezTo>
                    <a:pt x="11323" y="1599"/>
                    <a:pt x="11284" y="776"/>
                    <a:pt x="11133" y="0"/>
                  </a:cubicBezTo>
                  <a:close/>
                </a:path>
              </a:pathLst>
            </a:custGeom>
            <a:solidFill>
              <a:srgbClr val="D9D9D9"/>
            </a:solidFill>
            <a:ln w="12700" cap="flat">
              <a:noFill/>
              <a:miter lim="400000"/>
            </a:ln>
            <a:effectLst/>
          </p:spPr>
          <p:txBody>
            <a:bodyPr wrap="square" lIns="45719" tIns="45719" rIns="45719" bIns="45719" numCol="1" anchor="t">
              <a:noAutofit/>
            </a:bodyPr>
            <a:lstStyle/>
            <a:p>
              <a:pPr>
                <a:defRPr>
                  <a:latin typeface="Lato Light"/>
                  <a:ea typeface="Lato Light"/>
                  <a:cs typeface="Lato Light"/>
                  <a:sym typeface="Lato Light"/>
                </a:defRPr>
              </a:pPr>
              <a:endParaRPr/>
            </a:p>
          </p:txBody>
        </p:sp>
        <p:sp>
          <p:nvSpPr>
            <p:cNvPr id="861" name="Shape 10440"/>
            <p:cNvSpPr/>
            <p:nvPr/>
          </p:nvSpPr>
          <p:spPr>
            <a:xfrm flipH="1">
              <a:off x="1908599" y="2188796"/>
              <a:ext cx="160568" cy="185549"/>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rgbClr val="D9D9D9"/>
            </a:solidFill>
            <a:ln w="12700" cap="flat">
              <a:noFill/>
              <a:miter lim="400000"/>
            </a:ln>
            <a:effectLst/>
          </p:spPr>
          <p:txBody>
            <a:bodyPr wrap="square" lIns="45719" tIns="45719" rIns="45719" bIns="45719" numCol="1" anchor="t">
              <a:noAutofit/>
            </a:bodyPr>
            <a:lstStyle/>
            <a:p>
              <a:pPr>
                <a:defRPr>
                  <a:latin typeface="Lato Light"/>
                  <a:ea typeface="Lato Light"/>
                  <a:cs typeface="Lato Light"/>
                  <a:sym typeface="Lato Light"/>
                </a:defRPr>
              </a:pPr>
              <a:endParaRPr/>
            </a:p>
          </p:txBody>
        </p:sp>
        <p:sp>
          <p:nvSpPr>
            <p:cNvPr id="862" name="Shape 10441"/>
            <p:cNvSpPr/>
            <p:nvPr/>
          </p:nvSpPr>
          <p:spPr>
            <a:xfrm flipH="1">
              <a:off x="2404657" y="1611833"/>
              <a:ext cx="180250" cy="262622"/>
            </a:xfrm>
            <a:custGeom>
              <a:avLst/>
              <a:gdLst/>
              <a:ahLst/>
              <a:cxnLst>
                <a:cxn ang="0">
                  <a:pos x="wd2" y="hd2"/>
                </a:cxn>
                <a:cxn ang="5400000">
                  <a:pos x="wd2" y="hd2"/>
                </a:cxn>
                <a:cxn ang="10800000">
                  <a:pos x="wd2" y="hd2"/>
                </a:cxn>
                <a:cxn ang="16200000">
                  <a:pos x="wd2" y="hd2"/>
                </a:cxn>
              </a:cxnLst>
              <a:rect l="0" t="0" r="r" b="b"/>
              <a:pathLst>
                <a:path w="19205" h="21362" extrusionOk="0">
                  <a:moveTo>
                    <a:pt x="10609" y="42"/>
                  </a:moveTo>
                  <a:cubicBezTo>
                    <a:pt x="8165" y="-163"/>
                    <a:pt x="5621" y="371"/>
                    <a:pt x="3560" y="1701"/>
                  </a:cubicBezTo>
                  <a:cubicBezTo>
                    <a:pt x="-561" y="4361"/>
                    <a:pt x="-1197" y="9180"/>
                    <a:pt x="2140" y="12464"/>
                  </a:cubicBezTo>
                  <a:cubicBezTo>
                    <a:pt x="4853" y="15134"/>
                    <a:pt x="9359" y="15970"/>
                    <a:pt x="13163" y="14761"/>
                  </a:cubicBezTo>
                  <a:cubicBezTo>
                    <a:pt x="13165" y="14831"/>
                    <a:pt x="13187" y="14903"/>
                    <a:pt x="13225" y="14971"/>
                  </a:cubicBezTo>
                  <a:lnTo>
                    <a:pt x="16612" y="21038"/>
                  </a:lnTo>
                  <a:cubicBezTo>
                    <a:pt x="16765" y="21312"/>
                    <a:pt x="17169" y="21437"/>
                    <a:pt x="17513" y="21315"/>
                  </a:cubicBezTo>
                  <a:lnTo>
                    <a:pt x="17878" y="21185"/>
                  </a:lnTo>
                  <a:cubicBezTo>
                    <a:pt x="18222" y="21063"/>
                    <a:pt x="18373" y="20740"/>
                    <a:pt x="18220" y="20466"/>
                  </a:cubicBezTo>
                  <a:lnTo>
                    <a:pt x="14832" y="14404"/>
                  </a:lnTo>
                  <a:cubicBezTo>
                    <a:pt x="14778" y="14306"/>
                    <a:pt x="14685" y="14237"/>
                    <a:pt x="14581" y="14182"/>
                  </a:cubicBezTo>
                  <a:cubicBezTo>
                    <a:pt x="14946" y="14005"/>
                    <a:pt x="15305" y="13815"/>
                    <a:pt x="15646" y="13595"/>
                  </a:cubicBezTo>
                  <a:cubicBezTo>
                    <a:pt x="19767" y="10936"/>
                    <a:pt x="20403" y="6117"/>
                    <a:pt x="17066" y="2832"/>
                  </a:cubicBezTo>
                  <a:cubicBezTo>
                    <a:pt x="15397" y="1190"/>
                    <a:pt x="13053" y="246"/>
                    <a:pt x="10609" y="42"/>
                  </a:cubicBezTo>
                  <a:close/>
                  <a:moveTo>
                    <a:pt x="10451" y="1236"/>
                  </a:moveTo>
                  <a:cubicBezTo>
                    <a:pt x="12511" y="1409"/>
                    <a:pt x="14487" y="2209"/>
                    <a:pt x="15893" y="3593"/>
                  </a:cubicBezTo>
                  <a:cubicBezTo>
                    <a:pt x="18705" y="6360"/>
                    <a:pt x="18170" y="10421"/>
                    <a:pt x="14697" y="12662"/>
                  </a:cubicBezTo>
                  <a:cubicBezTo>
                    <a:pt x="11225" y="14902"/>
                    <a:pt x="6130" y="14476"/>
                    <a:pt x="3318" y="11708"/>
                  </a:cubicBezTo>
                  <a:cubicBezTo>
                    <a:pt x="506" y="8941"/>
                    <a:pt x="1041" y="4881"/>
                    <a:pt x="4514" y="2640"/>
                  </a:cubicBezTo>
                  <a:cubicBezTo>
                    <a:pt x="6250" y="1519"/>
                    <a:pt x="8392" y="1064"/>
                    <a:pt x="10451" y="1236"/>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863" name="Shape 10442"/>
            <p:cNvSpPr/>
            <p:nvPr/>
          </p:nvSpPr>
          <p:spPr>
            <a:xfrm flipH="1">
              <a:off x="1935686" y="2013187"/>
              <a:ext cx="152954" cy="148628"/>
            </a:xfrm>
            <a:custGeom>
              <a:avLst/>
              <a:gdLst/>
              <a:ahLst/>
              <a:cxnLst>
                <a:cxn ang="0">
                  <a:pos x="wd2" y="hd2"/>
                </a:cxn>
                <a:cxn ang="5400000">
                  <a:pos x="wd2" y="hd2"/>
                </a:cxn>
                <a:cxn ang="10800000">
                  <a:pos x="wd2" y="hd2"/>
                </a:cxn>
                <a:cxn ang="16200000">
                  <a:pos x="wd2" y="hd2"/>
                </a:cxn>
              </a:cxnLst>
              <a:rect l="0" t="0" r="r" b="b"/>
              <a:pathLst>
                <a:path w="21184" h="21600" extrusionOk="0">
                  <a:moveTo>
                    <a:pt x="0" y="3459"/>
                  </a:moveTo>
                  <a:lnTo>
                    <a:pt x="1422" y="10208"/>
                  </a:lnTo>
                  <a:cubicBezTo>
                    <a:pt x="1422" y="10208"/>
                    <a:pt x="2469" y="10982"/>
                    <a:pt x="3219" y="10113"/>
                  </a:cubicBezTo>
                  <a:cubicBezTo>
                    <a:pt x="4049" y="9149"/>
                    <a:pt x="6494" y="8518"/>
                    <a:pt x="6992" y="11134"/>
                  </a:cubicBezTo>
                  <a:cubicBezTo>
                    <a:pt x="7491" y="13750"/>
                    <a:pt x="5522" y="14362"/>
                    <a:pt x="4296" y="14027"/>
                  </a:cubicBezTo>
                  <a:cubicBezTo>
                    <a:pt x="3187" y="13725"/>
                    <a:pt x="2357" y="14641"/>
                    <a:pt x="2357" y="14641"/>
                  </a:cubicBezTo>
                  <a:lnTo>
                    <a:pt x="3823" y="21600"/>
                  </a:lnTo>
                  <a:lnTo>
                    <a:pt x="9313" y="20212"/>
                  </a:lnTo>
                  <a:cubicBezTo>
                    <a:pt x="9313" y="20212"/>
                    <a:pt x="9635" y="19276"/>
                    <a:pt x="8958" y="18523"/>
                  </a:cubicBezTo>
                  <a:cubicBezTo>
                    <a:pt x="8134" y="17611"/>
                    <a:pt x="7558" y="15210"/>
                    <a:pt x="10150" y="14555"/>
                  </a:cubicBezTo>
                  <a:cubicBezTo>
                    <a:pt x="12743" y="13899"/>
                    <a:pt x="13216" y="16255"/>
                    <a:pt x="12736" y="17679"/>
                  </a:cubicBezTo>
                  <a:cubicBezTo>
                    <a:pt x="12378" y="18747"/>
                    <a:pt x="13070" y="19262"/>
                    <a:pt x="13070" y="19262"/>
                  </a:cubicBezTo>
                  <a:lnTo>
                    <a:pt x="17693" y="18092"/>
                  </a:lnTo>
                  <a:cubicBezTo>
                    <a:pt x="17693" y="18092"/>
                    <a:pt x="16501" y="13146"/>
                    <a:pt x="16426" y="11786"/>
                  </a:cubicBezTo>
                  <a:cubicBezTo>
                    <a:pt x="16346" y="10328"/>
                    <a:pt x="18026" y="10919"/>
                    <a:pt x="18332" y="11000"/>
                  </a:cubicBezTo>
                  <a:cubicBezTo>
                    <a:pt x="20097" y="11473"/>
                    <a:pt x="21600" y="10153"/>
                    <a:pt x="21079" y="7680"/>
                  </a:cubicBezTo>
                  <a:cubicBezTo>
                    <a:pt x="20558" y="5208"/>
                    <a:pt x="18027" y="5192"/>
                    <a:pt x="17063" y="6452"/>
                  </a:cubicBezTo>
                  <a:cubicBezTo>
                    <a:pt x="16347" y="7388"/>
                    <a:pt x="15661" y="7684"/>
                    <a:pt x="15383" y="7029"/>
                  </a:cubicBezTo>
                  <a:cubicBezTo>
                    <a:pt x="14735" y="5498"/>
                    <a:pt x="13677" y="0"/>
                    <a:pt x="13677" y="0"/>
                  </a:cubicBezTo>
                  <a:lnTo>
                    <a:pt x="9343" y="1096"/>
                  </a:lnTo>
                  <a:cubicBezTo>
                    <a:pt x="9343" y="1096"/>
                    <a:pt x="8732" y="2392"/>
                    <a:pt x="9572" y="3149"/>
                  </a:cubicBezTo>
                  <a:cubicBezTo>
                    <a:pt x="10838" y="4289"/>
                    <a:pt x="10727" y="6525"/>
                    <a:pt x="8669" y="7045"/>
                  </a:cubicBezTo>
                  <a:cubicBezTo>
                    <a:pt x="6612" y="7566"/>
                    <a:pt x="5599" y="5828"/>
                    <a:pt x="6228" y="4123"/>
                  </a:cubicBezTo>
                  <a:cubicBezTo>
                    <a:pt x="6581" y="3168"/>
                    <a:pt x="5664" y="2036"/>
                    <a:pt x="5664" y="2036"/>
                  </a:cubicBezTo>
                  <a:cubicBezTo>
                    <a:pt x="5664" y="2036"/>
                    <a:pt x="0" y="3459"/>
                    <a:pt x="0" y="3459"/>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864" name="Shape 10443"/>
            <p:cNvSpPr/>
            <p:nvPr/>
          </p:nvSpPr>
          <p:spPr>
            <a:xfrm flipH="1">
              <a:off x="2343765" y="1985132"/>
              <a:ext cx="190471" cy="245027"/>
            </a:xfrm>
            <a:custGeom>
              <a:avLst/>
              <a:gdLst/>
              <a:ahLst/>
              <a:cxnLst>
                <a:cxn ang="0">
                  <a:pos x="wd2" y="hd2"/>
                </a:cxn>
                <a:cxn ang="5400000">
                  <a:pos x="wd2" y="hd2"/>
                </a:cxn>
                <a:cxn ang="10800000">
                  <a:pos x="wd2" y="hd2"/>
                </a:cxn>
                <a:cxn ang="16200000">
                  <a:pos x="wd2" y="hd2"/>
                </a:cxn>
              </a:cxnLst>
              <a:rect l="0" t="0" r="r" b="b"/>
              <a:pathLst>
                <a:path w="21339" h="21341" extrusionOk="0">
                  <a:moveTo>
                    <a:pt x="19725" y="4962"/>
                  </a:moveTo>
                  <a:cubicBezTo>
                    <a:pt x="19481" y="4621"/>
                    <a:pt x="18944" y="4504"/>
                    <a:pt x="18524" y="4700"/>
                  </a:cubicBezTo>
                  <a:lnTo>
                    <a:pt x="16276" y="5753"/>
                  </a:lnTo>
                  <a:cubicBezTo>
                    <a:pt x="16665" y="6156"/>
                    <a:pt x="16967" y="6565"/>
                    <a:pt x="17201" y="6965"/>
                  </a:cubicBezTo>
                  <a:lnTo>
                    <a:pt x="19403" y="5935"/>
                  </a:lnTo>
                  <a:cubicBezTo>
                    <a:pt x="19823" y="5739"/>
                    <a:pt x="19967" y="5303"/>
                    <a:pt x="19725" y="4962"/>
                  </a:cubicBezTo>
                  <a:close/>
                  <a:moveTo>
                    <a:pt x="21339" y="9898"/>
                  </a:moveTo>
                  <a:cubicBezTo>
                    <a:pt x="21338" y="9504"/>
                    <a:pt x="20944" y="9185"/>
                    <a:pt x="20459" y="9185"/>
                  </a:cubicBezTo>
                  <a:lnTo>
                    <a:pt x="17939" y="9183"/>
                  </a:lnTo>
                  <a:cubicBezTo>
                    <a:pt x="17998" y="9688"/>
                    <a:pt x="17984" y="10167"/>
                    <a:pt x="17927" y="10609"/>
                  </a:cubicBezTo>
                  <a:lnTo>
                    <a:pt x="20460" y="10610"/>
                  </a:lnTo>
                  <a:cubicBezTo>
                    <a:pt x="20946" y="10610"/>
                    <a:pt x="21338" y="10292"/>
                    <a:pt x="21339" y="9898"/>
                  </a:cubicBezTo>
                  <a:close/>
                  <a:moveTo>
                    <a:pt x="4324" y="1565"/>
                  </a:moveTo>
                  <a:cubicBezTo>
                    <a:pt x="4080" y="1224"/>
                    <a:pt x="3543" y="1107"/>
                    <a:pt x="3123" y="1304"/>
                  </a:cubicBezTo>
                  <a:cubicBezTo>
                    <a:pt x="2703" y="1501"/>
                    <a:pt x="2559" y="1936"/>
                    <a:pt x="2802" y="2278"/>
                  </a:cubicBezTo>
                  <a:lnTo>
                    <a:pt x="4065" y="4052"/>
                  </a:lnTo>
                  <a:cubicBezTo>
                    <a:pt x="4512" y="3793"/>
                    <a:pt x="5019" y="3548"/>
                    <a:pt x="5588" y="3340"/>
                  </a:cubicBezTo>
                  <a:cubicBezTo>
                    <a:pt x="5588" y="3340"/>
                    <a:pt x="4324" y="1565"/>
                    <a:pt x="4324" y="1565"/>
                  </a:cubicBezTo>
                  <a:close/>
                  <a:moveTo>
                    <a:pt x="10086" y="713"/>
                  </a:moveTo>
                  <a:cubicBezTo>
                    <a:pt x="10086" y="319"/>
                    <a:pt x="9693" y="0"/>
                    <a:pt x="9207" y="0"/>
                  </a:cubicBezTo>
                  <a:cubicBezTo>
                    <a:pt x="8723" y="0"/>
                    <a:pt x="8330" y="319"/>
                    <a:pt x="8330" y="713"/>
                  </a:cubicBezTo>
                  <a:lnTo>
                    <a:pt x="8331" y="2772"/>
                  </a:lnTo>
                  <a:cubicBezTo>
                    <a:pt x="8876" y="2739"/>
                    <a:pt x="9464" y="2751"/>
                    <a:pt x="10088" y="2828"/>
                  </a:cubicBezTo>
                  <a:cubicBezTo>
                    <a:pt x="10088" y="2828"/>
                    <a:pt x="10086" y="713"/>
                    <a:pt x="10086" y="713"/>
                  </a:cubicBezTo>
                  <a:close/>
                  <a:moveTo>
                    <a:pt x="15284" y="1339"/>
                  </a:moveTo>
                  <a:cubicBezTo>
                    <a:pt x="14864" y="1142"/>
                    <a:pt x="14326" y="1258"/>
                    <a:pt x="14084" y="1599"/>
                  </a:cubicBezTo>
                  <a:lnTo>
                    <a:pt x="12730" y="3502"/>
                  </a:lnTo>
                  <a:cubicBezTo>
                    <a:pt x="12923" y="3577"/>
                    <a:pt x="14063" y="4115"/>
                    <a:pt x="14249" y="4220"/>
                  </a:cubicBezTo>
                  <a:lnTo>
                    <a:pt x="15606" y="2312"/>
                  </a:lnTo>
                  <a:cubicBezTo>
                    <a:pt x="15849" y="1971"/>
                    <a:pt x="15704" y="1536"/>
                    <a:pt x="15284" y="1339"/>
                  </a:cubicBezTo>
                  <a:close/>
                  <a:moveTo>
                    <a:pt x="16063" y="12771"/>
                  </a:moveTo>
                  <a:cubicBezTo>
                    <a:pt x="17178" y="10880"/>
                    <a:pt x="17910" y="6928"/>
                    <a:pt x="12930" y="4595"/>
                  </a:cubicBezTo>
                  <a:cubicBezTo>
                    <a:pt x="12930" y="4595"/>
                    <a:pt x="12929" y="4595"/>
                    <a:pt x="12928" y="4595"/>
                  </a:cubicBezTo>
                  <a:cubicBezTo>
                    <a:pt x="12928" y="4594"/>
                    <a:pt x="12927" y="4594"/>
                    <a:pt x="12926" y="4594"/>
                  </a:cubicBezTo>
                  <a:cubicBezTo>
                    <a:pt x="12926" y="4593"/>
                    <a:pt x="12925" y="4593"/>
                    <a:pt x="12924" y="4593"/>
                  </a:cubicBezTo>
                  <a:cubicBezTo>
                    <a:pt x="12924" y="4592"/>
                    <a:pt x="12923" y="4592"/>
                    <a:pt x="12922" y="4592"/>
                  </a:cubicBezTo>
                  <a:cubicBezTo>
                    <a:pt x="7943" y="2259"/>
                    <a:pt x="4092" y="4749"/>
                    <a:pt x="2631" y="6478"/>
                  </a:cubicBezTo>
                  <a:cubicBezTo>
                    <a:pt x="1322" y="8041"/>
                    <a:pt x="1632" y="10216"/>
                    <a:pt x="1621" y="10529"/>
                  </a:cubicBezTo>
                  <a:cubicBezTo>
                    <a:pt x="1602" y="11040"/>
                    <a:pt x="2174" y="13289"/>
                    <a:pt x="1592" y="14216"/>
                  </a:cubicBezTo>
                  <a:cubicBezTo>
                    <a:pt x="792" y="15491"/>
                    <a:pt x="955" y="15611"/>
                    <a:pt x="1594" y="16106"/>
                  </a:cubicBezTo>
                  <a:cubicBezTo>
                    <a:pt x="2244" y="16611"/>
                    <a:pt x="5442" y="18109"/>
                    <a:pt x="6306" y="18314"/>
                  </a:cubicBezTo>
                  <a:cubicBezTo>
                    <a:pt x="7154" y="18515"/>
                    <a:pt x="7364" y="18570"/>
                    <a:pt x="8324" y="17370"/>
                  </a:cubicBezTo>
                  <a:cubicBezTo>
                    <a:pt x="9022" y="16498"/>
                    <a:pt x="11709" y="15775"/>
                    <a:pt x="12245" y="15507"/>
                  </a:cubicBezTo>
                  <a:cubicBezTo>
                    <a:pt x="12574" y="15342"/>
                    <a:pt x="15049" y="14473"/>
                    <a:pt x="16063" y="12771"/>
                  </a:cubicBezTo>
                  <a:close/>
                  <a:moveTo>
                    <a:pt x="5425" y="20157"/>
                  </a:moveTo>
                  <a:cubicBezTo>
                    <a:pt x="5564" y="19962"/>
                    <a:pt x="5481" y="19712"/>
                    <a:pt x="5240" y="19599"/>
                  </a:cubicBezTo>
                  <a:lnTo>
                    <a:pt x="756" y="17498"/>
                  </a:lnTo>
                  <a:cubicBezTo>
                    <a:pt x="515" y="17385"/>
                    <a:pt x="206" y="17452"/>
                    <a:pt x="67" y="17647"/>
                  </a:cubicBezTo>
                  <a:cubicBezTo>
                    <a:pt x="-72" y="17843"/>
                    <a:pt x="11" y="18093"/>
                    <a:pt x="252" y="18206"/>
                  </a:cubicBezTo>
                  <a:lnTo>
                    <a:pt x="4736" y="20307"/>
                  </a:lnTo>
                  <a:cubicBezTo>
                    <a:pt x="4977" y="20420"/>
                    <a:pt x="5286" y="20353"/>
                    <a:pt x="5425" y="20157"/>
                  </a:cubicBezTo>
                  <a:cubicBezTo>
                    <a:pt x="5425" y="20157"/>
                    <a:pt x="5425" y="20157"/>
                    <a:pt x="5425" y="20157"/>
                  </a:cubicBezTo>
                  <a:close/>
                  <a:moveTo>
                    <a:pt x="6113" y="19190"/>
                  </a:moveTo>
                  <a:cubicBezTo>
                    <a:pt x="6252" y="18995"/>
                    <a:pt x="6169" y="18745"/>
                    <a:pt x="5928" y="18632"/>
                  </a:cubicBezTo>
                  <a:lnTo>
                    <a:pt x="1444" y="16531"/>
                  </a:lnTo>
                  <a:cubicBezTo>
                    <a:pt x="1203" y="16418"/>
                    <a:pt x="894" y="16485"/>
                    <a:pt x="755" y="16680"/>
                  </a:cubicBezTo>
                  <a:cubicBezTo>
                    <a:pt x="616" y="16876"/>
                    <a:pt x="699" y="17126"/>
                    <a:pt x="940" y="17239"/>
                  </a:cubicBezTo>
                  <a:lnTo>
                    <a:pt x="5424" y="19340"/>
                  </a:lnTo>
                  <a:cubicBezTo>
                    <a:pt x="5665" y="19453"/>
                    <a:pt x="5974" y="19386"/>
                    <a:pt x="6113" y="19190"/>
                  </a:cubicBezTo>
                  <a:cubicBezTo>
                    <a:pt x="6113" y="19190"/>
                    <a:pt x="6113" y="19190"/>
                    <a:pt x="6113" y="19190"/>
                  </a:cubicBezTo>
                  <a:close/>
                  <a:moveTo>
                    <a:pt x="360" y="18601"/>
                  </a:moveTo>
                  <a:lnTo>
                    <a:pt x="4260" y="20429"/>
                  </a:lnTo>
                  <a:cubicBezTo>
                    <a:pt x="3639" y="21302"/>
                    <a:pt x="2263" y="21600"/>
                    <a:pt x="1186" y="21095"/>
                  </a:cubicBezTo>
                  <a:cubicBezTo>
                    <a:pt x="109" y="20591"/>
                    <a:pt x="-261" y="19474"/>
                    <a:pt x="360" y="18601"/>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865" name="Shape 10444"/>
            <p:cNvSpPr/>
            <p:nvPr/>
          </p:nvSpPr>
          <p:spPr>
            <a:xfrm flipH="1">
              <a:off x="2132918" y="1704349"/>
              <a:ext cx="133608" cy="139479"/>
            </a:xfrm>
            <a:custGeom>
              <a:avLst/>
              <a:gdLst/>
              <a:ahLst/>
              <a:cxnLst>
                <a:cxn ang="0">
                  <a:pos x="wd2" y="hd2"/>
                </a:cxn>
                <a:cxn ang="5400000">
                  <a:pos x="wd2" y="hd2"/>
                </a:cxn>
                <a:cxn ang="10800000">
                  <a:pos x="wd2" y="hd2"/>
                </a:cxn>
                <a:cxn ang="16200000">
                  <a:pos x="wd2" y="hd2"/>
                </a:cxn>
              </a:cxnLst>
              <a:rect l="0" t="0" r="r" b="b"/>
              <a:pathLst>
                <a:path w="21590" h="21585" extrusionOk="0">
                  <a:moveTo>
                    <a:pt x="5809" y="19810"/>
                  </a:moveTo>
                  <a:lnTo>
                    <a:pt x="0" y="21585"/>
                  </a:lnTo>
                  <a:lnTo>
                    <a:pt x="1723" y="15720"/>
                  </a:lnTo>
                  <a:cubicBezTo>
                    <a:pt x="1723" y="15720"/>
                    <a:pt x="5809" y="19810"/>
                    <a:pt x="5809" y="19810"/>
                  </a:cubicBezTo>
                  <a:close/>
                  <a:moveTo>
                    <a:pt x="14328" y="11295"/>
                  </a:moveTo>
                  <a:cubicBezTo>
                    <a:pt x="14857" y="12169"/>
                    <a:pt x="15219" y="12941"/>
                    <a:pt x="15338" y="13361"/>
                  </a:cubicBezTo>
                  <a:cubicBezTo>
                    <a:pt x="16735" y="12758"/>
                    <a:pt x="18442" y="13050"/>
                    <a:pt x="19809" y="14418"/>
                  </a:cubicBezTo>
                  <a:cubicBezTo>
                    <a:pt x="21600" y="16210"/>
                    <a:pt x="21590" y="21540"/>
                    <a:pt x="21590" y="21540"/>
                  </a:cubicBezTo>
                  <a:cubicBezTo>
                    <a:pt x="21590" y="21540"/>
                    <a:pt x="21587" y="21538"/>
                    <a:pt x="21583" y="21536"/>
                  </a:cubicBezTo>
                  <a:cubicBezTo>
                    <a:pt x="21586" y="21540"/>
                    <a:pt x="21587" y="21543"/>
                    <a:pt x="21587" y="21543"/>
                  </a:cubicBezTo>
                  <a:cubicBezTo>
                    <a:pt x="21587" y="21543"/>
                    <a:pt x="16257" y="21556"/>
                    <a:pt x="14467" y="19765"/>
                  </a:cubicBezTo>
                  <a:cubicBezTo>
                    <a:pt x="13114" y="18410"/>
                    <a:pt x="12816" y="16721"/>
                    <a:pt x="13396" y="15331"/>
                  </a:cubicBezTo>
                  <a:cubicBezTo>
                    <a:pt x="12981" y="15218"/>
                    <a:pt x="12197" y="14852"/>
                    <a:pt x="11308" y="14314"/>
                  </a:cubicBezTo>
                  <a:lnTo>
                    <a:pt x="6478" y="19142"/>
                  </a:lnTo>
                  <a:lnTo>
                    <a:pt x="2392" y="15051"/>
                  </a:lnTo>
                  <a:lnTo>
                    <a:pt x="6994" y="10450"/>
                  </a:lnTo>
                  <a:cubicBezTo>
                    <a:pt x="4968" y="7962"/>
                    <a:pt x="2105" y="4020"/>
                    <a:pt x="1025" y="2336"/>
                  </a:cubicBezTo>
                  <a:cubicBezTo>
                    <a:pt x="11" y="756"/>
                    <a:pt x="7" y="211"/>
                    <a:pt x="44" y="57"/>
                  </a:cubicBezTo>
                  <a:cubicBezTo>
                    <a:pt x="31" y="43"/>
                    <a:pt x="37" y="38"/>
                    <a:pt x="52" y="32"/>
                  </a:cubicBezTo>
                  <a:cubicBezTo>
                    <a:pt x="59" y="13"/>
                    <a:pt x="65" y="4"/>
                    <a:pt x="65" y="4"/>
                  </a:cubicBezTo>
                  <a:cubicBezTo>
                    <a:pt x="237" y="-15"/>
                    <a:pt x="782" y="-11"/>
                    <a:pt x="2361" y="1003"/>
                  </a:cubicBezTo>
                  <a:cubicBezTo>
                    <a:pt x="4043" y="2084"/>
                    <a:pt x="7984" y="4949"/>
                    <a:pt x="10469" y="6978"/>
                  </a:cubicBezTo>
                  <a:lnTo>
                    <a:pt x="14322" y="3125"/>
                  </a:lnTo>
                  <a:lnTo>
                    <a:pt x="18411" y="7213"/>
                  </a:lnTo>
                  <a:cubicBezTo>
                    <a:pt x="18411" y="7213"/>
                    <a:pt x="14328" y="11295"/>
                    <a:pt x="14328" y="11295"/>
                  </a:cubicBezTo>
                  <a:close/>
                  <a:moveTo>
                    <a:pt x="15005" y="2441"/>
                  </a:moveTo>
                  <a:lnTo>
                    <a:pt x="17418" y="30"/>
                  </a:lnTo>
                  <a:lnTo>
                    <a:pt x="21507" y="4118"/>
                  </a:lnTo>
                  <a:lnTo>
                    <a:pt x="19094" y="6530"/>
                  </a:lnTo>
                  <a:cubicBezTo>
                    <a:pt x="19094" y="6530"/>
                    <a:pt x="15005" y="2441"/>
                    <a:pt x="15005" y="2441"/>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866" name="Shape 10445"/>
            <p:cNvSpPr/>
            <p:nvPr/>
          </p:nvSpPr>
          <p:spPr>
            <a:xfrm flipH="1">
              <a:off x="788432" y="2456958"/>
              <a:ext cx="223781" cy="213477"/>
            </a:xfrm>
            <a:custGeom>
              <a:avLst/>
              <a:gdLst/>
              <a:ahLst/>
              <a:cxnLst>
                <a:cxn ang="0">
                  <a:pos x="wd2" y="hd2"/>
                </a:cxn>
                <a:cxn ang="5400000">
                  <a:pos x="wd2" y="hd2"/>
                </a:cxn>
                <a:cxn ang="10800000">
                  <a:pos x="wd2" y="hd2"/>
                </a:cxn>
                <a:cxn ang="16200000">
                  <a:pos x="wd2" y="hd2"/>
                </a:cxn>
              </a:cxnLst>
              <a:rect l="0" t="0" r="r" b="b"/>
              <a:pathLst>
                <a:path w="20409" h="20717" extrusionOk="0">
                  <a:moveTo>
                    <a:pt x="1339" y="18146"/>
                  </a:moveTo>
                  <a:cubicBezTo>
                    <a:pt x="227" y="16314"/>
                    <a:pt x="661" y="13820"/>
                    <a:pt x="2308" y="12586"/>
                  </a:cubicBezTo>
                  <a:cubicBezTo>
                    <a:pt x="2748" y="12256"/>
                    <a:pt x="3232" y="12053"/>
                    <a:pt x="3725" y="11962"/>
                  </a:cubicBezTo>
                  <a:lnTo>
                    <a:pt x="3738" y="15889"/>
                  </a:lnTo>
                  <a:cubicBezTo>
                    <a:pt x="3739" y="16166"/>
                    <a:pt x="3941" y="16390"/>
                    <a:pt x="4190" y="16389"/>
                  </a:cubicBezTo>
                  <a:cubicBezTo>
                    <a:pt x="4439" y="16388"/>
                    <a:pt x="4640" y="16164"/>
                    <a:pt x="4639" y="15887"/>
                  </a:cubicBezTo>
                  <a:lnTo>
                    <a:pt x="4626" y="11921"/>
                  </a:lnTo>
                  <a:cubicBezTo>
                    <a:pt x="5675" y="12022"/>
                    <a:pt x="6678" y="12627"/>
                    <a:pt x="7312" y="13672"/>
                  </a:cubicBezTo>
                  <a:cubicBezTo>
                    <a:pt x="8425" y="15504"/>
                    <a:pt x="7990" y="17998"/>
                    <a:pt x="6343" y="19232"/>
                  </a:cubicBezTo>
                  <a:cubicBezTo>
                    <a:pt x="4697" y="20465"/>
                    <a:pt x="2452" y="19979"/>
                    <a:pt x="1339" y="18146"/>
                  </a:cubicBezTo>
                  <a:close/>
                  <a:moveTo>
                    <a:pt x="3670" y="7857"/>
                  </a:moveTo>
                  <a:lnTo>
                    <a:pt x="5119" y="6772"/>
                  </a:lnTo>
                  <a:cubicBezTo>
                    <a:pt x="5283" y="6649"/>
                    <a:pt x="5395" y="6369"/>
                    <a:pt x="5367" y="6151"/>
                  </a:cubicBezTo>
                  <a:lnTo>
                    <a:pt x="5135" y="4322"/>
                  </a:lnTo>
                  <a:lnTo>
                    <a:pt x="8435" y="5321"/>
                  </a:lnTo>
                  <a:cubicBezTo>
                    <a:pt x="8435" y="5321"/>
                    <a:pt x="8207" y="5706"/>
                    <a:pt x="7927" y="6179"/>
                  </a:cubicBezTo>
                  <a:lnTo>
                    <a:pt x="4301" y="8895"/>
                  </a:lnTo>
                  <a:cubicBezTo>
                    <a:pt x="4301" y="8895"/>
                    <a:pt x="3670" y="7857"/>
                    <a:pt x="3670" y="7857"/>
                  </a:cubicBezTo>
                  <a:close/>
                  <a:moveTo>
                    <a:pt x="5317" y="9342"/>
                  </a:moveTo>
                  <a:lnTo>
                    <a:pt x="6806" y="8227"/>
                  </a:lnTo>
                  <a:cubicBezTo>
                    <a:pt x="6763" y="8494"/>
                    <a:pt x="6811" y="8776"/>
                    <a:pt x="6952" y="9008"/>
                  </a:cubicBezTo>
                  <a:lnTo>
                    <a:pt x="6951" y="9008"/>
                  </a:lnTo>
                  <a:cubicBezTo>
                    <a:pt x="6951" y="9008"/>
                    <a:pt x="7368" y="9692"/>
                    <a:pt x="7887" y="10542"/>
                  </a:cubicBezTo>
                  <a:cubicBezTo>
                    <a:pt x="7887" y="10542"/>
                    <a:pt x="5317" y="9342"/>
                    <a:pt x="5317" y="9342"/>
                  </a:cubicBezTo>
                  <a:close/>
                  <a:moveTo>
                    <a:pt x="8791" y="8259"/>
                  </a:moveTo>
                  <a:cubicBezTo>
                    <a:pt x="8791" y="8259"/>
                    <a:pt x="10089" y="6315"/>
                    <a:pt x="10706" y="5383"/>
                  </a:cubicBezTo>
                  <a:lnTo>
                    <a:pt x="11903" y="5869"/>
                  </a:lnTo>
                  <a:cubicBezTo>
                    <a:pt x="11641" y="6978"/>
                    <a:pt x="11735" y="8186"/>
                    <a:pt x="12226" y="9262"/>
                  </a:cubicBezTo>
                  <a:lnTo>
                    <a:pt x="10284" y="10718"/>
                  </a:lnTo>
                  <a:cubicBezTo>
                    <a:pt x="10284" y="10718"/>
                    <a:pt x="8791" y="8259"/>
                    <a:pt x="8791" y="8259"/>
                  </a:cubicBezTo>
                  <a:close/>
                  <a:moveTo>
                    <a:pt x="13314" y="9656"/>
                  </a:moveTo>
                  <a:lnTo>
                    <a:pt x="16285" y="7430"/>
                  </a:lnTo>
                  <a:cubicBezTo>
                    <a:pt x="16491" y="7275"/>
                    <a:pt x="16545" y="6964"/>
                    <a:pt x="16406" y="6735"/>
                  </a:cubicBezTo>
                  <a:cubicBezTo>
                    <a:pt x="16343" y="6631"/>
                    <a:pt x="16251" y="6564"/>
                    <a:pt x="16150" y="6533"/>
                  </a:cubicBezTo>
                  <a:lnTo>
                    <a:pt x="16151" y="6531"/>
                  </a:lnTo>
                  <a:lnTo>
                    <a:pt x="12905" y="5212"/>
                  </a:lnTo>
                  <a:cubicBezTo>
                    <a:pt x="13172" y="4652"/>
                    <a:pt x="13562" y="4155"/>
                    <a:pt x="14067" y="3777"/>
                  </a:cubicBezTo>
                  <a:cubicBezTo>
                    <a:pt x="15713" y="2543"/>
                    <a:pt x="17958" y="3030"/>
                    <a:pt x="19071" y="4862"/>
                  </a:cubicBezTo>
                  <a:cubicBezTo>
                    <a:pt x="20183" y="6694"/>
                    <a:pt x="19749" y="9188"/>
                    <a:pt x="18102" y="10422"/>
                  </a:cubicBezTo>
                  <a:cubicBezTo>
                    <a:pt x="16556" y="11580"/>
                    <a:pt x="14482" y="11221"/>
                    <a:pt x="13314" y="9656"/>
                  </a:cubicBezTo>
                  <a:close/>
                  <a:moveTo>
                    <a:pt x="15048" y="7148"/>
                  </a:moveTo>
                  <a:lnTo>
                    <a:pt x="12832" y="8808"/>
                  </a:lnTo>
                  <a:cubicBezTo>
                    <a:pt x="12470" y="7960"/>
                    <a:pt x="12397" y="7021"/>
                    <a:pt x="12588" y="6148"/>
                  </a:cubicBezTo>
                  <a:cubicBezTo>
                    <a:pt x="12588" y="6148"/>
                    <a:pt x="15048" y="7148"/>
                    <a:pt x="15048" y="7148"/>
                  </a:cubicBezTo>
                  <a:close/>
                  <a:moveTo>
                    <a:pt x="742" y="18594"/>
                  </a:moveTo>
                  <a:cubicBezTo>
                    <a:pt x="2079" y="20796"/>
                    <a:pt x="4768" y="21379"/>
                    <a:pt x="6747" y="19896"/>
                  </a:cubicBezTo>
                  <a:cubicBezTo>
                    <a:pt x="8726" y="18413"/>
                    <a:pt x="9246" y="15426"/>
                    <a:pt x="7909" y="13224"/>
                  </a:cubicBezTo>
                  <a:cubicBezTo>
                    <a:pt x="7134" y="11948"/>
                    <a:pt x="5905" y="11216"/>
                    <a:pt x="4623" y="11115"/>
                  </a:cubicBezTo>
                  <a:lnTo>
                    <a:pt x="4619" y="10101"/>
                  </a:lnTo>
                  <a:lnTo>
                    <a:pt x="8815" y="12059"/>
                  </a:lnTo>
                  <a:cubicBezTo>
                    <a:pt x="9382" y="12983"/>
                    <a:pt x="9863" y="13764"/>
                    <a:pt x="9886" y="13787"/>
                  </a:cubicBezTo>
                  <a:cubicBezTo>
                    <a:pt x="10275" y="14180"/>
                    <a:pt x="10877" y="14149"/>
                    <a:pt x="11230" y="13717"/>
                  </a:cubicBezTo>
                  <a:cubicBezTo>
                    <a:pt x="11531" y="13349"/>
                    <a:pt x="11553" y="12810"/>
                    <a:pt x="11313" y="12415"/>
                  </a:cubicBezTo>
                  <a:lnTo>
                    <a:pt x="11314" y="12414"/>
                  </a:lnTo>
                  <a:lnTo>
                    <a:pt x="10788" y="11548"/>
                  </a:lnTo>
                  <a:lnTo>
                    <a:pt x="12715" y="10105"/>
                  </a:lnTo>
                  <a:cubicBezTo>
                    <a:pt x="14109" y="12039"/>
                    <a:pt x="16627" y="12494"/>
                    <a:pt x="18506" y="11086"/>
                  </a:cubicBezTo>
                  <a:cubicBezTo>
                    <a:pt x="20485" y="9603"/>
                    <a:pt x="21005" y="6616"/>
                    <a:pt x="19668" y="4414"/>
                  </a:cubicBezTo>
                  <a:cubicBezTo>
                    <a:pt x="18331" y="2212"/>
                    <a:pt x="15642" y="1629"/>
                    <a:pt x="13663" y="3112"/>
                  </a:cubicBezTo>
                  <a:cubicBezTo>
                    <a:pt x="13027" y="3589"/>
                    <a:pt x="12542" y="4222"/>
                    <a:pt x="12221" y="4933"/>
                  </a:cubicBezTo>
                  <a:lnTo>
                    <a:pt x="11168" y="4506"/>
                  </a:lnTo>
                  <a:cubicBezTo>
                    <a:pt x="11303" y="3945"/>
                    <a:pt x="11158" y="3323"/>
                    <a:pt x="10745" y="2905"/>
                  </a:cubicBezTo>
                  <a:cubicBezTo>
                    <a:pt x="10551" y="2709"/>
                    <a:pt x="10321" y="2584"/>
                    <a:pt x="10082" y="2526"/>
                  </a:cubicBezTo>
                  <a:lnTo>
                    <a:pt x="10082" y="2525"/>
                  </a:lnTo>
                  <a:lnTo>
                    <a:pt x="5355" y="1211"/>
                  </a:lnTo>
                  <a:cubicBezTo>
                    <a:pt x="4823" y="1000"/>
                    <a:pt x="4206" y="1148"/>
                    <a:pt x="3803" y="1641"/>
                  </a:cubicBezTo>
                  <a:cubicBezTo>
                    <a:pt x="3485" y="2031"/>
                    <a:pt x="3373" y="2548"/>
                    <a:pt x="3458" y="3028"/>
                  </a:cubicBezTo>
                  <a:lnTo>
                    <a:pt x="3457" y="3029"/>
                  </a:lnTo>
                  <a:lnTo>
                    <a:pt x="3914" y="5740"/>
                  </a:lnTo>
                  <a:lnTo>
                    <a:pt x="2179" y="7041"/>
                  </a:lnTo>
                  <a:cubicBezTo>
                    <a:pt x="1849" y="7288"/>
                    <a:pt x="1762" y="7786"/>
                    <a:pt x="1985" y="8153"/>
                  </a:cubicBezTo>
                  <a:cubicBezTo>
                    <a:pt x="2193" y="8496"/>
                    <a:pt x="2598" y="8599"/>
                    <a:pt x="2919" y="8409"/>
                  </a:cubicBezTo>
                  <a:lnTo>
                    <a:pt x="3717" y="9723"/>
                  </a:lnTo>
                  <a:lnTo>
                    <a:pt x="3722" y="11148"/>
                  </a:lnTo>
                  <a:cubicBezTo>
                    <a:pt x="3090" y="11245"/>
                    <a:pt x="2469" y="11499"/>
                    <a:pt x="1905" y="11922"/>
                  </a:cubicBezTo>
                  <a:cubicBezTo>
                    <a:pt x="-75" y="13405"/>
                    <a:pt x="-595" y="16392"/>
                    <a:pt x="742" y="18594"/>
                  </a:cubicBezTo>
                  <a:close/>
                  <a:moveTo>
                    <a:pt x="2678" y="707"/>
                  </a:moveTo>
                  <a:cubicBezTo>
                    <a:pt x="2232" y="-27"/>
                    <a:pt x="1336" y="-221"/>
                    <a:pt x="676" y="273"/>
                  </a:cubicBezTo>
                  <a:cubicBezTo>
                    <a:pt x="16" y="767"/>
                    <a:pt x="-157" y="1763"/>
                    <a:pt x="289" y="2497"/>
                  </a:cubicBezTo>
                  <a:cubicBezTo>
                    <a:pt x="734" y="3231"/>
                    <a:pt x="1630" y="3426"/>
                    <a:pt x="2290" y="2931"/>
                  </a:cubicBezTo>
                  <a:cubicBezTo>
                    <a:pt x="2950" y="2437"/>
                    <a:pt x="3123" y="1441"/>
                    <a:pt x="2678" y="707"/>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867" name="Shape 10446"/>
            <p:cNvSpPr/>
            <p:nvPr/>
          </p:nvSpPr>
          <p:spPr>
            <a:xfrm flipH="1">
              <a:off x="2231090" y="1461567"/>
              <a:ext cx="179249" cy="207135"/>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4"/>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868" name="Shape 10447"/>
            <p:cNvSpPr/>
            <p:nvPr/>
          </p:nvSpPr>
          <p:spPr>
            <a:xfrm flipH="1">
              <a:off x="2267811" y="1242921"/>
              <a:ext cx="173478" cy="188202"/>
            </a:xfrm>
            <a:custGeom>
              <a:avLst/>
              <a:gdLst/>
              <a:ahLst/>
              <a:cxnLst>
                <a:cxn ang="0">
                  <a:pos x="wd2" y="hd2"/>
                </a:cxn>
                <a:cxn ang="5400000">
                  <a:pos x="wd2" y="hd2"/>
                </a:cxn>
                <a:cxn ang="10800000">
                  <a:pos x="wd2" y="hd2"/>
                </a:cxn>
                <a:cxn ang="16200000">
                  <a:pos x="wd2" y="hd2"/>
                </a:cxn>
              </a:cxnLst>
              <a:rect l="0" t="0" r="r" b="b"/>
              <a:pathLst>
                <a:path w="21367" h="21369" extrusionOk="0">
                  <a:moveTo>
                    <a:pt x="9892" y="341"/>
                  </a:moveTo>
                  <a:cubicBezTo>
                    <a:pt x="10333" y="-98"/>
                    <a:pt x="11063" y="-117"/>
                    <a:pt x="11519" y="307"/>
                  </a:cubicBezTo>
                  <a:lnTo>
                    <a:pt x="21020" y="9136"/>
                  </a:lnTo>
                  <a:cubicBezTo>
                    <a:pt x="21476" y="9561"/>
                    <a:pt x="21482" y="10263"/>
                    <a:pt x="21042" y="10702"/>
                  </a:cubicBezTo>
                  <a:lnTo>
                    <a:pt x="10676" y="21032"/>
                  </a:lnTo>
                  <a:cubicBezTo>
                    <a:pt x="10236" y="21471"/>
                    <a:pt x="9512" y="21483"/>
                    <a:pt x="9056" y="21059"/>
                  </a:cubicBezTo>
                  <a:lnTo>
                    <a:pt x="6577" y="18755"/>
                  </a:lnTo>
                  <a:lnTo>
                    <a:pt x="9366" y="15976"/>
                  </a:lnTo>
                  <a:cubicBezTo>
                    <a:pt x="9806" y="15537"/>
                    <a:pt x="9793" y="14841"/>
                    <a:pt x="9337" y="14417"/>
                  </a:cubicBezTo>
                  <a:lnTo>
                    <a:pt x="7682" y="12879"/>
                  </a:lnTo>
                  <a:cubicBezTo>
                    <a:pt x="7226" y="12455"/>
                    <a:pt x="6503" y="12467"/>
                    <a:pt x="6062" y="12906"/>
                  </a:cubicBezTo>
                  <a:lnTo>
                    <a:pt x="3274" y="15685"/>
                  </a:lnTo>
                  <a:lnTo>
                    <a:pt x="1210" y="13767"/>
                  </a:lnTo>
                  <a:cubicBezTo>
                    <a:pt x="754" y="13343"/>
                    <a:pt x="734" y="12641"/>
                    <a:pt x="1175" y="12202"/>
                  </a:cubicBezTo>
                  <a:lnTo>
                    <a:pt x="351" y="11436"/>
                  </a:lnTo>
                  <a:cubicBezTo>
                    <a:pt x="-105" y="11012"/>
                    <a:pt x="-118" y="10316"/>
                    <a:pt x="322" y="9877"/>
                  </a:cubicBezTo>
                  <a:lnTo>
                    <a:pt x="9892" y="341"/>
                  </a:lnTo>
                  <a:close/>
                  <a:moveTo>
                    <a:pt x="10322" y="1500"/>
                  </a:moveTo>
                  <a:lnTo>
                    <a:pt x="1949" y="9844"/>
                  </a:lnTo>
                  <a:cubicBezTo>
                    <a:pt x="1949" y="9844"/>
                    <a:pt x="1145" y="10641"/>
                    <a:pt x="1971" y="11409"/>
                  </a:cubicBezTo>
                  <a:lnTo>
                    <a:pt x="11146" y="2266"/>
                  </a:lnTo>
                  <a:cubicBezTo>
                    <a:pt x="11366" y="2046"/>
                    <a:pt x="11360" y="1705"/>
                    <a:pt x="11132" y="1492"/>
                  </a:cubicBezTo>
                  <a:cubicBezTo>
                    <a:pt x="10904" y="1281"/>
                    <a:pt x="10542" y="1280"/>
                    <a:pt x="10322" y="1500"/>
                  </a:cubicBezTo>
                  <a:close/>
                  <a:moveTo>
                    <a:pt x="6083" y="13685"/>
                  </a:moveTo>
                  <a:cubicBezTo>
                    <a:pt x="6523" y="13247"/>
                    <a:pt x="7247" y="13234"/>
                    <a:pt x="7703" y="13658"/>
                  </a:cubicBezTo>
                  <a:lnTo>
                    <a:pt x="8527" y="14424"/>
                  </a:lnTo>
                  <a:cubicBezTo>
                    <a:pt x="8983" y="14848"/>
                    <a:pt x="8996" y="15544"/>
                    <a:pt x="8555" y="15983"/>
                  </a:cubicBezTo>
                  <a:lnTo>
                    <a:pt x="6161" y="18369"/>
                  </a:lnTo>
                  <a:cubicBezTo>
                    <a:pt x="5721" y="18808"/>
                    <a:pt x="4991" y="18826"/>
                    <a:pt x="4535" y="18403"/>
                  </a:cubicBezTo>
                  <a:lnTo>
                    <a:pt x="3711" y="17637"/>
                  </a:lnTo>
                  <a:cubicBezTo>
                    <a:pt x="3254" y="17213"/>
                    <a:pt x="3249" y="16510"/>
                    <a:pt x="3689" y="16071"/>
                  </a:cubicBezTo>
                  <a:lnTo>
                    <a:pt x="6083" y="13685"/>
                  </a:lnTo>
                  <a:close/>
                  <a:moveTo>
                    <a:pt x="6506" y="14851"/>
                  </a:moveTo>
                  <a:cubicBezTo>
                    <a:pt x="6286" y="15071"/>
                    <a:pt x="6285" y="15419"/>
                    <a:pt x="6514" y="15631"/>
                  </a:cubicBezTo>
                  <a:cubicBezTo>
                    <a:pt x="6742" y="15843"/>
                    <a:pt x="7110" y="15837"/>
                    <a:pt x="7330" y="15617"/>
                  </a:cubicBezTo>
                  <a:cubicBezTo>
                    <a:pt x="7550" y="15398"/>
                    <a:pt x="7544" y="15043"/>
                    <a:pt x="7316" y="14831"/>
                  </a:cubicBezTo>
                  <a:cubicBezTo>
                    <a:pt x="7088" y="14619"/>
                    <a:pt x="6726" y="14632"/>
                    <a:pt x="6506" y="14851"/>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869" name="Shape 10448"/>
            <p:cNvSpPr/>
            <p:nvPr/>
          </p:nvSpPr>
          <p:spPr>
            <a:xfrm flipH="1">
              <a:off x="2327037" y="1016988"/>
              <a:ext cx="133569" cy="22444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3" y="16426"/>
                  </a:lnTo>
                  <a:lnTo>
                    <a:pt x="6939" y="18801"/>
                  </a:lnTo>
                  <a:cubicBezTo>
                    <a:pt x="6939" y="18801"/>
                    <a:pt x="0" y="21600"/>
                    <a:pt x="0" y="21600"/>
                  </a:cubicBezTo>
                  <a:close/>
                  <a:moveTo>
                    <a:pt x="7564" y="18101"/>
                  </a:moveTo>
                  <a:lnTo>
                    <a:pt x="678" y="15726"/>
                  </a:lnTo>
                  <a:lnTo>
                    <a:pt x="11819" y="3241"/>
                  </a:lnTo>
                  <a:lnTo>
                    <a:pt x="18708" y="5613"/>
                  </a:lnTo>
                  <a:cubicBezTo>
                    <a:pt x="18708" y="5613"/>
                    <a:pt x="7564" y="18101"/>
                    <a:pt x="7564" y="18101"/>
                  </a:cubicBezTo>
                  <a:close/>
                  <a:moveTo>
                    <a:pt x="19345" y="4898"/>
                  </a:moveTo>
                  <a:lnTo>
                    <a:pt x="12456" y="2525"/>
                  </a:lnTo>
                  <a:lnTo>
                    <a:pt x="14711" y="0"/>
                  </a:lnTo>
                  <a:lnTo>
                    <a:pt x="21600" y="2372"/>
                  </a:lnTo>
                  <a:cubicBezTo>
                    <a:pt x="21600" y="2372"/>
                    <a:pt x="19345" y="4898"/>
                    <a:pt x="19345" y="4898"/>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870" name="Shape 10449"/>
            <p:cNvSpPr/>
            <p:nvPr/>
          </p:nvSpPr>
          <p:spPr>
            <a:xfrm flipH="1">
              <a:off x="532111" y="3193725"/>
              <a:ext cx="228218" cy="143738"/>
            </a:xfrm>
            <a:custGeom>
              <a:avLst/>
              <a:gdLst/>
              <a:ahLst/>
              <a:cxnLst>
                <a:cxn ang="0">
                  <a:pos x="wd2" y="hd2"/>
                </a:cxn>
                <a:cxn ang="5400000">
                  <a:pos x="wd2" y="hd2"/>
                </a:cxn>
                <a:cxn ang="10800000">
                  <a:pos x="wd2" y="hd2"/>
                </a:cxn>
                <a:cxn ang="16200000">
                  <a:pos x="wd2" y="hd2"/>
                </a:cxn>
              </a:cxnLst>
              <a:rect l="0" t="0" r="r" b="b"/>
              <a:pathLst>
                <a:path w="21412" h="21289" extrusionOk="0">
                  <a:moveTo>
                    <a:pt x="5099" y="1723"/>
                  </a:moveTo>
                  <a:lnTo>
                    <a:pt x="3700" y="16273"/>
                  </a:lnTo>
                  <a:lnTo>
                    <a:pt x="16313" y="19565"/>
                  </a:lnTo>
                  <a:lnTo>
                    <a:pt x="17712" y="5015"/>
                  </a:lnTo>
                  <a:cubicBezTo>
                    <a:pt x="17712" y="5015"/>
                    <a:pt x="5099" y="1723"/>
                    <a:pt x="5099" y="1723"/>
                  </a:cubicBezTo>
                  <a:close/>
                  <a:moveTo>
                    <a:pt x="2757" y="5906"/>
                  </a:moveTo>
                  <a:lnTo>
                    <a:pt x="2258" y="11102"/>
                  </a:lnTo>
                  <a:cubicBezTo>
                    <a:pt x="2230" y="11389"/>
                    <a:pt x="2349" y="11659"/>
                    <a:pt x="2523" y="11704"/>
                  </a:cubicBezTo>
                  <a:cubicBezTo>
                    <a:pt x="2697" y="11750"/>
                    <a:pt x="2861" y="11554"/>
                    <a:pt x="2889" y="11267"/>
                  </a:cubicBezTo>
                  <a:lnTo>
                    <a:pt x="3388" y="6071"/>
                  </a:lnTo>
                  <a:cubicBezTo>
                    <a:pt x="3416" y="5784"/>
                    <a:pt x="3297" y="5514"/>
                    <a:pt x="3123" y="5469"/>
                  </a:cubicBezTo>
                  <a:cubicBezTo>
                    <a:pt x="2949" y="5423"/>
                    <a:pt x="2785" y="5619"/>
                    <a:pt x="2757" y="5906"/>
                  </a:cubicBezTo>
                  <a:close/>
                  <a:moveTo>
                    <a:pt x="19585" y="12429"/>
                  </a:moveTo>
                  <a:cubicBezTo>
                    <a:pt x="19668" y="11568"/>
                    <a:pt x="19311" y="10759"/>
                    <a:pt x="18789" y="10623"/>
                  </a:cubicBezTo>
                  <a:cubicBezTo>
                    <a:pt x="18266" y="10487"/>
                    <a:pt x="17776" y="11074"/>
                    <a:pt x="17693" y="11935"/>
                  </a:cubicBezTo>
                  <a:cubicBezTo>
                    <a:pt x="17610" y="12796"/>
                    <a:pt x="17967" y="13604"/>
                    <a:pt x="18489" y="13741"/>
                  </a:cubicBezTo>
                  <a:cubicBezTo>
                    <a:pt x="19012" y="13877"/>
                    <a:pt x="19502" y="13289"/>
                    <a:pt x="19585" y="12429"/>
                  </a:cubicBezTo>
                  <a:close/>
                  <a:moveTo>
                    <a:pt x="21396" y="7042"/>
                  </a:moveTo>
                  <a:lnTo>
                    <a:pt x="20197" y="19513"/>
                  </a:lnTo>
                  <a:cubicBezTo>
                    <a:pt x="20087" y="20661"/>
                    <a:pt x="19433" y="21444"/>
                    <a:pt x="18736" y="21262"/>
                  </a:cubicBezTo>
                  <a:lnTo>
                    <a:pt x="1078" y="16653"/>
                  </a:lnTo>
                  <a:cubicBezTo>
                    <a:pt x="381" y="16472"/>
                    <a:pt x="-94" y="15394"/>
                    <a:pt x="16" y="14246"/>
                  </a:cubicBezTo>
                  <a:lnTo>
                    <a:pt x="1215" y="1775"/>
                  </a:lnTo>
                  <a:cubicBezTo>
                    <a:pt x="1325" y="627"/>
                    <a:pt x="1979" y="-156"/>
                    <a:pt x="2676" y="26"/>
                  </a:cubicBezTo>
                  <a:lnTo>
                    <a:pt x="20334" y="4635"/>
                  </a:lnTo>
                  <a:cubicBezTo>
                    <a:pt x="21031" y="4816"/>
                    <a:pt x="21506" y="5894"/>
                    <a:pt x="21396" y="7042"/>
                  </a:cubicBezTo>
                  <a:close/>
                </a:path>
              </a:pathLst>
            </a:custGeom>
            <a:solidFill>
              <a:srgbClr val="D9D9D9"/>
            </a:solidFill>
            <a:ln w="12700" cap="flat">
              <a:noFill/>
              <a:miter lim="400000"/>
            </a:ln>
            <a:effectLst/>
          </p:spPr>
          <p:txBody>
            <a:bodyPr wrap="square" lIns="45719" tIns="45719" rIns="45719" bIns="45719" numCol="1" anchor="t">
              <a:noAutofit/>
            </a:bodyPr>
            <a:lstStyle/>
            <a:p>
              <a:pPr>
                <a:defRPr>
                  <a:latin typeface="Lato Light"/>
                  <a:ea typeface="Lato Light"/>
                  <a:cs typeface="Lato Light"/>
                  <a:sym typeface="Lato Light"/>
                </a:defRPr>
              </a:pPr>
              <a:endParaRPr/>
            </a:p>
          </p:txBody>
        </p:sp>
        <p:sp>
          <p:nvSpPr>
            <p:cNvPr id="871" name="Shape 10450"/>
            <p:cNvSpPr/>
            <p:nvPr/>
          </p:nvSpPr>
          <p:spPr>
            <a:xfrm flipH="1">
              <a:off x="1434370" y="2294132"/>
              <a:ext cx="139071" cy="207583"/>
            </a:xfrm>
            <a:custGeom>
              <a:avLst/>
              <a:gdLst/>
              <a:ahLst/>
              <a:cxnLst>
                <a:cxn ang="0">
                  <a:pos x="wd2" y="hd2"/>
                </a:cxn>
                <a:cxn ang="5400000">
                  <a:pos x="wd2" y="hd2"/>
                </a:cxn>
                <a:cxn ang="10800000">
                  <a:pos x="wd2" y="hd2"/>
                </a:cxn>
                <a:cxn ang="16200000">
                  <a:pos x="wd2" y="hd2"/>
                </a:cxn>
              </a:cxnLst>
              <a:rect l="0" t="0" r="r" b="b"/>
              <a:pathLst>
                <a:path w="21451" h="21511" extrusionOk="0">
                  <a:moveTo>
                    <a:pt x="18683" y="0"/>
                  </a:moveTo>
                  <a:lnTo>
                    <a:pt x="17079" y="1668"/>
                  </a:lnTo>
                  <a:cubicBezTo>
                    <a:pt x="17015" y="1638"/>
                    <a:pt x="16700" y="1488"/>
                    <a:pt x="16700" y="1488"/>
                  </a:cubicBezTo>
                  <a:lnTo>
                    <a:pt x="15441" y="2801"/>
                  </a:lnTo>
                  <a:lnTo>
                    <a:pt x="15820" y="2981"/>
                  </a:lnTo>
                  <a:lnTo>
                    <a:pt x="15441" y="3375"/>
                  </a:lnTo>
                  <a:lnTo>
                    <a:pt x="2730" y="16587"/>
                  </a:lnTo>
                  <a:cubicBezTo>
                    <a:pt x="2279" y="17056"/>
                    <a:pt x="509" y="19614"/>
                    <a:pt x="586" y="20489"/>
                  </a:cubicBezTo>
                  <a:cubicBezTo>
                    <a:pt x="597" y="20614"/>
                    <a:pt x="646" y="20706"/>
                    <a:pt x="742" y="20751"/>
                  </a:cubicBezTo>
                  <a:cubicBezTo>
                    <a:pt x="1508" y="21113"/>
                    <a:pt x="4988" y="18432"/>
                    <a:pt x="5504" y="17895"/>
                  </a:cubicBezTo>
                  <a:lnTo>
                    <a:pt x="18209" y="4684"/>
                  </a:lnTo>
                  <a:lnTo>
                    <a:pt x="18588" y="4289"/>
                  </a:lnTo>
                  <a:lnTo>
                    <a:pt x="18984" y="4477"/>
                  </a:lnTo>
                  <a:lnTo>
                    <a:pt x="14043" y="9610"/>
                  </a:lnTo>
                  <a:lnTo>
                    <a:pt x="14611" y="9879"/>
                  </a:lnTo>
                  <a:lnTo>
                    <a:pt x="20810" y="3434"/>
                  </a:lnTo>
                  <a:cubicBezTo>
                    <a:pt x="20810" y="3434"/>
                    <a:pt x="20191" y="3144"/>
                    <a:pt x="19847" y="2981"/>
                  </a:cubicBezTo>
                  <a:lnTo>
                    <a:pt x="21451" y="1313"/>
                  </a:lnTo>
                  <a:cubicBezTo>
                    <a:pt x="21451" y="1313"/>
                    <a:pt x="18683" y="0"/>
                    <a:pt x="18683" y="0"/>
                  </a:cubicBezTo>
                  <a:close/>
                  <a:moveTo>
                    <a:pt x="586" y="20489"/>
                  </a:moveTo>
                  <a:cubicBezTo>
                    <a:pt x="585" y="20448"/>
                    <a:pt x="574" y="20416"/>
                    <a:pt x="580" y="20368"/>
                  </a:cubicBezTo>
                  <a:lnTo>
                    <a:pt x="319" y="20638"/>
                  </a:lnTo>
                  <a:cubicBezTo>
                    <a:pt x="213" y="20748"/>
                    <a:pt x="-149" y="21394"/>
                    <a:pt x="68" y="21497"/>
                  </a:cubicBezTo>
                  <a:cubicBezTo>
                    <a:pt x="286" y="21600"/>
                    <a:pt x="1004" y="21123"/>
                    <a:pt x="1110" y="21013"/>
                  </a:cubicBezTo>
                  <a:lnTo>
                    <a:pt x="1371" y="20739"/>
                  </a:lnTo>
                  <a:cubicBezTo>
                    <a:pt x="1093" y="20840"/>
                    <a:pt x="868" y="20874"/>
                    <a:pt x="731" y="20810"/>
                  </a:cubicBezTo>
                  <a:cubicBezTo>
                    <a:pt x="624" y="20759"/>
                    <a:pt x="588" y="20638"/>
                    <a:pt x="586" y="20489"/>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872" name="Shape 10451"/>
            <p:cNvSpPr/>
            <p:nvPr/>
          </p:nvSpPr>
          <p:spPr>
            <a:xfrm flipH="1">
              <a:off x="1707812" y="2338112"/>
              <a:ext cx="192779" cy="319431"/>
            </a:xfrm>
            <a:custGeom>
              <a:avLst/>
              <a:gdLst/>
              <a:ahLst/>
              <a:cxnLst>
                <a:cxn ang="0">
                  <a:pos x="wd2" y="hd2"/>
                </a:cxn>
                <a:cxn ang="5400000">
                  <a:pos x="wd2" y="hd2"/>
                </a:cxn>
                <a:cxn ang="10800000">
                  <a:pos x="wd2" y="hd2"/>
                </a:cxn>
                <a:cxn ang="16200000">
                  <a:pos x="wd2" y="hd2"/>
                </a:cxn>
              </a:cxnLst>
              <a:rect l="0" t="0" r="r" b="b"/>
              <a:pathLst>
                <a:path w="21015" h="21600" extrusionOk="0">
                  <a:moveTo>
                    <a:pt x="0" y="938"/>
                  </a:moveTo>
                  <a:lnTo>
                    <a:pt x="6284" y="11455"/>
                  </a:lnTo>
                  <a:lnTo>
                    <a:pt x="10032" y="10516"/>
                  </a:lnTo>
                  <a:lnTo>
                    <a:pt x="6771" y="5067"/>
                  </a:lnTo>
                  <a:cubicBezTo>
                    <a:pt x="7276" y="5103"/>
                    <a:pt x="7799" y="5064"/>
                    <a:pt x="8290" y="4918"/>
                  </a:cubicBezTo>
                  <a:cubicBezTo>
                    <a:pt x="9265" y="4628"/>
                    <a:pt x="9902" y="4019"/>
                    <a:pt x="10109" y="3335"/>
                  </a:cubicBezTo>
                  <a:cubicBezTo>
                    <a:pt x="10127" y="3275"/>
                    <a:pt x="10142" y="3214"/>
                    <a:pt x="10154" y="3153"/>
                  </a:cubicBezTo>
                  <a:cubicBezTo>
                    <a:pt x="11859" y="3250"/>
                    <a:pt x="13418" y="3571"/>
                    <a:pt x="14738" y="4133"/>
                  </a:cubicBezTo>
                  <a:cubicBezTo>
                    <a:pt x="16916" y="5061"/>
                    <a:pt x="18325" y="6560"/>
                    <a:pt x="18814" y="8470"/>
                  </a:cubicBezTo>
                  <a:cubicBezTo>
                    <a:pt x="19575" y="11446"/>
                    <a:pt x="17428" y="14404"/>
                    <a:pt x="13562" y="15911"/>
                  </a:cubicBezTo>
                  <a:lnTo>
                    <a:pt x="12515" y="14314"/>
                  </a:lnTo>
                  <a:lnTo>
                    <a:pt x="15137" y="13594"/>
                  </a:lnTo>
                  <a:lnTo>
                    <a:pt x="14615" y="12797"/>
                  </a:lnTo>
                  <a:lnTo>
                    <a:pt x="5054" y="15424"/>
                  </a:lnTo>
                  <a:lnTo>
                    <a:pt x="5577" y="16221"/>
                  </a:lnTo>
                  <a:lnTo>
                    <a:pt x="8203" y="15499"/>
                  </a:lnTo>
                  <a:lnTo>
                    <a:pt x="9904" y="18094"/>
                  </a:lnTo>
                  <a:lnTo>
                    <a:pt x="4408" y="19605"/>
                  </a:lnTo>
                  <a:lnTo>
                    <a:pt x="5716" y="21600"/>
                  </a:lnTo>
                  <a:lnTo>
                    <a:pt x="21015" y="17395"/>
                  </a:lnTo>
                  <a:lnTo>
                    <a:pt x="19707" y="15399"/>
                  </a:lnTo>
                  <a:lnTo>
                    <a:pt x="15876" y="16453"/>
                  </a:lnTo>
                  <a:cubicBezTo>
                    <a:pt x="19603" y="14559"/>
                    <a:pt x="21600" y="11416"/>
                    <a:pt x="20792" y="8258"/>
                  </a:cubicBezTo>
                  <a:cubicBezTo>
                    <a:pt x="20210" y="5981"/>
                    <a:pt x="18497" y="4180"/>
                    <a:pt x="15839" y="3048"/>
                  </a:cubicBezTo>
                  <a:cubicBezTo>
                    <a:pt x="14076" y="2297"/>
                    <a:pt x="11998" y="1893"/>
                    <a:pt x="9725" y="1829"/>
                  </a:cubicBezTo>
                  <a:cubicBezTo>
                    <a:pt x="8880" y="999"/>
                    <a:pt x="7217" y="649"/>
                    <a:pt x="5755" y="1051"/>
                  </a:cubicBezTo>
                  <a:cubicBezTo>
                    <a:pt x="5329" y="1168"/>
                    <a:pt x="4967" y="1337"/>
                    <a:pt x="4668" y="1543"/>
                  </a:cubicBezTo>
                  <a:lnTo>
                    <a:pt x="3742" y="0"/>
                  </a:lnTo>
                  <a:lnTo>
                    <a:pt x="0" y="938"/>
                  </a:lnTo>
                  <a:close/>
                  <a:moveTo>
                    <a:pt x="6539" y="2246"/>
                  </a:moveTo>
                  <a:cubicBezTo>
                    <a:pt x="7096" y="2088"/>
                    <a:pt x="7748" y="2205"/>
                    <a:pt x="8082" y="2533"/>
                  </a:cubicBezTo>
                  <a:cubicBezTo>
                    <a:pt x="8426" y="2872"/>
                    <a:pt x="8318" y="3324"/>
                    <a:pt x="7835" y="3581"/>
                  </a:cubicBezTo>
                  <a:cubicBezTo>
                    <a:pt x="7738" y="3636"/>
                    <a:pt x="7630" y="3685"/>
                    <a:pt x="7504" y="3719"/>
                  </a:cubicBezTo>
                  <a:cubicBezTo>
                    <a:pt x="6877" y="3892"/>
                    <a:pt x="6149" y="3701"/>
                    <a:pt x="5884" y="3295"/>
                  </a:cubicBezTo>
                  <a:cubicBezTo>
                    <a:pt x="5620" y="2890"/>
                    <a:pt x="5916" y="2423"/>
                    <a:pt x="6539" y="2246"/>
                  </a:cubicBezTo>
                  <a:close/>
                </a:path>
              </a:pathLst>
            </a:custGeom>
            <a:solidFill>
              <a:schemeClr val="accent1"/>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873" name="Shape 10452"/>
            <p:cNvSpPr/>
            <p:nvPr/>
          </p:nvSpPr>
          <p:spPr>
            <a:xfrm flipH="1">
              <a:off x="1925346" y="2424784"/>
              <a:ext cx="117222" cy="113907"/>
            </a:xfrm>
            <a:custGeom>
              <a:avLst/>
              <a:gdLst/>
              <a:ahLst/>
              <a:cxnLst>
                <a:cxn ang="0">
                  <a:pos x="wd2" y="hd2"/>
                </a:cxn>
                <a:cxn ang="5400000">
                  <a:pos x="wd2" y="hd2"/>
                </a:cxn>
                <a:cxn ang="10800000">
                  <a:pos x="wd2" y="hd2"/>
                </a:cxn>
                <a:cxn ang="16200000">
                  <a:pos x="wd2" y="hd2"/>
                </a:cxn>
              </a:cxnLst>
              <a:rect l="0" t="0" r="r" b="b"/>
              <a:pathLst>
                <a:path w="21184" h="21600" extrusionOk="0">
                  <a:moveTo>
                    <a:pt x="0" y="3459"/>
                  </a:moveTo>
                  <a:lnTo>
                    <a:pt x="1422" y="10208"/>
                  </a:lnTo>
                  <a:cubicBezTo>
                    <a:pt x="1422" y="10208"/>
                    <a:pt x="2469" y="10982"/>
                    <a:pt x="3219" y="10113"/>
                  </a:cubicBezTo>
                  <a:cubicBezTo>
                    <a:pt x="4049" y="9149"/>
                    <a:pt x="6494" y="8518"/>
                    <a:pt x="6992" y="11134"/>
                  </a:cubicBezTo>
                  <a:cubicBezTo>
                    <a:pt x="7491" y="13750"/>
                    <a:pt x="5522" y="14362"/>
                    <a:pt x="4296" y="14027"/>
                  </a:cubicBezTo>
                  <a:cubicBezTo>
                    <a:pt x="3187" y="13725"/>
                    <a:pt x="2357" y="14641"/>
                    <a:pt x="2357" y="14641"/>
                  </a:cubicBezTo>
                  <a:lnTo>
                    <a:pt x="3823" y="21600"/>
                  </a:lnTo>
                  <a:lnTo>
                    <a:pt x="9313" y="20212"/>
                  </a:lnTo>
                  <a:cubicBezTo>
                    <a:pt x="9313" y="20212"/>
                    <a:pt x="9635" y="19276"/>
                    <a:pt x="8958" y="18523"/>
                  </a:cubicBezTo>
                  <a:cubicBezTo>
                    <a:pt x="8134" y="17611"/>
                    <a:pt x="7558" y="15210"/>
                    <a:pt x="10150" y="14555"/>
                  </a:cubicBezTo>
                  <a:cubicBezTo>
                    <a:pt x="12743" y="13899"/>
                    <a:pt x="13216" y="16255"/>
                    <a:pt x="12736" y="17679"/>
                  </a:cubicBezTo>
                  <a:cubicBezTo>
                    <a:pt x="12378" y="18747"/>
                    <a:pt x="13070" y="19262"/>
                    <a:pt x="13070" y="19262"/>
                  </a:cubicBezTo>
                  <a:lnTo>
                    <a:pt x="17693" y="18092"/>
                  </a:lnTo>
                  <a:cubicBezTo>
                    <a:pt x="17693" y="18092"/>
                    <a:pt x="16501" y="13146"/>
                    <a:pt x="16426" y="11786"/>
                  </a:cubicBezTo>
                  <a:cubicBezTo>
                    <a:pt x="16346" y="10328"/>
                    <a:pt x="18026" y="10919"/>
                    <a:pt x="18332" y="11000"/>
                  </a:cubicBezTo>
                  <a:cubicBezTo>
                    <a:pt x="20097" y="11473"/>
                    <a:pt x="21600" y="10153"/>
                    <a:pt x="21079" y="7680"/>
                  </a:cubicBezTo>
                  <a:cubicBezTo>
                    <a:pt x="20558" y="5208"/>
                    <a:pt x="18027" y="5192"/>
                    <a:pt x="17063" y="6452"/>
                  </a:cubicBezTo>
                  <a:cubicBezTo>
                    <a:pt x="16347" y="7388"/>
                    <a:pt x="15661" y="7684"/>
                    <a:pt x="15383" y="7029"/>
                  </a:cubicBezTo>
                  <a:cubicBezTo>
                    <a:pt x="14735" y="5498"/>
                    <a:pt x="13677" y="0"/>
                    <a:pt x="13677" y="0"/>
                  </a:cubicBezTo>
                  <a:lnTo>
                    <a:pt x="9343" y="1096"/>
                  </a:lnTo>
                  <a:cubicBezTo>
                    <a:pt x="9343" y="1096"/>
                    <a:pt x="8732" y="2392"/>
                    <a:pt x="9572" y="3149"/>
                  </a:cubicBezTo>
                  <a:cubicBezTo>
                    <a:pt x="10838" y="4289"/>
                    <a:pt x="10727" y="6525"/>
                    <a:pt x="8669" y="7045"/>
                  </a:cubicBezTo>
                  <a:cubicBezTo>
                    <a:pt x="6612" y="7566"/>
                    <a:pt x="5599" y="5828"/>
                    <a:pt x="6228" y="4123"/>
                  </a:cubicBezTo>
                  <a:cubicBezTo>
                    <a:pt x="6581" y="3168"/>
                    <a:pt x="5664" y="2036"/>
                    <a:pt x="5664" y="2036"/>
                  </a:cubicBezTo>
                  <a:cubicBezTo>
                    <a:pt x="5664" y="2036"/>
                    <a:pt x="0" y="3459"/>
                    <a:pt x="0" y="3459"/>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874" name="Shape 10453"/>
            <p:cNvSpPr/>
            <p:nvPr/>
          </p:nvSpPr>
          <p:spPr>
            <a:xfrm flipH="1">
              <a:off x="1694110" y="2656064"/>
              <a:ext cx="111626" cy="124698"/>
            </a:xfrm>
            <a:custGeom>
              <a:avLst/>
              <a:gdLst/>
              <a:ahLst/>
              <a:cxnLst>
                <a:cxn ang="0">
                  <a:pos x="wd2" y="hd2"/>
                </a:cxn>
                <a:cxn ang="5400000">
                  <a:pos x="wd2" y="hd2"/>
                </a:cxn>
                <a:cxn ang="10800000">
                  <a:pos x="wd2" y="hd2"/>
                </a:cxn>
                <a:cxn ang="16200000">
                  <a:pos x="wd2" y="hd2"/>
                </a:cxn>
              </a:cxnLst>
              <a:rect l="0" t="0" r="r" b="b"/>
              <a:pathLst>
                <a:path w="19372" h="21028" extrusionOk="0">
                  <a:moveTo>
                    <a:pt x="11133" y="0"/>
                  </a:moveTo>
                  <a:cubicBezTo>
                    <a:pt x="10472" y="291"/>
                    <a:pt x="9828" y="670"/>
                    <a:pt x="9217" y="1133"/>
                  </a:cubicBezTo>
                  <a:cubicBezTo>
                    <a:pt x="8204" y="1900"/>
                    <a:pt x="7240" y="3000"/>
                    <a:pt x="7231" y="4263"/>
                  </a:cubicBezTo>
                  <a:cubicBezTo>
                    <a:pt x="7231" y="4376"/>
                    <a:pt x="7250" y="4474"/>
                    <a:pt x="7264" y="4578"/>
                  </a:cubicBezTo>
                  <a:lnTo>
                    <a:pt x="5150" y="2019"/>
                  </a:lnTo>
                  <a:cubicBezTo>
                    <a:pt x="5135" y="2030"/>
                    <a:pt x="5117" y="2041"/>
                    <a:pt x="5101" y="2053"/>
                  </a:cubicBezTo>
                  <a:cubicBezTo>
                    <a:pt x="5026" y="2106"/>
                    <a:pt x="4954" y="2159"/>
                    <a:pt x="4879" y="2213"/>
                  </a:cubicBezTo>
                  <a:lnTo>
                    <a:pt x="7422" y="5900"/>
                  </a:lnTo>
                  <a:cubicBezTo>
                    <a:pt x="4976" y="5414"/>
                    <a:pt x="2485" y="6475"/>
                    <a:pt x="1081" y="8857"/>
                  </a:cubicBezTo>
                  <a:cubicBezTo>
                    <a:pt x="-1075" y="12513"/>
                    <a:pt x="94" y="17729"/>
                    <a:pt x="3687" y="19976"/>
                  </a:cubicBezTo>
                  <a:cubicBezTo>
                    <a:pt x="6285" y="21600"/>
                    <a:pt x="9521" y="21245"/>
                    <a:pt x="12056" y="19586"/>
                  </a:cubicBezTo>
                  <a:cubicBezTo>
                    <a:pt x="14334" y="19918"/>
                    <a:pt x="16642" y="19169"/>
                    <a:pt x="18071" y="17172"/>
                  </a:cubicBezTo>
                  <a:cubicBezTo>
                    <a:pt x="20525" y="13741"/>
                    <a:pt x="19341" y="8581"/>
                    <a:pt x="15910" y="5901"/>
                  </a:cubicBezTo>
                  <a:cubicBezTo>
                    <a:pt x="14979" y="5173"/>
                    <a:pt x="13947" y="4703"/>
                    <a:pt x="12863" y="4562"/>
                  </a:cubicBezTo>
                  <a:cubicBezTo>
                    <a:pt x="12075" y="4459"/>
                    <a:pt x="11290" y="4541"/>
                    <a:pt x="10538" y="4763"/>
                  </a:cubicBezTo>
                  <a:cubicBezTo>
                    <a:pt x="10954" y="4092"/>
                    <a:pt x="11178" y="3259"/>
                    <a:pt x="11249" y="2443"/>
                  </a:cubicBezTo>
                  <a:cubicBezTo>
                    <a:pt x="11323" y="1599"/>
                    <a:pt x="11284" y="776"/>
                    <a:pt x="11133" y="0"/>
                  </a:cubicBezTo>
                  <a:close/>
                </a:path>
              </a:pathLst>
            </a:custGeom>
            <a:solidFill>
              <a:srgbClr val="D9D9D9"/>
            </a:solidFill>
            <a:ln w="12700" cap="flat">
              <a:noFill/>
              <a:miter lim="400000"/>
            </a:ln>
            <a:effectLst/>
          </p:spPr>
          <p:txBody>
            <a:bodyPr wrap="square" lIns="45719" tIns="45719" rIns="45719" bIns="45719" numCol="1" anchor="t">
              <a:noAutofit/>
            </a:bodyPr>
            <a:lstStyle/>
            <a:p>
              <a:pPr>
                <a:defRPr>
                  <a:latin typeface="Lato Light"/>
                  <a:ea typeface="Lato Light"/>
                  <a:cs typeface="Lato Light"/>
                  <a:sym typeface="Lato Light"/>
                </a:defRPr>
              </a:pPr>
              <a:endParaRPr/>
            </a:p>
          </p:txBody>
        </p:sp>
        <p:sp>
          <p:nvSpPr>
            <p:cNvPr id="875" name="Shape 10454"/>
            <p:cNvSpPr/>
            <p:nvPr/>
          </p:nvSpPr>
          <p:spPr>
            <a:xfrm flipH="1">
              <a:off x="1163748" y="2709843"/>
              <a:ext cx="147370" cy="109044"/>
            </a:xfrm>
            <a:custGeom>
              <a:avLst/>
              <a:gdLst/>
              <a:ahLst/>
              <a:cxnLst>
                <a:cxn ang="0">
                  <a:pos x="wd2" y="hd2"/>
                </a:cxn>
                <a:cxn ang="5400000">
                  <a:pos x="wd2" y="hd2"/>
                </a:cxn>
                <a:cxn ang="10800000">
                  <a:pos x="wd2" y="hd2"/>
                </a:cxn>
                <a:cxn ang="16200000">
                  <a:pos x="wd2" y="hd2"/>
                </a:cxn>
              </a:cxnLst>
              <a:rect l="0" t="0"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876" name="Shape 10455"/>
            <p:cNvSpPr/>
            <p:nvPr/>
          </p:nvSpPr>
          <p:spPr>
            <a:xfrm flipH="1">
              <a:off x="2242613" y="2101586"/>
              <a:ext cx="191981" cy="155521"/>
            </a:xfrm>
            <a:custGeom>
              <a:avLst/>
              <a:gdLst/>
              <a:ahLst/>
              <a:cxnLst>
                <a:cxn ang="0">
                  <a:pos x="wd2" y="hd2"/>
                </a:cxn>
                <a:cxn ang="5400000">
                  <a:pos x="wd2" y="hd2"/>
                </a:cxn>
                <a:cxn ang="10800000">
                  <a:pos x="wd2" y="hd2"/>
                </a:cxn>
                <a:cxn ang="16200000">
                  <a:pos x="wd2" y="hd2"/>
                </a:cxn>
              </a:cxnLst>
              <a:rect l="0" t="0" r="r" b="b"/>
              <a:pathLst>
                <a:path w="21504" h="21459" extrusionOk="0">
                  <a:moveTo>
                    <a:pt x="20046" y="0"/>
                  </a:moveTo>
                  <a:lnTo>
                    <a:pt x="18382" y="1612"/>
                  </a:lnTo>
                  <a:cubicBezTo>
                    <a:pt x="18349" y="1555"/>
                    <a:pt x="18183" y="1271"/>
                    <a:pt x="18183" y="1271"/>
                  </a:cubicBezTo>
                  <a:lnTo>
                    <a:pt x="16876" y="2541"/>
                  </a:lnTo>
                  <a:lnTo>
                    <a:pt x="17075" y="2882"/>
                  </a:lnTo>
                  <a:lnTo>
                    <a:pt x="16682" y="3264"/>
                  </a:lnTo>
                  <a:lnTo>
                    <a:pt x="3502" y="16032"/>
                  </a:lnTo>
                  <a:cubicBezTo>
                    <a:pt x="3033" y="16486"/>
                    <a:pt x="956" y="19168"/>
                    <a:pt x="714" y="20293"/>
                  </a:cubicBezTo>
                  <a:cubicBezTo>
                    <a:pt x="679" y="20454"/>
                    <a:pt x="682" y="20584"/>
                    <a:pt x="733" y="20670"/>
                  </a:cubicBezTo>
                  <a:cubicBezTo>
                    <a:pt x="1136" y="21359"/>
                    <a:pt x="4430" y="19041"/>
                    <a:pt x="4965" y="18523"/>
                  </a:cubicBezTo>
                  <a:lnTo>
                    <a:pt x="18142" y="5753"/>
                  </a:lnTo>
                  <a:lnTo>
                    <a:pt x="18535" y="5371"/>
                  </a:lnTo>
                  <a:lnTo>
                    <a:pt x="18743" y="5727"/>
                  </a:lnTo>
                  <a:lnTo>
                    <a:pt x="13621" y="10688"/>
                  </a:lnTo>
                  <a:lnTo>
                    <a:pt x="13920" y="11200"/>
                  </a:lnTo>
                  <a:lnTo>
                    <a:pt x="20349" y="4970"/>
                  </a:lnTo>
                  <a:cubicBezTo>
                    <a:pt x="20349" y="4970"/>
                    <a:pt x="20022" y="4416"/>
                    <a:pt x="19840" y="4106"/>
                  </a:cubicBezTo>
                  <a:lnTo>
                    <a:pt x="21504" y="2494"/>
                  </a:lnTo>
                  <a:cubicBezTo>
                    <a:pt x="21504" y="2494"/>
                    <a:pt x="20046" y="0"/>
                    <a:pt x="20046" y="0"/>
                  </a:cubicBezTo>
                  <a:close/>
                  <a:moveTo>
                    <a:pt x="714" y="20293"/>
                  </a:moveTo>
                  <a:cubicBezTo>
                    <a:pt x="727" y="20240"/>
                    <a:pt x="731" y="20197"/>
                    <a:pt x="751" y="20139"/>
                  </a:cubicBezTo>
                  <a:lnTo>
                    <a:pt x="480" y="20398"/>
                  </a:lnTo>
                  <a:cubicBezTo>
                    <a:pt x="370" y="20505"/>
                    <a:pt x="-96" y="21209"/>
                    <a:pt x="18" y="21404"/>
                  </a:cubicBezTo>
                  <a:cubicBezTo>
                    <a:pt x="133" y="21600"/>
                    <a:pt x="787" y="21217"/>
                    <a:pt x="897" y="21111"/>
                  </a:cubicBezTo>
                  <a:lnTo>
                    <a:pt x="1169" y="20846"/>
                  </a:lnTo>
                  <a:cubicBezTo>
                    <a:pt x="944" y="20888"/>
                    <a:pt x="778" y="20864"/>
                    <a:pt x="705" y="20740"/>
                  </a:cubicBezTo>
                  <a:cubicBezTo>
                    <a:pt x="649" y="20644"/>
                    <a:pt x="665" y="20481"/>
                    <a:pt x="714" y="20293"/>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877" name="Shape 10456"/>
            <p:cNvSpPr/>
            <p:nvPr/>
          </p:nvSpPr>
          <p:spPr>
            <a:xfrm flipH="1">
              <a:off x="2192186" y="1892823"/>
              <a:ext cx="159673" cy="109043"/>
            </a:xfrm>
            <a:custGeom>
              <a:avLst/>
              <a:gdLst/>
              <a:ahLst/>
              <a:cxnLst>
                <a:cxn ang="0">
                  <a:pos x="wd2" y="hd2"/>
                </a:cxn>
                <a:cxn ang="5400000">
                  <a:pos x="wd2" y="hd2"/>
                </a:cxn>
                <a:cxn ang="10800000">
                  <a:pos x="wd2" y="hd2"/>
                </a:cxn>
                <a:cxn ang="16200000">
                  <a:pos x="wd2" y="hd2"/>
                </a:cxn>
              </a:cxnLst>
              <a:rect l="0" t="0" r="r" b="b"/>
              <a:pathLst>
                <a:path w="21600" h="21600" extrusionOk="0">
                  <a:moveTo>
                    <a:pt x="18900" y="15429"/>
                  </a:moveTo>
                  <a:lnTo>
                    <a:pt x="2700" y="15429"/>
                  </a:lnTo>
                  <a:lnTo>
                    <a:pt x="2700" y="2057"/>
                  </a:lnTo>
                  <a:lnTo>
                    <a:pt x="18900" y="2057"/>
                  </a:lnTo>
                  <a:cubicBezTo>
                    <a:pt x="18900" y="2057"/>
                    <a:pt x="18900" y="15429"/>
                    <a:pt x="18900" y="15429"/>
                  </a:cubicBezTo>
                  <a:close/>
                  <a:moveTo>
                    <a:pt x="18900" y="0"/>
                  </a:moveTo>
                  <a:lnTo>
                    <a:pt x="2700" y="0"/>
                  </a:lnTo>
                  <a:cubicBezTo>
                    <a:pt x="1954" y="0"/>
                    <a:pt x="1350" y="922"/>
                    <a:pt x="1350" y="2057"/>
                  </a:cubicBezTo>
                  <a:cubicBezTo>
                    <a:pt x="1350" y="2057"/>
                    <a:pt x="1350" y="17486"/>
                    <a:pt x="1364" y="17486"/>
                  </a:cubicBezTo>
                  <a:lnTo>
                    <a:pt x="20235" y="17486"/>
                  </a:lnTo>
                  <a:cubicBezTo>
                    <a:pt x="20250" y="17486"/>
                    <a:pt x="20250" y="2057"/>
                    <a:pt x="20250" y="2057"/>
                  </a:cubicBezTo>
                  <a:cubicBezTo>
                    <a:pt x="20250" y="922"/>
                    <a:pt x="19646" y="0"/>
                    <a:pt x="18900" y="0"/>
                  </a:cubicBezTo>
                  <a:close/>
                  <a:moveTo>
                    <a:pt x="20250" y="21600"/>
                  </a:moveTo>
                  <a:lnTo>
                    <a:pt x="1350" y="21600"/>
                  </a:lnTo>
                  <a:cubicBezTo>
                    <a:pt x="604" y="21600"/>
                    <a:pt x="0" y="20679"/>
                    <a:pt x="0" y="19543"/>
                  </a:cubicBezTo>
                  <a:lnTo>
                    <a:pt x="0" y="18514"/>
                  </a:lnTo>
                  <a:lnTo>
                    <a:pt x="8775" y="18514"/>
                  </a:lnTo>
                  <a:lnTo>
                    <a:pt x="8775" y="19543"/>
                  </a:lnTo>
                  <a:lnTo>
                    <a:pt x="12825" y="19543"/>
                  </a:lnTo>
                  <a:lnTo>
                    <a:pt x="12825" y="18514"/>
                  </a:lnTo>
                  <a:lnTo>
                    <a:pt x="21600" y="18514"/>
                  </a:lnTo>
                  <a:lnTo>
                    <a:pt x="21600" y="19543"/>
                  </a:lnTo>
                  <a:cubicBezTo>
                    <a:pt x="21600" y="20679"/>
                    <a:pt x="20995" y="21600"/>
                    <a:pt x="20250" y="21600"/>
                  </a:cubicBezTo>
                  <a:cubicBezTo>
                    <a:pt x="20250" y="21600"/>
                    <a:pt x="20250" y="21600"/>
                    <a:pt x="20250" y="21600"/>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grpSp>
      <p:sp>
        <p:nvSpPr>
          <p:cNvPr id="879" name="TextBox 148"/>
          <p:cNvSpPr txBox="1"/>
          <p:nvPr/>
        </p:nvSpPr>
        <p:spPr>
          <a:xfrm>
            <a:off x="6555083" y="2258625"/>
            <a:ext cx="5375297" cy="37856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p>
            <a:pPr>
              <a:defRPr sz="2400">
                <a:solidFill>
                  <a:srgbClr val="0070C0"/>
                </a:solidFill>
                <a:latin typeface="Calibri Light"/>
                <a:ea typeface="Calibri Light"/>
                <a:cs typeface="Calibri Light"/>
                <a:sym typeface="Calibri Light"/>
              </a:defRPr>
            </a:pPr>
            <a:r>
              <a:rPr dirty="0"/>
              <a:t>Was </a:t>
            </a:r>
            <a:r>
              <a:rPr dirty="0" err="1"/>
              <a:t>haben</a:t>
            </a:r>
            <a:r>
              <a:rPr dirty="0"/>
              <a:t> Sie </a:t>
            </a:r>
            <a:r>
              <a:rPr dirty="0" err="1"/>
              <a:t>über</a:t>
            </a:r>
            <a:r>
              <a:rPr dirty="0"/>
              <a:t> </a:t>
            </a:r>
            <a:r>
              <a:rPr b="1" dirty="0" err="1"/>
              <a:t>sich</a:t>
            </a:r>
            <a:r>
              <a:rPr dirty="0"/>
              <a:t>, </a:t>
            </a:r>
            <a:r>
              <a:rPr b="1" dirty="0" err="1"/>
              <a:t>Ihr</a:t>
            </a:r>
            <a:r>
              <a:rPr b="1" dirty="0"/>
              <a:t> Team </a:t>
            </a:r>
            <a:r>
              <a:rPr dirty="0"/>
              <a:t>und </a:t>
            </a:r>
            <a:r>
              <a:rPr b="1" dirty="0" err="1"/>
              <a:t>Ihre</a:t>
            </a:r>
            <a:r>
              <a:rPr b="1" dirty="0"/>
              <a:t> </a:t>
            </a:r>
            <a:r>
              <a:rPr b="1" dirty="0" err="1"/>
              <a:t>Organisation</a:t>
            </a:r>
            <a:r>
              <a:rPr dirty="0"/>
              <a:t> </a:t>
            </a:r>
            <a:r>
              <a:rPr dirty="0" err="1"/>
              <a:t>während</a:t>
            </a:r>
            <a:r>
              <a:rPr dirty="0"/>
              <a:t> der </a:t>
            </a:r>
            <a:r>
              <a:rPr dirty="0" err="1"/>
              <a:t>Krise</a:t>
            </a:r>
            <a:r>
              <a:rPr dirty="0"/>
              <a:t> </a:t>
            </a:r>
            <a:r>
              <a:rPr b="1" dirty="0" err="1"/>
              <a:t>gelernt</a:t>
            </a:r>
            <a:r>
              <a:rPr dirty="0"/>
              <a:t>?</a:t>
            </a:r>
          </a:p>
          <a:p>
            <a:pPr>
              <a:defRPr sz="2400">
                <a:solidFill>
                  <a:srgbClr val="0070C0"/>
                </a:solidFill>
                <a:latin typeface="Calibri Light"/>
                <a:ea typeface="Calibri Light"/>
                <a:cs typeface="Calibri Light"/>
                <a:sym typeface="Calibri Light"/>
              </a:defRPr>
            </a:pPr>
            <a:r>
              <a:rPr dirty="0"/>
              <a:t>Wie </a:t>
            </a:r>
            <a:r>
              <a:rPr dirty="0" err="1"/>
              <a:t>haben</a:t>
            </a:r>
            <a:r>
              <a:rPr dirty="0"/>
              <a:t> Sie </a:t>
            </a:r>
            <a:r>
              <a:rPr b="1" dirty="0" err="1"/>
              <a:t>unwichtige</a:t>
            </a:r>
            <a:r>
              <a:rPr b="1" dirty="0"/>
              <a:t> </a:t>
            </a:r>
            <a:r>
              <a:rPr b="1" dirty="0" err="1"/>
              <a:t>Arbeiten</a:t>
            </a:r>
            <a:r>
              <a:rPr b="1" dirty="0"/>
              <a:t> </a:t>
            </a:r>
            <a:r>
              <a:rPr b="1" dirty="0" err="1"/>
              <a:t>eliminiert</a:t>
            </a:r>
            <a:r>
              <a:rPr dirty="0"/>
              <a:t>?</a:t>
            </a:r>
          </a:p>
          <a:p>
            <a:pPr>
              <a:defRPr sz="2400">
                <a:solidFill>
                  <a:srgbClr val="0070C0"/>
                </a:solidFill>
                <a:latin typeface="Calibri Light"/>
                <a:ea typeface="Calibri Light"/>
                <a:cs typeface="Calibri Light"/>
                <a:sym typeface="Calibri Light"/>
              </a:defRPr>
            </a:pPr>
            <a:r>
              <a:rPr dirty="0"/>
              <a:t>Wie </a:t>
            </a:r>
            <a:r>
              <a:rPr dirty="0" err="1"/>
              <a:t>haben</a:t>
            </a:r>
            <a:r>
              <a:rPr dirty="0"/>
              <a:t> Sie </a:t>
            </a:r>
            <a:r>
              <a:rPr b="1" dirty="0" err="1"/>
              <a:t>wichtige</a:t>
            </a:r>
            <a:r>
              <a:rPr b="1" dirty="0"/>
              <a:t> </a:t>
            </a:r>
            <a:r>
              <a:rPr b="1" dirty="0" err="1"/>
              <a:t>Arbeiten</a:t>
            </a:r>
            <a:r>
              <a:rPr b="1" dirty="0"/>
              <a:t> </a:t>
            </a:r>
            <a:r>
              <a:rPr b="1" dirty="0" err="1"/>
              <a:t>hervorgehoben</a:t>
            </a:r>
            <a:r>
              <a:rPr dirty="0"/>
              <a:t>?</a:t>
            </a:r>
          </a:p>
          <a:p>
            <a:pPr>
              <a:defRPr sz="2400">
                <a:solidFill>
                  <a:srgbClr val="0070C0"/>
                </a:solidFill>
                <a:latin typeface="Calibri Light"/>
                <a:ea typeface="Calibri Light"/>
                <a:cs typeface="Calibri Light"/>
                <a:sym typeface="Calibri Light"/>
              </a:defRPr>
            </a:pPr>
            <a:r>
              <a:rPr dirty="0" err="1"/>
              <a:t>Welche</a:t>
            </a:r>
            <a:r>
              <a:rPr dirty="0"/>
              <a:t> </a:t>
            </a:r>
            <a:r>
              <a:rPr dirty="0" err="1"/>
              <a:t>verborgenen</a:t>
            </a:r>
            <a:r>
              <a:rPr dirty="0"/>
              <a:t> </a:t>
            </a:r>
            <a:r>
              <a:rPr b="1" dirty="0" err="1"/>
              <a:t>Talente</a:t>
            </a:r>
            <a:r>
              <a:rPr b="1" dirty="0"/>
              <a:t>/</a:t>
            </a:r>
            <a:r>
              <a:rPr b="1" dirty="0" err="1"/>
              <a:t>Fähigkeiten</a:t>
            </a:r>
            <a:r>
              <a:rPr b="1" dirty="0"/>
              <a:t> </a:t>
            </a:r>
            <a:r>
              <a:rPr dirty="0" err="1"/>
              <a:t>haben</a:t>
            </a:r>
            <a:r>
              <a:rPr dirty="0"/>
              <a:t> Sie </a:t>
            </a:r>
            <a:r>
              <a:rPr dirty="0" err="1"/>
              <a:t>entdeckt</a:t>
            </a:r>
            <a:r>
              <a:rPr dirty="0"/>
              <a:t>?</a:t>
            </a:r>
          </a:p>
          <a:p>
            <a:pPr>
              <a:defRPr sz="2400">
                <a:solidFill>
                  <a:srgbClr val="0070C0"/>
                </a:solidFill>
                <a:latin typeface="Calibri Light"/>
                <a:ea typeface="Calibri Light"/>
                <a:cs typeface="Calibri Light"/>
                <a:sym typeface="Calibri Light"/>
              </a:defRPr>
            </a:pPr>
            <a:r>
              <a:rPr dirty="0" err="1"/>
              <a:t>Welche</a:t>
            </a:r>
            <a:r>
              <a:rPr dirty="0"/>
              <a:t> </a:t>
            </a:r>
            <a:r>
              <a:rPr b="1" dirty="0" err="1"/>
              <a:t>Vorlieben</a:t>
            </a:r>
            <a:r>
              <a:rPr dirty="0"/>
              <a:t> und </a:t>
            </a:r>
            <a:r>
              <a:rPr b="1" dirty="0" err="1"/>
              <a:t>Abneigungen</a:t>
            </a:r>
            <a:r>
              <a:rPr dirty="0"/>
              <a:t> </a:t>
            </a:r>
            <a:r>
              <a:rPr dirty="0" err="1"/>
              <a:t>haben</a:t>
            </a:r>
            <a:r>
              <a:rPr dirty="0"/>
              <a:t> Sie </a:t>
            </a:r>
            <a:r>
              <a:rPr dirty="0" err="1"/>
              <a:t>entdeckt</a:t>
            </a:r>
            <a:r>
              <a:rPr dirty="0"/>
              <a:t>?</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1" name="Textplatzhalter 1"/>
          <p:cNvSpPr txBox="1">
            <a:spLocks noGrp="1"/>
          </p:cNvSpPr>
          <p:nvPr>
            <p:ph type="body" sz="quarter" idx="1"/>
          </p:nvPr>
        </p:nvSpPr>
        <p:spPr>
          <a:xfrm>
            <a:off x="363783" y="2637863"/>
            <a:ext cx="9821959" cy="1582273"/>
          </a:xfrm>
          <a:prstGeom prst="rect">
            <a:avLst/>
          </a:prstGeom>
        </p:spPr>
        <p:txBody>
          <a:bodyPr/>
          <a:lstStyle/>
          <a:p>
            <a:r>
              <a:t>Persönliche Wahrnehmung des Scheiterns</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 name="Textplatzhalter 1"/>
          <p:cNvSpPr txBox="1">
            <a:spLocks noGrp="1"/>
          </p:cNvSpPr>
          <p:nvPr>
            <p:ph type="body" sz="quarter" idx="1"/>
          </p:nvPr>
        </p:nvSpPr>
        <p:spPr>
          <a:xfrm>
            <a:off x="1338997" y="558231"/>
            <a:ext cx="8852377" cy="697353"/>
          </a:xfrm>
          <a:prstGeom prst="rect">
            <a:avLst/>
          </a:prstGeom>
        </p:spPr>
        <p:txBody>
          <a:bodyPr/>
          <a:lstStyle/>
          <a:p>
            <a:r>
              <a:rPr dirty="0" err="1"/>
              <a:t>Persönliche</a:t>
            </a:r>
            <a:r>
              <a:rPr dirty="0"/>
              <a:t> </a:t>
            </a:r>
            <a:r>
              <a:rPr dirty="0" err="1"/>
              <a:t>Konsequenzen</a:t>
            </a:r>
            <a:r>
              <a:rPr dirty="0"/>
              <a:t> des </a:t>
            </a:r>
            <a:r>
              <a:rPr lang="de-DE" dirty="0"/>
              <a:t>Scheiterns</a:t>
            </a:r>
            <a:endParaRPr dirty="0"/>
          </a:p>
        </p:txBody>
      </p:sp>
      <p:sp>
        <p:nvSpPr>
          <p:cNvPr id="884" name="Subtitle 2"/>
          <p:cNvSpPr txBox="1"/>
          <p:nvPr/>
        </p:nvSpPr>
        <p:spPr>
          <a:xfrm>
            <a:off x="70366" y="1884811"/>
            <a:ext cx="6208390" cy="40373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0790" tIns="40790" rIns="40790" bIns="40790">
            <a:spAutoFit/>
          </a:bodyPr>
          <a:lstStyle/>
          <a:p>
            <a:pPr defTabSz="1087636">
              <a:spcBef>
                <a:spcPts val="600"/>
              </a:spcBef>
              <a:defRPr sz="2200">
                <a:solidFill>
                  <a:srgbClr val="245473"/>
                </a:solidFill>
                <a:latin typeface="Calibri Light"/>
                <a:ea typeface="Calibri Light"/>
                <a:cs typeface="Calibri Light"/>
                <a:sym typeface="Calibri Light"/>
              </a:defRPr>
            </a:pPr>
            <a:r>
              <a:rPr dirty="0" err="1"/>
              <a:t>Unternehmer</a:t>
            </a:r>
            <a:r>
              <a:rPr dirty="0"/>
              <a:t> </a:t>
            </a:r>
            <a:r>
              <a:rPr dirty="0" err="1"/>
              <a:t>können</a:t>
            </a:r>
            <a:r>
              <a:rPr dirty="0"/>
              <a:t> in </a:t>
            </a:r>
            <a:r>
              <a:rPr dirty="0" err="1"/>
              <a:t>bestimmten</a:t>
            </a:r>
            <a:r>
              <a:rPr dirty="0"/>
              <a:t> </a:t>
            </a:r>
            <a:r>
              <a:rPr dirty="0" err="1"/>
              <a:t>Situationen</a:t>
            </a:r>
            <a:r>
              <a:rPr dirty="0"/>
              <a:t> </a:t>
            </a:r>
            <a:r>
              <a:rPr dirty="0" err="1"/>
              <a:t>anders</a:t>
            </a:r>
            <a:r>
              <a:rPr dirty="0"/>
              <a:t> </a:t>
            </a:r>
            <a:r>
              <a:rPr dirty="0" err="1"/>
              <a:t>denken</a:t>
            </a:r>
            <a:r>
              <a:rPr dirty="0"/>
              <a:t>, </a:t>
            </a:r>
            <a:r>
              <a:rPr dirty="0" err="1"/>
              <a:t>wenn</a:t>
            </a:r>
            <a:r>
              <a:rPr dirty="0"/>
              <a:t> </a:t>
            </a:r>
            <a:r>
              <a:rPr dirty="0" err="1"/>
              <a:t>sie</a:t>
            </a:r>
            <a:r>
              <a:rPr dirty="0"/>
              <a:t> </a:t>
            </a:r>
            <a:r>
              <a:rPr dirty="0" err="1"/>
              <a:t>mit</a:t>
            </a:r>
            <a:r>
              <a:rPr dirty="0"/>
              <a:t> </a:t>
            </a:r>
            <a:r>
              <a:rPr dirty="0" err="1"/>
              <a:t>einer</a:t>
            </a:r>
            <a:r>
              <a:rPr dirty="0"/>
              <a:t> </a:t>
            </a:r>
            <a:r>
              <a:rPr dirty="0" err="1"/>
              <a:t>anderen</a:t>
            </a:r>
            <a:r>
              <a:rPr dirty="0"/>
              <a:t> Aufgabe </a:t>
            </a:r>
            <a:r>
              <a:rPr dirty="0" err="1"/>
              <a:t>oder</a:t>
            </a:r>
            <a:r>
              <a:rPr dirty="0"/>
              <a:t> </a:t>
            </a:r>
            <a:r>
              <a:rPr dirty="0" err="1"/>
              <a:t>Entscheidungsumgebung</a:t>
            </a:r>
            <a:r>
              <a:rPr dirty="0"/>
              <a:t> </a:t>
            </a:r>
            <a:r>
              <a:rPr dirty="0" err="1"/>
              <a:t>konfrontiert</a:t>
            </a:r>
            <a:r>
              <a:rPr dirty="0"/>
              <a:t> </a:t>
            </a:r>
            <a:r>
              <a:rPr dirty="0" err="1"/>
              <a:t>werden</a:t>
            </a:r>
            <a:r>
              <a:rPr dirty="0"/>
              <a:t>.</a:t>
            </a:r>
            <a:endParaRPr dirty="0">
              <a:latin typeface="Open Sans Light"/>
              <a:ea typeface="Open Sans Light"/>
              <a:cs typeface="Open Sans Light"/>
              <a:sym typeface="Open Sans Light"/>
            </a:endParaRPr>
          </a:p>
          <a:p>
            <a:pPr defTabSz="1087636">
              <a:spcBef>
                <a:spcPts val="600"/>
              </a:spcBef>
              <a:defRPr sz="2200">
                <a:solidFill>
                  <a:srgbClr val="245473"/>
                </a:solidFill>
                <a:latin typeface="Calibri Light"/>
                <a:ea typeface="Calibri Light"/>
                <a:cs typeface="Calibri Light"/>
                <a:sym typeface="Calibri Light"/>
              </a:defRPr>
            </a:pPr>
            <a:r>
              <a:rPr dirty="0"/>
              <a:t>Sie </a:t>
            </a:r>
            <a:r>
              <a:rPr dirty="0" err="1"/>
              <a:t>haben</a:t>
            </a:r>
            <a:r>
              <a:rPr dirty="0"/>
              <a:t> </a:t>
            </a:r>
            <a:r>
              <a:rPr dirty="0" err="1"/>
              <a:t>andere</a:t>
            </a:r>
            <a:r>
              <a:rPr dirty="0"/>
              <a:t> </a:t>
            </a:r>
            <a:r>
              <a:rPr dirty="0" err="1"/>
              <a:t>Aufgaben</a:t>
            </a:r>
            <a:r>
              <a:rPr dirty="0"/>
              <a:t> </a:t>
            </a:r>
            <a:r>
              <a:rPr dirty="0" err="1"/>
              <a:t>zu</a:t>
            </a:r>
            <a:r>
              <a:rPr dirty="0"/>
              <a:t> </a:t>
            </a:r>
            <a:r>
              <a:rPr dirty="0" err="1"/>
              <a:t>bewältigen</a:t>
            </a:r>
            <a:r>
              <a:rPr dirty="0"/>
              <a:t> und </a:t>
            </a:r>
            <a:r>
              <a:rPr dirty="0" err="1"/>
              <a:t>sind</a:t>
            </a:r>
            <a:r>
              <a:rPr dirty="0"/>
              <a:t> oft </a:t>
            </a:r>
            <a:r>
              <a:rPr dirty="0" err="1"/>
              <a:t>mit</a:t>
            </a:r>
            <a:r>
              <a:rPr dirty="0"/>
              <a:t> </a:t>
            </a:r>
            <a:r>
              <a:rPr dirty="0" err="1"/>
              <a:t>einem</a:t>
            </a:r>
            <a:r>
              <a:rPr dirty="0"/>
              <a:t> </a:t>
            </a:r>
            <a:r>
              <a:rPr dirty="0" err="1"/>
              <a:t>anderen</a:t>
            </a:r>
            <a:r>
              <a:rPr dirty="0"/>
              <a:t> </a:t>
            </a:r>
            <a:r>
              <a:rPr dirty="0" err="1"/>
              <a:t>Entscheidungsumfeld</a:t>
            </a:r>
            <a:r>
              <a:rPr dirty="0"/>
              <a:t> </a:t>
            </a:r>
            <a:r>
              <a:rPr dirty="0" err="1"/>
              <a:t>konfrontiert</a:t>
            </a:r>
            <a:r>
              <a:rPr dirty="0"/>
              <a:t>.</a:t>
            </a:r>
            <a:endParaRPr sz="2400" dirty="0">
              <a:solidFill>
                <a:srgbClr val="44546A"/>
              </a:solidFill>
              <a:latin typeface="Open Sans Light"/>
              <a:ea typeface="Open Sans Light"/>
              <a:cs typeface="Open Sans Light"/>
              <a:sym typeface="Open Sans Light"/>
            </a:endParaRPr>
          </a:p>
          <a:p>
            <a:pPr defTabSz="1087636">
              <a:spcBef>
                <a:spcPts val="600"/>
              </a:spcBef>
              <a:defRPr sz="2200">
                <a:solidFill>
                  <a:srgbClr val="245473"/>
                </a:solidFill>
                <a:latin typeface="Calibri Light"/>
                <a:ea typeface="Calibri Light"/>
                <a:cs typeface="Calibri Light"/>
                <a:sym typeface="Calibri Light"/>
              </a:defRPr>
            </a:pPr>
            <a:r>
              <a:rPr dirty="0" err="1"/>
              <a:t>Unternehmer</a:t>
            </a:r>
            <a:r>
              <a:rPr dirty="0"/>
              <a:t> </a:t>
            </a:r>
            <a:r>
              <a:rPr dirty="0" err="1"/>
              <a:t>müssen</a:t>
            </a:r>
            <a:r>
              <a:rPr dirty="0"/>
              <a:t> </a:t>
            </a:r>
            <a:r>
              <a:rPr dirty="0" err="1"/>
              <a:t>effektiv</a:t>
            </a:r>
            <a:r>
              <a:rPr dirty="0"/>
              <a:t> </a:t>
            </a:r>
            <a:r>
              <a:rPr lang="de-DE" dirty="0"/>
              <a:t>und </a:t>
            </a:r>
            <a:r>
              <a:rPr dirty="0" err="1"/>
              <a:t>kognitiv</a:t>
            </a:r>
            <a:r>
              <a:rPr dirty="0"/>
              <a:t> </a:t>
            </a:r>
            <a:r>
              <a:rPr dirty="0" err="1"/>
              <a:t>anpassungsfähig</a:t>
            </a:r>
            <a:r>
              <a:rPr lang="de-DE" dirty="0"/>
              <a:t> sein</a:t>
            </a:r>
            <a:r>
              <a:rPr dirty="0"/>
              <a:t>, und </a:t>
            </a:r>
            <a:r>
              <a:rPr dirty="0" err="1"/>
              <a:t>sie</a:t>
            </a:r>
            <a:r>
              <a:rPr dirty="0"/>
              <a:t> </a:t>
            </a:r>
            <a:r>
              <a:rPr dirty="0" err="1"/>
              <a:t>müssen</a:t>
            </a:r>
            <a:r>
              <a:rPr dirty="0"/>
              <a:t> </a:t>
            </a:r>
            <a:r>
              <a:rPr dirty="0" err="1"/>
              <a:t>sehr</a:t>
            </a:r>
            <a:r>
              <a:rPr dirty="0"/>
              <a:t> schnell </a:t>
            </a:r>
            <a:r>
              <a:rPr dirty="0" err="1"/>
              <a:t>aus</a:t>
            </a:r>
            <a:r>
              <a:rPr dirty="0"/>
              <a:t> </a:t>
            </a:r>
            <a:r>
              <a:rPr dirty="0" err="1"/>
              <a:t>Fehlschlägen</a:t>
            </a:r>
            <a:r>
              <a:rPr dirty="0"/>
              <a:t> </a:t>
            </a:r>
            <a:r>
              <a:rPr dirty="0" err="1"/>
              <a:t>lernen</a:t>
            </a:r>
            <a:r>
              <a:rPr lang="de-DE" dirty="0"/>
              <a:t>.</a:t>
            </a:r>
            <a:endParaRPr sz="2400" dirty="0">
              <a:solidFill>
                <a:srgbClr val="44546A"/>
              </a:solidFill>
              <a:latin typeface="Open Sans Light"/>
              <a:ea typeface="Open Sans Light"/>
              <a:cs typeface="Open Sans Light"/>
              <a:sym typeface="Open Sans Light"/>
            </a:endParaRPr>
          </a:p>
          <a:p>
            <a:pPr defTabSz="1087636">
              <a:spcBef>
                <a:spcPts val="600"/>
              </a:spcBef>
              <a:defRPr sz="2200">
                <a:solidFill>
                  <a:srgbClr val="245473"/>
                </a:solidFill>
                <a:latin typeface="Calibri Light"/>
                <a:ea typeface="Calibri Light"/>
                <a:cs typeface="Calibri Light"/>
                <a:sym typeface="Calibri Light"/>
              </a:defRPr>
            </a:pPr>
            <a:r>
              <a:rPr dirty="0"/>
              <a:t>Die </a:t>
            </a:r>
            <a:r>
              <a:rPr lang="de-DE" dirty="0"/>
              <a:t>U</a:t>
            </a:r>
            <a:r>
              <a:rPr dirty="0" err="1"/>
              <a:t>nternehmer</a:t>
            </a:r>
            <a:r>
              <a:rPr lang="de-DE" dirty="0"/>
              <a:t>-Mentalität </a:t>
            </a:r>
            <a:r>
              <a:rPr dirty="0" err="1"/>
              <a:t>beinhaltet</a:t>
            </a:r>
            <a:r>
              <a:rPr dirty="0"/>
              <a:t> die </a:t>
            </a:r>
            <a:r>
              <a:rPr dirty="0" err="1"/>
              <a:t>Fähigkeit</a:t>
            </a:r>
            <a:r>
              <a:rPr dirty="0"/>
              <a:t>, schnell </a:t>
            </a:r>
            <a:r>
              <a:rPr dirty="0" err="1"/>
              <a:t>zu</a:t>
            </a:r>
            <a:r>
              <a:rPr dirty="0"/>
              <a:t> </a:t>
            </a:r>
            <a:r>
              <a:rPr dirty="0" err="1"/>
              <a:t>erkennen</a:t>
            </a:r>
            <a:r>
              <a:rPr dirty="0"/>
              <a:t>, </a:t>
            </a:r>
            <a:r>
              <a:rPr dirty="0" err="1"/>
              <a:t>zu</a:t>
            </a:r>
            <a:r>
              <a:rPr dirty="0"/>
              <a:t> </a:t>
            </a:r>
            <a:r>
              <a:rPr dirty="0" err="1"/>
              <a:t>handeln</a:t>
            </a:r>
            <a:r>
              <a:rPr dirty="0"/>
              <a:t> und </a:t>
            </a:r>
            <a:r>
              <a:rPr dirty="0" err="1"/>
              <a:t>zu</a:t>
            </a:r>
            <a:r>
              <a:rPr dirty="0"/>
              <a:t> </a:t>
            </a:r>
            <a:r>
              <a:rPr dirty="0" err="1"/>
              <a:t>mobilisieren</a:t>
            </a:r>
            <a:r>
              <a:rPr dirty="0"/>
              <a:t>, </a:t>
            </a:r>
            <a:r>
              <a:rPr dirty="0" err="1"/>
              <a:t>auch</a:t>
            </a:r>
            <a:r>
              <a:rPr dirty="0"/>
              <a:t> </a:t>
            </a:r>
            <a:r>
              <a:rPr dirty="0" err="1"/>
              <a:t>unter</a:t>
            </a:r>
            <a:r>
              <a:rPr dirty="0"/>
              <a:t> </a:t>
            </a:r>
            <a:r>
              <a:rPr dirty="0" err="1"/>
              <a:t>unsicheren</a:t>
            </a:r>
            <a:r>
              <a:rPr dirty="0"/>
              <a:t> </a:t>
            </a:r>
            <a:r>
              <a:rPr dirty="0" err="1"/>
              <a:t>Bedingungen</a:t>
            </a:r>
            <a:r>
              <a:rPr lang="de-DE" dirty="0"/>
              <a:t>.</a:t>
            </a:r>
            <a:endParaRPr dirty="0"/>
          </a:p>
        </p:txBody>
      </p:sp>
      <p:sp>
        <p:nvSpPr>
          <p:cNvPr id="885" name="TextBox 87"/>
          <p:cNvSpPr txBox="1"/>
          <p:nvPr/>
        </p:nvSpPr>
        <p:spPr>
          <a:xfrm>
            <a:off x="595998" y="6546204"/>
            <a:ext cx="5454282" cy="2285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b">
            <a:spAutoFit/>
          </a:bodyPr>
          <a:lstStyle>
            <a:lvl1pPr>
              <a:defRPr sz="1000">
                <a:latin typeface="Calibri Light"/>
                <a:ea typeface="Calibri Light"/>
                <a:cs typeface="Calibri Light"/>
                <a:sym typeface="Calibri Light"/>
              </a:defRPr>
            </a:lvl1pPr>
          </a:lstStyle>
          <a:p>
            <a:r>
              <a:t>Quelle: Adaptiert von Brightline Initiative in Zusammenarbeit mit Quartz Insights 2018</a:t>
            </a:r>
          </a:p>
        </p:txBody>
      </p:sp>
      <p:sp>
        <p:nvSpPr>
          <p:cNvPr id="886" name="Subtitle 2"/>
          <p:cNvSpPr txBox="1"/>
          <p:nvPr/>
        </p:nvSpPr>
        <p:spPr>
          <a:xfrm>
            <a:off x="6881042" y="1916304"/>
            <a:ext cx="5541180" cy="5886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7149" tIns="17149" rIns="17149" bIns="17149">
            <a:spAutoFit/>
          </a:bodyPr>
          <a:lstStyle>
            <a:lvl1pPr defTabSz="1087636">
              <a:spcBef>
                <a:spcPts val="600"/>
              </a:spcBef>
              <a:defRPr>
                <a:solidFill>
                  <a:srgbClr val="245473"/>
                </a:solidFill>
                <a:latin typeface="Calibri Light"/>
                <a:ea typeface="Calibri Light"/>
                <a:cs typeface="Calibri Light"/>
                <a:sym typeface="Calibri Light"/>
              </a:defRPr>
            </a:lvl1pPr>
          </a:lstStyle>
          <a:p>
            <a:r>
              <a:rPr b="1" dirty="0" err="1"/>
              <a:t>Angesichts</a:t>
            </a:r>
            <a:r>
              <a:rPr b="1" dirty="0"/>
              <a:t> der </a:t>
            </a:r>
            <a:r>
              <a:rPr b="1" dirty="0" err="1"/>
              <a:t>Beschaffenheit</a:t>
            </a:r>
            <a:r>
              <a:rPr b="1" dirty="0"/>
              <a:t> </a:t>
            </a:r>
            <a:r>
              <a:rPr b="1" dirty="0" err="1"/>
              <a:t>ihrer</a:t>
            </a:r>
            <a:r>
              <a:rPr b="1" dirty="0"/>
              <a:t> </a:t>
            </a:r>
            <a:r>
              <a:rPr b="1" dirty="0" err="1"/>
              <a:t>Entscheidungs-umgebung</a:t>
            </a:r>
            <a:r>
              <a:rPr lang="de-DE" b="1" dirty="0"/>
              <a:t> </a:t>
            </a:r>
            <a:r>
              <a:rPr b="1" dirty="0" err="1"/>
              <a:t>müssen</a:t>
            </a:r>
            <a:r>
              <a:rPr b="1" dirty="0"/>
              <a:t> </a:t>
            </a:r>
            <a:r>
              <a:rPr b="1" dirty="0" err="1"/>
              <a:t>Unternehmer</a:t>
            </a:r>
            <a:r>
              <a:rPr b="1" dirty="0"/>
              <a:t> </a:t>
            </a:r>
            <a:r>
              <a:rPr b="1" dirty="0" err="1"/>
              <a:t>manchmal</a:t>
            </a:r>
            <a:r>
              <a:rPr b="1" dirty="0"/>
              <a:t>:</a:t>
            </a:r>
          </a:p>
        </p:txBody>
      </p:sp>
      <p:sp>
        <p:nvSpPr>
          <p:cNvPr id="887" name="Freeform 43"/>
          <p:cNvSpPr/>
          <p:nvPr/>
        </p:nvSpPr>
        <p:spPr>
          <a:xfrm>
            <a:off x="7885220" y="3869178"/>
            <a:ext cx="3991010" cy="112254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316" y="10800"/>
                </a:lnTo>
                <a:lnTo>
                  <a:pt x="0" y="21600"/>
                </a:lnTo>
                <a:lnTo>
                  <a:pt x="21600" y="21600"/>
                </a:lnTo>
                <a:lnTo>
                  <a:pt x="21600" y="0"/>
                </a:lnTo>
                <a:lnTo>
                  <a:pt x="0" y="0"/>
                </a:lnTo>
                <a:close/>
              </a:path>
            </a:pathLst>
          </a:custGeom>
          <a:solidFill>
            <a:schemeClr val="accent2"/>
          </a:solidFill>
          <a:ln w="12700">
            <a:miter lim="400000"/>
          </a:ln>
        </p:spPr>
        <p:txBody>
          <a:bodyPr lIns="45719" rIns="45719"/>
          <a:lstStyle/>
          <a:p>
            <a:pPr>
              <a:defRPr sz="3600">
                <a:latin typeface="Calibri Light"/>
                <a:ea typeface="Calibri Light"/>
                <a:cs typeface="Calibri Light"/>
                <a:sym typeface="Calibri Light"/>
              </a:defRPr>
            </a:pPr>
            <a:endParaRPr/>
          </a:p>
        </p:txBody>
      </p:sp>
      <p:sp>
        <p:nvSpPr>
          <p:cNvPr id="888" name="Freeform 36"/>
          <p:cNvSpPr/>
          <p:nvPr/>
        </p:nvSpPr>
        <p:spPr>
          <a:xfrm>
            <a:off x="6863891" y="3869178"/>
            <a:ext cx="1449186" cy="1122543"/>
          </a:xfrm>
          <a:custGeom>
            <a:avLst/>
            <a:gdLst/>
            <a:ahLst/>
            <a:cxnLst>
              <a:cxn ang="0">
                <a:pos x="wd2" y="hd2"/>
              </a:cxn>
              <a:cxn ang="5400000">
                <a:pos x="wd2" y="hd2"/>
              </a:cxn>
              <a:cxn ang="10800000">
                <a:pos x="wd2" y="hd2"/>
              </a:cxn>
              <a:cxn ang="16200000">
                <a:pos x="wd2" y="hd2"/>
              </a:cxn>
            </a:cxnLst>
            <a:rect l="0" t="0" r="r" b="b"/>
            <a:pathLst>
              <a:path w="21600" h="21600" extrusionOk="0">
                <a:moveTo>
                  <a:pt x="15223" y="21600"/>
                </a:moveTo>
                <a:lnTo>
                  <a:pt x="0" y="21600"/>
                </a:lnTo>
                <a:lnTo>
                  <a:pt x="0" y="0"/>
                </a:lnTo>
                <a:lnTo>
                  <a:pt x="15223" y="0"/>
                </a:lnTo>
                <a:lnTo>
                  <a:pt x="21600" y="10800"/>
                </a:lnTo>
                <a:lnTo>
                  <a:pt x="15223" y="21600"/>
                </a:lnTo>
                <a:close/>
              </a:path>
            </a:pathLst>
          </a:custGeom>
          <a:solidFill>
            <a:srgbClr val="C55A11"/>
          </a:solidFill>
          <a:ln w="12700">
            <a:miter lim="400000"/>
          </a:ln>
        </p:spPr>
        <p:txBody>
          <a:bodyPr lIns="45719" rIns="45719"/>
          <a:lstStyle/>
          <a:p>
            <a:pPr>
              <a:defRPr sz="3600">
                <a:latin typeface="Calibri Light"/>
                <a:ea typeface="Calibri Light"/>
                <a:cs typeface="Calibri Light"/>
                <a:sym typeface="Calibri Light"/>
              </a:defRPr>
            </a:pPr>
            <a:endParaRPr/>
          </a:p>
        </p:txBody>
      </p:sp>
      <p:sp>
        <p:nvSpPr>
          <p:cNvPr id="889" name="Rectangle 48"/>
          <p:cNvSpPr txBox="1"/>
          <p:nvPr/>
        </p:nvSpPr>
        <p:spPr>
          <a:xfrm>
            <a:off x="7161965" y="4220531"/>
            <a:ext cx="504854" cy="45789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algn="ctr">
              <a:defRPr sz="3600" spc="113">
                <a:solidFill>
                  <a:srgbClr val="FFFFFF"/>
                </a:solidFill>
                <a:latin typeface="Calibri Light"/>
                <a:ea typeface="Calibri Light"/>
                <a:cs typeface="Calibri Light"/>
                <a:sym typeface="Calibri Light"/>
              </a:defRPr>
            </a:lvl1pPr>
          </a:lstStyle>
          <a:p>
            <a:r>
              <a:t>02</a:t>
            </a:r>
          </a:p>
        </p:txBody>
      </p:sp>
      <p:sp>
        <p:nvSpPr>
          <p:cNvPr id="890" name="TextBox 49"/>
          <p:cNvSpPr txBox="1"/>
          <p:nvPr/>
        </p:nvSpPr>
        <p:spPr>
          <a:xfrm>
            <a:off x="8313077" y="4191095"/>
            <a:ext cx="3472784" cy="4447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2800">
                <a:solidFill>
                  <a:srgbClr val="FFFFFF"/>
                </a:solidFill>
                <a:latin typeface="Calibri Light"/>
                <a:ea typeface="Calibri Light"/>
                <a:cs typeface="Calibri Light"/>
                <a:sym typeface="Calibri Light"/>
              </a:defRPr>
            </a:lvl1pPr>
          </a:lstStyle>
          <a:p>
            <a:r>
              <a:rPr dirty="0" err="1"/>
              <a:t>Anpassungsfähig</a:t>
            </a:r>
            <a:r>
              <a:rPr dirty="0"/>
              <a:t> sein</a:t>
            </a:r>
          </a:p>
        </p:txBody>
      </p:sp>
      <p:sp>
        <p:nvSpPr>
          <p:cNvPr id="891" name="Freeform 43"/>
          <p:cNvSpPr/>
          <p:nvPr/>
        </p:nvSpPr>
        <p:spPr>
          <a:xfrm>
            <a:off x="7885220" y="5099730"/>
            <a:ext cx="3991010" cy="112254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316" y="10800"/>
                </a:lnTo>
                <a:lnTo>
                  <a:pt x="0" y="21600"/>
                </a:lnTo>
                <a:lnTo>
                  <a:pt x="21600" y="21600"/>
                </a:lnTo>
                <a:lnTo>
                  <a:pt x="21600" y="0"/>
                </a:lnTo>
                <a:lnTo>
                  <a:pt x="0" y="0"/>
                </a:lnTo>
                <a:close/>
              </a:path>
            </a:pathLst>
          </a:custGeom>
          <a:solidFill>
            <a:schemeClr val="accent3"/>
          </a:solidFill>
          <a:ln w="12700">
            <a:miter lim="400000"/>
          </a:ln>
        </p:spPr>
        <p:txBody>
          <a:bodyPr lIns="45719" rIns="45719"/>
          <a:lstStyle/>
          <a:p>
            <a:pPr>
              <a:defRPr sz="3600">
                <a:latin typeface="Calibri Light"/>
                <a:ea typeface="Calibri Light"/>
                <a:cs typeface="Calibri Light"/>
                <a:sym typeface="Calibri Light"/>
              </a:defRPr>
            </a:pPr>
            <a:endParaRPr/>
          </a:p>
        </p:txBody>
      </p:sp>
      <p:sp>
        <p:nvSpPr>
          <p:cNvPr id="892" name="Freeform 36"/>
          <p:cNvSpPr/>
          <p:nvPr/>
        </p:nvSpPr>
        <p:spPr>
          <a:xfrm>
            <a:off x="6863891" y="5099730"/>
            <a:ext cx="1449186" cy="1122543"/>
          </a:xfrm>
          <a:custGeom>
            <a:avLst/>
            <a:gdLst/>
            <a:ahLst/>
            <a:cxnLst>
              <a:cxn ang="0">
                <a:pos x="wd2" y="hd2"/>
              </a:cxn>
              <a:cxn ang="5400000">
                <a:pos x="wd2" y="hd2"/>
              </a:cxn>
              <a:cxn ang="10800000">
                <a:pos x="wd2" y="hd2"/>
              </a:cxn>
              <a:cxn ang="16200000">
                <a:pos x="wd2" y="hd2"/>
              </a:cxn>
            </a:cxnLst>
            <a:rect l="0" t="0" r="r" b="b"/>
            <a:pathLst>
              <a:path w="21600" h="21600" extrusionOk="0">
                <a:moveTo>
                  <a:pt x="15223" y="21600"/>
                </a:moveTo>
                <a:lnTo>
                  <a:pt x="0" y="21600"/>
                </a:lnTo>
                <a:lnTo>
                  <a:pt x="0" y="0"/>
                </a:lnTo>
                <a:lnTo>
                  <a:pt x="15223" y="0"/>
                </a:lnTo>
                <a:lnTo>
                  <a:pt x="21600" y="10800"/>
                </a:lnTo>
                <a:lnTo>
                  <a:pt x="15223" y="21600"/>
                </a:lnTo>
                <a:close/>
              </a:path>
            </a:pathLst>
          </a:custGeom>
          <a:solidFill>
            <a:srgbClr val="7C7C7C"/>
          </a:solidFill>
          <a:ln w="12700">
            <a:miter lim="400000"/>
          </a:ln>
        </p:spPr>
        <p:txBody>
          <a:bodyPr lIns="45719" rIns="45719"/>
          <a:lstStyle/>
          <a:p>
            <a:pPr>
              <a:defRPr sz="3600">
                <a:latin typeface="Calibri Light"/>
                <a:ea typeface="Calibri Light"/>
                <a:cs typeface="Calibri Light"/>
                <a:sym typeface="Calibri Light"/>
              </a:defRPr>
            </a:pPr>
            <a:endParaRPr/>
          </a:p>
        </p:txBody>
      </p:sp>
      <p:sp>
        <p:nvSpPr>
          <p:cNvPr id="893" name="Rectangle 59"/>
          <p:cNvSpPr txBox="1"/>
          <p:nvPr/>
        </p:nvSpPr>
        <p:spPr>
          <a:xfrm>
            <a:off x="7161965" y="5451083"/>
            <a:ext cx="504854" cy="45789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algn="ctr">
              <a:defRPr sz="3600" spc="113">
                <a:solidFill>
                  <a:srgbClr val="FFFFFF"/>
                </a:solidFill>
                <a:latin typeface="Calibri Light"/>
                <a:ea typeface="Calibri Light"/>
                <a:cs typeface="Calibri Light"/>
                <a:sym typeface="Calibri Light"/>
              </a:defRPr>
            </a:lvl1pPr>
          </a:lstStyle>
          <a:p>
            <a:r>
              <a:t>03</a:t>
            </a:r>
          </a:p>
        </p:txBody>
      </p:sp>
      <p:sp>
        <p:nvSpPr>
          <p:cNvPr id="894" name="TextBox 80"/>
          <p:cNvSpPr txBox="1"/>
          <p:nvPr/>
        </p:nvSpPr>
        <p:spPr>
          <a:xfrm>
            <a:off x="8313077" y="5512332"/>
            <a:ext cx="3663518" cy="3429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nSpc>
                <a:spcPts val="1600"/>
              </a:lnSpc>
              <a:defRPr sz="2800">
                <a:solidFill>
                  <a:srgbClr val="FFFFFF"/>
                </a:solidFill>
                <a:latin typeface="Calibri Light"/>
                <a:ea typeface="Calibri Light"/>
                <a:cs typeface="Calibri Light"/>
                <a:sym typeface="Calibri Light"/>
              </a:defRPr>
            </a:lvl1pPr>
          </a:lstStyle>
          <a:p>
            <a:r>
              <a:rPr dirty="0" err="1"/>
              <a:t>Aus</a:t>
            </a:r>
            <a:r>
              <a:rPr dirty="0"/>
              <a:t> </a:t>
            </a:r>
            <a:r>
              <a:rPr dirty="0" err="1"/>
              <a:t>Misserfolgen</a:t>
            </a:r>
            <a:r>
              <a:rPr dirty="0"/>
              <a:t> </a:t>
            </a:r>
            <a:r>
              <a:rPr dirty="0" err="1"/>
              <a:t>lernen</a:t>
            </a:r>
            <a:endParaRPr dirty="0"/>
          </a:p>
        </p:txBody>
      </p:sp>
      <p:sp>
        <p:nvSpPr>
          <p:cNvPr id="895" name="Freeform 43"/>
          <p:cNvSpPr/>
          <p:nvPr/>
        </p:nvSpPr>
        <p:spPr>
          <a:xfrm>
            <a:off x="7885217" y="2628465"/>
            <a:ext cx="3991011" cy="112254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316" y="10800"/>
                </a:lnTo>
                <a:lnTo>
                  <a:pt x="0" y="21600"/>
                </a:lnTo>
                <a:lnTo>
                  <a:pt x="21600" y="21600"/>
                </a:lnTo>
                <a:lnTo>
                  <a:pt x="21600" y="0"/>
                </a:lnTo>
                <a:lnTo>
                  <a:pt x="0" y="0"/>
                </a:lnTo>
                <a:close/>
              </a:path>
            </a:pathLst>
          </a:custGeom>
          <a:solidFill>
            <a:schemeClr val="accent1"/>
          </a:solidFill>
          <a:ln w="12700">
            <a:miter lim="400000"/>
          </a:ln>
        </p:spPr>
        <p:txBody>
          <a:bodyPr lIns="45719" rIns="45719"/>
          <a:lstStyle/>
          <a:p>
            <a:pPr>
              <a:defRPr sz="3600">
                <a:latin typeface="Calibri Light"/>
                <a:ea typeface="Calibri Light"/>
                <a:cs typeface="Calibri Light"/>
                <a:sym typeface="Calibri Light"/>
              </a:defRPr>
            </a:pPr>
            <a:endParaRPr/>
          </a:p>
        </p:txBody>
      </p:sp>
      <p:sp>
        <p:nvSpPr>
          <p:cNvPr id="896" name="Freeform 36"/>
          <p:cNvSpPr/>
          <p:nvPr/>
        </p:nvSpPr>
        <p:spPr>
          <a:xfrm>
            <a:off x="6863891" y="2623853"/>
            <a:ext cx="1449186" cy="1122544"/>
          </a:xfrm>
          <a:custGeom>
            <a:avLst/>
            <a:gdLst/>
            <a:ahLst/>
            <a:cxnLst>
              <a:cxn ang="0">
                <a:pos x="wd2" y="hd2"/>
              </a:cxn>
              <a:cxn ang="5400000">
                <a:pos x="wd2" y="hd2"/>
              </a:cxn>
              <a:cxn ang="10800000">
                <a:pos x="wd2" y="hd2"/>
              </a:cxn>
              <a:cxn ang="16200000">
                <a:pos x="wd2" y="hd2"/>
              </a:cxn>
            </a:cxnLst>
            <a:rect l="0" t="0" r="r" b="b"/>
            <a:pathLst>
              <a:path w="21600" h="21600" extrusionOk="0">
                <a:moveTo>
                  <a:pt x="15223" y="21600"/>
                </a:moveTo>
                <a:lnTo>
                  <a:pt x="0" y="21600"/>
                </a:lnTo>
                <a:lnTo>
                  <a:pt x="0" y="0"/>
                </a:lnTo>
                <a:lnTo>
                  <a:pt x="15223" y="0"/>
                </a:lnTo>
                <a:lnTo>
                  <a:pt x="21600" y="10800"/>
                </a:lnTo>
                <a:lnTo>
                  <a:pt x="15223" y="21600"/>
                </a:lnTo>
                <a:close/>
              </a:path>
            </a:pathLst>
          </a:custGeom>
          <a:solidFill>
            <a:srgbClr val="2F5597"/>
          </a:solidFill>
          <a:ln w="12700">
            <a:miter lim="400000"/>
          </a:ln>
        </p:spPr>
        <p:txBody>
          <a:bodyPr lIns="45719" rIns="45719"/>
          <a:lstStyle/>
          <a:p>
            <a:pPr>
              <a:defRPr sz="3600">
                <a:latin typeface="Calibri Light"/>
                <a:ea typeface="Calibri Light"/>
                <a:cs typeface="Calibri Light"/>
                <a:sym typeface="Calibri Light"/>
              </a:defRPr>
            </a:pPr>
            <a:endParaRPr/>
          </a:p>
        </p:txBody>
      </p:sp>
      <p:sp>
        <p:nvSpPr>
          <p:cNvPr id="897" name="Rectangle 85"/>
          <p:cNvSpPr txBox="1"/>
          <p:nvPr/>
        </p:nvSpPr>
        <p:spPr>
          <a:xfrm>
            <a:off x="7161965" y="2975207"/>
            <a:ext cx="504854" cy="45789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algn="ctr">
              <a:defRPr sz="3600" spc="113">
                <a:solidFill>
                  <a:srgbClr val="FFFFFF"/>
                </a:solidFill>
                <a:latin typeface="Calibri Light"/>
                <a:ea typeface="Calibri Light"/>
                <a:cs typeface="Calibri Light"/>
                <a:sym typeface="Calibri Light"/>
              </a:defRPr>
            </a:lvl1pPr>
          </a:lstStyle>
          <a:p>
            <a:r>
              <a:t>01</a:t>
            </a:r>
          </a:p>
        </p:txBody>
      </p:sp>
      <p:sp>
        <p:nvSpPr>
          <p:cNvPr id="898" name="TextBox 86"/>
          <p:cNvSpPr txBox="1"/>
          <p:nvPr/>
        </p:nvSpPr>
        <p:spPr>
          <a:xfrm>
            <a:off x="8252711" y="2746846"/>
            <a:ext cx="3877326" cy="9541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2800">
                <a:solidFill>
                  <a:srgbClr val="FFFFFF"/>
                </a:solidFill>
                <a:latin typeface="Calibri Light"/>
                <a:ea typeface="Calibri Light"/>
                <a:cs typeface="Calibri Light"/>
                <a:sym typeface="Calibri Light"/>
              </a:defRPr>
            </a:lvl1pPr>
          </a:lstStyle>
          <a:p>
            <a:r>
              <a:rPr dirty="0" err="1"/>
              <a:t>Bewirken</a:t>
            </a:r>
            <a:r>
              <a:rPr dirty="0"/>
              <a:t> - </a:t>
            </a:r>
            <a:r>
              <a:rPr dirty="0" err="1"/>
              <a:t>Inkraftsetzen</a:t>
            </a:r>
            <a:r>
              <a:rPr dirty="0"/>
              <a:t> </a:t>
            </a:r>
            <a:r>
              <a:rPr dirty="0" err="1"/>
              <a:t>oder</a:t>
            </a:r>
            <a:r>
              <a:rPr dirty="0"/>
              <a:t> in </a:t>
            </a:r>
            <a:r>
              <a:rPr dirty="0" err="1"/>
              <a:t>Betrieb</a:t>
            </a:r>
            <a:r>
              <a:rPr dirty="0"/>
              <a:t> </a:t>
            </a:r>
            <a:r>
              <a:rPr dirty="0" err="1"/>
              <a:t>nehmen</a:t>
            </a:r>
            <a:endParaRPr dirty="0"/>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 name="Textplatzhalter 1"/>
          <p:cNvSpPr txBox="1">
            <a:spLocks noGrp="1"/>
          </p:cNvSpPr>
          <p:nvPr>
            <p:ph type="body" sz="quarter" idx="1"/>
          </p:nvPr>
        </p:nvSpPr>
        <p:spPr>
          <a:xfrm>
            <a:off x="1330181" y="559149"/>
            <a:ext cx="8852377" cy="697353"/>
          </a:xfrm>
          <a:prstGeom prst="rect">
            <a:avLst/>
          </a:prstGeom>
        </p:spPr>
        <p:txBody>
          <a:bodyPr/>
          <a:lstStyle/>
          <a:p>
            <a:r>
              <a:rPr dirty="0" err="1"/>
              <a:t>Risiken</a:t>
            </a:r>
            <a:r>
              <a:rPr dirty="0"/>
              <a:t>, </a:t>
            </a:r>
            <a:r>
              <a:rPr dirty="0" err="1"/>
              <a:t>Erfolge</a:t>
            </a:r>
            <a:r>
              <a:rPr dirty="0"/>
              <a:t> und </a:t>
            </a:r>
            <a:r>
              <a:rPr dirty="0" err="1"/>
              <a:t>Misserfolge</a:t>
            </a:r>
            <a:endParaRPr dirty="0"/>
          </a:p>
        </p:txBody>
      </p:sp>
      <p:sp>
        <p:nvSpPr>
          <p:cNvPr id="901" name="Subtitle 2"/>
          <p:cNvSpPr txBox="1"/>
          <p:nvPr/>
        </p:nvSpPr>
        <p:spPr>
          <a:xfrm>
            <a:off x="41423" y="1700718"/>
            <a:ext cx="6265233" cy="52376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0790" tIns="40790" rIns="40790" bIns="40790">
            <a:spAutoFit/>
          </a:bodyPr>
          <a:lstStyle/>
          <a:p>
            <a:pPr defTabSz="1087636">
              <a:spcBef>
                <a:spcPts val="600"/>
              </a:spcBef>
              <a:defRPr sz="2200">
                <a:solidFill>
                  <a:srgbClr val="44546A"/>
                </a:solidFill>
                <a:latin typeface="Calibri Light"/>
                <a:ea typeface="Calibri Light"/>
                <a:cs typeface="Calibri Light"/>
                <a:sym typeface="Calibri Light"/>
              </a:defRPr>
            </a:pPr>
            <a:r>
              <a:rPr dirty="0" err="1"/>
              <a:t>Erfolg</a:t>
            </a:r>
            <a:r>
              <a:rPr dirty="0"/>
              <a:t> und </a:t>
            </a:r>
            <a:r>
              <a:rPr dirty="0" err="1"/>
              <a:t>Misserfolg</a:t>
            </a:r>
            <a:r>
              <a:rPr dirty="0"/>
              <a:t> </a:t>
            </a:r>
            <a:r>
              <a:rPr dirty="0" err="1"/>
              <a:t>hängen</a:t>
            </a:r>
            <a:r>
              <a:rPr dirty="0"/>
              <a:t> </a:t>
            </a:r>
            <a:r>
              <a:rPr dirty="0" err="1"/>
              <a:t>eng</a:t>
            </a:r>
            <a:r>
              <a:rPr dirty="0"/>
              <a:t> </a:t>
            </a:r>
            <a:r>
              <a:rPr dirty="0" err="1"/>
              <a:t>mit</a:t>
            </a:r>
            <a:r>
              <a:rPr dirty="0"/>
              <a:t> den </a:t>
            </a:r>
            <a:r>
              <a:rPr dirty="0" err="1"/>
              <a:t>Risiken</a:t>
            </a:r>
            <a:r>
              <a:rPr dirty="0"/>
              <a:t> </a:t>
            </a:r>
            <a:r>
              <a:rPr dirty="0" err="1"/>
              <a:t>zusammen</a:t>
            </a:r>
            <a:r>
              <a:rPr dirty="0"/>
              <a:t>, die </a:t>
            </a:r>
            <a:r>
              <a:rPr dirty="0" err="1"/>
              <a:t>mit</a:t>
            </a:r>
            <a:r>
              <a:rPr dirty="0"/>
              <a:t> </a:t>
            </a:r>
            <a:r>
              <a:rPr dirty="0" err="1"/>
              <a:t>einem</a:t>
            </a:r>
            <a:r>
              <a:rPr dirty="0"/>
              <a:t> </a:t>
            </a:r>
            <a:r>
              <a:rPr dirty="0" err="1"/>
              <a:t>Geschäft</a:t>
            </a:r>
            <a:r>
              <a:rPr dirty="0"/>
              <a:t>, </a:t>
            </a:r>
            <a:r>
              <a:rPr dirty="0" err="1"/>
              <a:t>einem</a:t>
            </a:r>
            <a:r>
              <a:rPr dirty="0"/>
              <a:t> </a:t>
            </a:r>
            <a:r>
              <a:rPr dirty="0" err="1"/>
              <a:t>Projekt</a:t>
            </a:r>
            <a:r>
              <a:rPr dirty="0"/>
              <a:t> </a:t>
            </a:r>
            <a:r>
              <a:rPr dirty="0" err="1"/>
              <a:t>oder</a:t>
            </a:r>
            <a:r>
              <a:rPr dirty="0"/>
              <a:t> </a:t>
            </a:r>
            <a:r>
              <a:rPr dirty="0" err="1"/>
              <a:t>einer</a:t>
            </a:r>
            <a:r>
              <a:rPr dirty="0"/>
              <a:t> Aufgabe </a:t>
            </a:r>
            <a:r>
              <a:rPr dirty="0" err="1"/>
              <a:t>verbunden</a:t>
            </a:r>
            <a:r>
              <a:rPr dirty="0"/>
              <a:t> </a:t>
            </a:r>
            <a:r>
              <a:rPr dirty="0" err="1"/>
              <a:t>sind</a:t>
            </a:r>
            <a:r>
              <a:rPr dirty="0"/>
              <a:t>. Eine </a:t>
            </a:r>
            <a:r>
              <a:rPr dirty="0" err="1"/>
              <a:t>falsche</a:t>
            </a:r>
            <a:r>
              <a:rPr dirty="0"/>
              <a:t> </a:t>
            </a:r>
            <a:r>
              <a:rPr dirty="0" err="1"/>
              <a:t>oder</a:t>
            </a:r>
            <a:r>
              <a:rPr dirty="0"/>
              <a:t> </a:t>
            </a:r>
            <a:r>
              <a:rPr dirty="0" err="1"/>
              <a:t>fehlende</a:t>
            </a:r>
            <a:r>
              <a:rPr dirty="0"/>
              <a:t> </a:t>
            </a:r>
            <a:r>
              <a:rPr dirty="0" err="1"/>
              <a:t>Reaktion</a:t>
            </a:r>
            <a:r>
              <a:rPr dirty="0"/>
              <a:t> auf </a:t>
            </a:r>
            <a:r>
              <a:rPr dirty="0" err="1"/>
              <a:t>Risiken</a:t>
            </a:r>
            <a:r>
              <a:rPr dirty="0"/>
              <a:t> </a:t>
            </a:r>
            <a:r>
              <a:rPr dirty="0" err="1"/>
              <a:t>verursacht</a:t>
            </a:r>
            <a:r>
              <a:rPr dirty="0"/>
              <a:t> </a:t>
            </a:r>
            <a:r>
              <a:rPr lang="de-DE" dirty="0"/>
              <a:t>Fehlschläge</a:t>
            </a:r>
            <a:r>
              <a:rPr dirty="0"/>
              <a:t> - und </a:t>
            </a:r>
            <a:r>
              <a:rPr dirty="0" err="1"/>
              <a:t>Risiken</a:t>
            </a:r>
            <a:r>
              <a:rPr dirty="0"/>
              <a:t> </a:t>
            </a:r>
            <a:r>
              <a:rPr dirty="0" err="1"/>
              <a:t>rufen</a:t>
            </a:r>
            <a:r>
              <a:rPr dirty="0"/>
              <a:t> die Angst </a:t>
            </a:r>
            <a:r>
              <a:rPr dirty="0" err="1"/>
              <a:t>zu</a:t>
            </a:r>
            <a:r>
              <a:rPr dirty="0"/>
              <a:t> </a:t>
            </a:r>
            <a:r>
              <a:rPr lang="de-DE" dirty="0"/>
              <a:t>s</a:t>
            </a:r>
            <a:r>
              <a:rPr dirty="0" err="1"/>
              <a:t>cheitern</a:t>
            </a:r>
            <a:r>
              <a:rPr dirty="0"/>
              <a:t> </a:t>
            </a:r>
            <a:r>
              <a:rPr dirty="0" err="1"/>
              <a:t>hervor</a:t>
            </a:r>
            <a:r>
              <a:rPr dirty="0"/>
              <a:t>. Die </a:t>
            </a:r>
            <a:r>
              <a:rPr lang="de-DE" dirty="0"/>
              <a:t>Versagensangst </a:t>
            </a:r>
            <a:r>
              <a:rPr dirty="0" err="1"/>
              <a:t>ist</a:t>
            </a:r>
            <a:r>
              <a:rPr dirty="0"/>
              <a:t> </a:t>
            </a:r>
            <a:r>
              <a:rPr dirty="0" err="1"/>
              <a:t>eine</a:t>
            </a:r>
            <a:r>
              <a:rPr dirty="0"/>
              <a:t> der </a:t>
            </a:r>
            <a:r>
              <a:rPr dirty="0" err="1"/>
              <a:t>größten</a:t>
            </a:r>
            <a:r>
              <a:rPr dirty="0"/>
              <a:t> </a:t>
            </a:r>
            <a:r>
              <a:rPr dirty="0" err="1"/>
              <a:t>Ängste</a:t>
            </a:r>
            <a:r>
              <a:rPr dirty="0"/>
              <a:t>, die Menschen </a:t>
            </a:r>
            <a:r>
              <a:rPr dirty="0" err="1"/>
              <a:t>haben</a:t>
            </a:r>
            <a:r>
              <a:rPr dirty="0"/>
              <a:t> </a:t>
            </a:r>
            <a:r>
              <a:rPr dirty="0" err="1"/>
              <a:t>können</a:t>
            </a:r>
            <a:r>
              <a:rPr dirty="0"/>
              <a:t>. Sie </a:t>
            </a:r>
            <a:r>
              <a:rPr dirty="0" err="1"/>
              <a:t>wächst</a:t>
            </a:r>
            <a:r>
              <a:rPr dirty="0"/>
              <a:t> </a:t>
            </a:r>
            <a:r>
              <a:rPr dirty="0" err="1"/>
              <a:t>durch</a:t>
            </a:r>
            <a:r>
              <a:rPr dirty="0"/>
              <a:t> </a:t>
            </a:r>
            <a:r>
              <a:rPr dirty="0" err="1"/>
              <a:t>frühere</a:t>
            </a:r>
            <a:r>
              <a:rPr dirty="0"/>
              <a:t> </a:t>
            </a:r>
            <a:r>
              <a:rPr dirty="0" err="1"/>
              <a:t>Kritik</a:t>
            </a:r>
            <a:r>
              <a:rPr dirty="0"/>
              <a:t> </a:t>
            </a:r>
            <a:r>
              <a:rPr dirty="0" err="1"/>
              <a:t>oder</a:t>
            </a:r>
            <a:r>
              <a:rPr dirty="0"/>
              <a:t> </a:t>
            </a:r>
            <a:r>
              <a:rPr dirty="0" err="1"/>
              <a:t>Ablehnung</a:t>
            </a:r>
            <a:r>
              <a:rPr dirty="0"/>
              <a:t> </a:t>
            </a:r>
            <a:r>
              <a:rPr dirty="0" err="1"/>
              <a:t>nach</a:t>
            </a:r>
            <a:r>
              <a:rPr dirty="0"/>
              <a:t> </a:t>
            </a:r>
            <a:r>
              <a:rPr dirty="0" err="1"/>
              <a:t>Misserfolgen</a:t>
            </a:r>
            <a:r>
              <a:rPr dirty="0"/>
              <a:t> und </a:t>
            </a:r>
            <a:r>
              <a:rPr lang="de-DE" dirty="0"/>
              <a:t>kann uns limitieren und außer Gefecht setzten</a:t>
            </a:r>
            <a:r>
              <a:rPr dirty="0"/>
              <a:t>. </a:t>
            </a:r>
            <a:endParaRPr lang="de-DE" sz="2400" dirty="0">
              <a:latin typeface="Open Sans Light"/>
              <a:sym typeface="Open Sans Light"/>
            </a:endParaRPr>
          </a:p>
          <a:p>
            <a:pPr defTabSz="1087636">
              <a:spcBef>
                <a:spcPts val="600"/>
              </a:spcBef>
              <a:defRPr sz="2200">
                <a:solidFill>
                  <a:srgbClr val="44546A"/>
                </a:solidFill>
                <a:latin typeface="Calibri Light"/>
                <a:ea typeface="Calibri Light"/>
                <a:cs typeface="Calibri Light"/>
                <a:sym typeface="Calibri Light"/>
              </a:defRPr>
            </a:pPr>
            <a:r>
              <a:rPr lang="de-DE" dirty="0"/>
              <a:t>Versagensangst </a:t>
            </a:r>
            <a:r>
              <a:rPr dirty="0" err="1"/>
              <a:t>hält</a:t>
            </a:r>
            <a:r>
              <a:rPr dirty="0"/>
              <a:t> Menschen </a:t>
            </a:r>
            <a:r>
              <a:rPr dirty="0" err="1"/>
              <a:t>davon</a:t>
            </a:r>
            <a:r>
              <a:rPr dirty="0"/>
              <a:t> ab, </a:t>
            </a:r>
            <a:r>
              <a:rPr dirty="0" err="1"/>
              <a:t>überhaupt</a:t>
            </a:r>
            <a:r>
              <a:rPr dirty="0"/>
              <a:t> an </a:t>
            </a:r>
            <a:r>
              <a:rPr dirty="0" err="1"/>
              <a:t>einer</a:t>
            </a:r>
            <a:r>
              <a:rPr dirty="0"/>
              <a:t> Idee </a:t>
            </a:r>
            <a:r>
              <a:rPr dirty="0" err="1"/>
              <a:t>oder</a:t>
            </a:r>
            <a:r>
              <a:rPr dirty="0"/>
              <a:t> </a:t>
            </a:r>
            <a:r>
              <a:rPr dirty="0" err="1"/>
              <a:t>einem</a:t>
            </a:r>
            <a:r>
              <a:rPr dirty="0"/>
              <a:t> </a:t>
            </a:r>
            <a:r>
              <a:rPr dirty="0" err="1"/>
              <a:t>Projekt</a:t>
            </a:r>
            <a:r>
              <a:rPr dirty="0"/>
              <a:t> </a:t>
            </a:r>
            <a:r>
              <a:rPr dirty="0" err="1"/>
              <a:t>zu</a:t>
            </a:r>
            <a:r>
              <a:rPr dirty="0"/>
              <a:t> </a:t>
            </a:r>
            <a:r>
              <a:rPr dirty="0" err="1"/>
              <a:t>arbeiten</a:t>
            </a:r>
            <a:r>
              <a:rPr dirty="0"/>
              <a:t>. Aber die Angst </a:t>
            </a:r>
            <a:r>
              <a:rPr lang="de-DE" dirty="0"/>
              <a:t>vor dem </a:t>
            </a:r>
            <a:r>
              <a:rPr dirty="0" err="1"/>
              <a:t>Scheitern</a:t>
            </a:r>
            <a:r>
              <a:rPr dirty="0"/>
              <a:t> </a:t>
            </a:r>
            <a:r>
              <a:rPr dirty="0" err="1"/>
              <a:t>ist</a:t>
            </a:r>
            <a:r>
              <a:rPr dirty="0"/>
              <a:t> </a:t>
            </a:r>
            <a:r>
              <a:rPr dirty="0" err="1"/>
              <a:t>auch</a:t>
            </a:r>
            <a:r>
              <a:rPr dirty="0"/>
              <a:t> </a:t>
            </a:r>
            <a:r>
              <a:rPr dirty="0" err="1"/>
              <a:t>wichtig</a:t>
            </a:r>
            <a:r>
              <a:rPr dirty="0"/>
              <a:t>. Sie </a:t>
            </a:r>
            <a:r>
              <a:rPr dirty="0" err="1"/>
              <a:t>verhindert</a:t>
            </a:r>
            <a:r>
              <a:rPr dirty="0"/>
              <a:t>, </a:t>
            </a:r>
            <a:r>
              <a:rPr dirty="0" err="1"/>
              <a:t>dass</a:t>
            </a:r>
            <a:r>
              <a:rPr dirty="0"/>
              <a:t> </a:t>
            </a:r>
            <a:r>
              <a:rPr dirty="0" err="1"/>
              <a:t>wir</a:t>
            </a:r>
            <a:r>
              <a:rPr dirty="0"/>
              <a:t> in die </a:t>
            </a:r>
            <a:r>
              <a:rPr dirty="0" err="1"/>
              <a:t>falsche</a:t>
            </a:r>
            <a:r>
              <a:rPr dirty="0"/>
              <a:t> </a:t>
            </a:r>
            <a:r>
              <a:rPr dirty="0" err="1"/>
              <a:t>Richtung</a:t>
            </a:r>
            <a:r>
              <a:rPr dirty="0"/>
              <a:t> </a:t>
            </a:r>
            <a:r>
              <a:rPr dirty="0" err="1"/>
              <a:t>laufen</a:t>
            </a:r>
            <a:r>
              <a:rPr dirty="0"/>
              <a:t> und </a:t>
            </a:r>
            <a:r>
              <a:rPr dirty="0" err="1"/>
              <a:t>zu</a:t>
            </a:r>
            <a:r>
              <a:rPr dirty="0"/>
              <a:t> </a:t>
            </a:r>
            <a:r>
              <a:rPr dirty="0" err="1"/>
              <a:t>begeistert</a:t>
            </a:r>
            <a:r>
              <a:rPr dirty="0"/>
              <a:t> von </a:t>
            </a:r>
            <a:r>
              <a:rPr dirty="0" err="1"/>
              <a:t>einer</a:t>
            </a:r>
            <a:r>
              <a:rPr dirty="0"/>
              <a:t> Idee </a:t>
            </a:r>
            <a:r>
              <a:rPr dirty="0" err="1"/>
              <a:t>sind</a:t>
            </a:r>
            <a:r>
              <a:rPr dirty="0"/>
              <a:t>.</a:t>
            </a:r>
            <a:r>
              <a:rPr lang="de-DE" dirty="0"/>
              <a:t> Die Balance ist der Schlüssel.</a:t>
            </a:r>
            <a:endParaRPr dirty="0"/>
          </a:p>
        </p:txBody>
      </p:sp>
      <p:grpSp>
        <p:nvGrpSpPr>
          <p:cNvPr id="917" name="Gruppieren 4"/>
          <p:cNvGrpSpPr/>
          <p:nvPr/>
        </p:nvGrpSpPr>
        <p:grpSpPr>
          <a:xfrm>
            <a:off x="6410423" y="1823715"/>
            <a:ext cx="6569334" cy="5104083"/>
            <a:chOff x="-1" y="-305147"/>
            <a:chExt cx="6569332" cy="5104082"/>
          </a:xfrm>
        </p:grpSpPr>
        <p:sp>
          <p:nvSpPr>
            <p:cNvPr id="902" name="Gerade Verbindung mit Pfeil 25"/>
            <p:cNvSpPr/>
            <p:nvPr/>
          </p:nvSpPr>
          <p:spPr>
            <a:xfrm flipV="1">
              <a:off x="351705" y="964293"/>
              <a:ext cx="1" cy="2544759"/>
            </a:xfrm>
            <a:prstGeom prst="line">
              <a:avLst/>
            </a:prstGeom>
            <a:noFill/>
            <a:ln w="12700" cap="flat">
              <a:solidFill>
                <a:schemeClr val="accent1"/>
              </a:solidFill>
              <a:prstDash val="solid"/>
              <a:miter lim="800000"/>
              <a:tailEnd type="triangle" w="med" len="med"/>
            </a:ln>
            <a:effectLst/>
          </p:spPr>
          <p:txBody>
            <a:bodyPr wrap="square" lIns="45719" tIns="45719" rIns="45719" bIns="45719" numCol="1" anchor="t">
              <a:noAutofit/>
            </a:bodyPr>
            <a:lstStyle/>
            <a:p>
              <a:endParaRPr/>
            </a:p>
          </p:txBody>
        </p:sp>
        <p:sp>
          <p:nvSpPr>
            <p:cNvPr id="903" name="Gerade Verbindung mit Pfeil 26"/>
            <p:cNvSpPr/>
            <p:nvPr/>
          </p:nvSpPr>
          <p:spPr>
            <a:xfrm flipV="1">
              <a:off x="351705" y="3509051"/>
              <a:ext cx="4993347" cy="2"/>
            </a:xfrm>
            <a:prstGeom prst="line">
              <a:avLst/>
            </a:prstGeom>
            <a:noFill/>
            <a:ln w="12700" cap="flat">
              <a:solidFill>
                <a:schemeClr val="accent1"/>
              </a:solidFill>
              <a:prstDash val="solid"/>
              <a:miter lim="800000"/>
              <a:tailEnd type="triangle" w="med" len="med"/>
            </a:ln>
            <a:effectLst/>
          </p:spPr>
          <p:txBody>
            <a:bodyPr wrap="square" lIns="45719" tIns="45719" rIns="45719" bIns="45719" numCol="1" anchor="t">
              <a:noAutofit/>
            </a:bodyPr>
            <a:lstStyle/>
            <a:p>
              <a:endParaRPr/>
            </a:p>
          </p:txBody>
        </p:sp>
        <p:sp>
          <p:nvSpPr>
            <p:cNvPr id="904" name="Textfeld 27"/>
            <p:cNvSpPr/>
            <p:nvPr/>
          </p:nvSpPr>
          <p:spPr>
            <a:xfrm flipV="1">
              <a:off x="-1" y="968420"/>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vert="vert" wrap="none" lIns="45719" tIns="45719" rIns="45719" bIns="45719" numCol="1" anchor="t">
              <a:spAutoFit/>
            </a:bodyPr>
            <a:lstStyle>
              <a:lvl1pPr algn="ctr">
                <a:defRPr sz="1600">
                  <a:solidFill>
                    <a:srgbClr val="44546A"/>
                  </a:solidFill>
                  <a:latin typeface="Helvetica Light"/>
                  <a:ea typeface="Helvetica Light"/>
                  <a:cs typeface="Helvetica Light"/>
                  <a:sym typeface="Helvetica Light"/>
                </a:defRPr>
              </a:lvl1pPr>
            </a:lstStyle>
            <a:p>
              <a:r>
                <a:rPr dirty="0" err="1"/>
                <a:t>Risikostufe</a:t>
              </a:r>
              <a:endParaRPr dirty="0"/>
            </a:p>
          </p:txBody>
        </p:sp>
        <p:sp>
          <p:nvSpPr>
            <p:cNvPr id="905" name="Textfeld 28"/>
            <p:cNvSpPr/>
            <p:nvPr/>
          </p:nvSpPr>
          <p:spPr>
            <a:xfrm>
              <a:off x="330142" y="3528934"/>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lvl1pPr>
                <a:defRPr sz="1600">
                  <a:solidFill>
                    <a:srgbClr val="44546A"/>
                  </a:solidFill>
                  <a:latin typeface="Helvetica Light"/>
                  <a:ea typeface="Helvetica Light"/>
                  <a:cs typeface="Helvetica Light"/>
                  <a:sym typeface="Helvetica Light"/>
                </a:defRPr>
              </a:lvl1pPr>
            </a:lstStyle>
            <a:p>
              <a:r>
                <a:t>(niedrig)</a:t>
              </a:r>
            </a:p>
          </p:txBody>
        </p:sp>
        <p:sp>
          <p:nvSpPr>
            <p:cNvPr id="906" name="Textfeld 29"/>
            <p:cNvSpPr/>
            <p:nvPr/>
          </p:nvSpPr>
          <p:spPr>
            <a:xfrm>
              <a:off x="5299330" y="3528934"/>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lvl1pPr algn="r">
                <a:defRPr sz="1600">
                  <a:solidFill>
                    <a:srgbClr val="44546A"/>
                  </a:solidFill>
                  <a:latin typeface="Helvetica Light"/>
                  <a:ea typeface="Helvetica Light"/>
                  <a:cs typeface="Helvetica Light"/>
                  <a:sym typeface="Helvetica Light"/>
                </a:defRPr>
              </a:lvl1pPr>
            </a:lstStyle>
            <a:p>
              <a:r>
                <a:t>(hoch)</a:t>
              </a:r>
            </a:p>
          </p:txBody>
        </p:sp>
        <p:sp>
          <p:nvSpPr>
            <p:cNvPr id="907" name="Textfeld 30"/>
            <p:cNvSpPr/>
            <p:nvPr/>
          </p:nvSpPr>
          <p:spPr>
            <a:xfrm flipV="1">
              <a:off x="10538" y="-305147"/>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vert="vert" wrap="none" lIns="45719" tIns="45719" rIns="45719" bIns="45719" numCol="1" anchor="t">
              <a:spAutoFit/>
            </a:bodyPr>
            <a:lstStyle>
              <a:lvl1pPr algn="r">
                <a:defRPr sz="1600">
                  <a:solidFill>
                    <a:srgbClr val="44546A"/>
                  </a:solidFill>
                  <a:latin typeface="Helvetica Light"/>
                  <a:ea typeface="Helvetica Light"/>
                  <a:cs typeface="Helvetica Light"/>
                  <a:sym typeface="Helvetica Light"/>
                </a:defRPr>
              </a:lvl1pPr>
            </a:lstStyle>
            <a:p>
              <a:r>
                <a:rPr dirty="0"/>
                <a:t>(</a:t>
              </a:r>
              <a:r>
                <a:rPr dirty="0" err="1"/>
                <a:t>hoch</a:t>
              </a:r>
              <a:r>
                <a:rPr dirty="0"/>
                <a:t>)</a:t>
              </a:r>
            </a:p>
          </p:txBody>
        </p:sp>
        <p:sp>
          <p:nvSpPr>
            <p:cNvPr id="908" name="Textfeld 31"/>
            <p:cNvSpPr/>
            <p:nvPr/>
          </p:nvSpPr>
          <p:spPr>
            <a:xfrm flipV="1">
              <a:off x="0" y="2422225"/>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vert="vert" wrap="none" lIns="45719" tIns="45719" rIns="45719" bIns="45719" numCol="1" anchor="t">
              <a:spAutoFit/>
            </a:bodyPr>
            <a:lstStyle>
              <a:lvl1pPr>
                <a:defRPr sz="1600">
                  <a:solidFill>
                    <a:srgbClr val="44546A"/>
                  </a:solidFill>
                  <a:latin typeface="Helvetica Light"/>
                  <a:ea typeface="Helvetica Light"/>
                  <a:cs typeface="Helvetica Light"/>
                  <a:sym typeface="Helvetica Light"/>
                </a:defRPr>
              </a:lvl1pPr>
            </a:lstStyle>
            <a:p>
              <a:r>
                <a:rPr dirty="0"/>
                <a:t>(</a:t>
              </a:r>
              <a:r>
                <a:rPr dirty="0" err="1"/>
                <a:t>niedrig</a:t>
              </a:r>
              <a:r>
                <a:rPr dirty="0"/>
                <a:t>)</a:t>
              </a:r>
            </a:p>
          </p:txBody>
        </p:sp>
        <p:sp>
          <p:nvSpPr>
            <p:cNvPr id="909" name="Textfeld 32"/>
            <p:cNvSpPr/>
            <p:nvPr/>
          </p:nvSpPr>
          <p:spPr>
            <a:xfrm>
              <a:off x="2743300" y="3528934"/>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lvl1pPr algn="ctr">
                <a:defRPr sz="1600">
                  <a:solidFill>
                    <a:srgbClr val="44546A"/>
                  </a:solidFill>
                  <a:latin typeface="Helvetica Light"/>
                  <a:ea typeface="Helvetica Light"/>
                  <a:cs typeface="Helvetica Light"/>
                  <a:sym typeface="Helvetica Light"/>
                </a:defRPr>
              </a:lvl1pPr>
            </a:lstStyle>
            <a:p>
              <a:r>
                <a:rPr dirty="0"/>
                <a:t>Angst </a:t>
              </a:r>
              <a:r>
                <a:rPr lang="de-DE" dirty="0"/>
                <a:t>vor dem</a:t>
              </a:r>
              <a:r>
                <a:rPr dirty="0"/>
                <a:t> </a:t>
              </a:r>
              <a:r>
                <a:rPr dirty="0" err="1"/>
                <a:t>Scheitern</a:t>
              </a:r>
              <a:endParaRPr dirty="0"/>
            </a:p>
          </p:txBody>
        </p:sp>
        <p:sp>
          <p:nvSpPr>
            <p:cNvPr id="910" name="Freihandform 12"/>
            <p:cNvSpPr/>
            <p:nvPr/>
          </p:nvSpPr>
          <p:spPr>
            <a:xfrm rot="10800000" flipH="1">
              <a:off x="1552990" y="1226246"/>
              <a:ext cx="2200441" cy="1495481"/>
            </a:xfrm>
            <a:custGeom>
              <a:avLst/>
              <a:gdLst/>
              <a:ahLst/>
              <a:cxnLst>
                <a:cxn ang="0">
                  <a:pos x="wd2" y="hd2"/>
                </a:cxn>
                <a:cxn ang="5400000">
                  <a:pos x="wd2" y="hd2"/>
                </a:cxn>
                <a:cxn ang="10800000">
                  <a:pos x="wd2" y="hd2"/>
                </a:cxn>
                <a:cxn ang="16200000">
                  <a:pos x="wd2" y="hd2"/>
                </a:cxn>
              </a:cxnLst>
              <a:rect l="0" t="0" r="r" b="b"/>
              <a:pathLst>
                <a:path w="21433" h="21318" extrusionOk="0">
                  <a:moveTo>
                    <a:pt x="0" y="21318"/>
                  </a:moveTo>
                  <a:cubicBezTo>
                    <a:pt x="755" y="19495"/>
                    <a:pt x="1510" y="17672"/>
                    <a:pt x="2226" y="17047"/>
                  </a:cubicBezTo>
                  <a:cubicBezTo>
                    <a:pt x="2942" y="16423"/>
                    <a:pt x="3588" y="18079"/>
                    <a:pt x="4296" y="17570"/>
                  </a:cubicBezTo>
                  <a:cubicBezTo>
                    <a:pt x="5003" y="17062"/>
                    <a:pt x="5771" y="14505"/>
                    <a:pt x="6470" y="13997"/>
                  </a:cubicBezTo>
                  <a:cubicBezTo>
                    <a:pt x="7168" y="13489"/>
                    <a:pt x="7927" y="15261"/>
                    <a:pt x="8488" y="14520"/>
                  </a:cubicBezTo>
                  <a:cubicBezTo>
                    <a:pt x="9049" y="13779"/>
                    <a:pt x="9101" y="10293"/>
                    <a:pt x="9834" y="9552"/>
                  </a:cubicBezTo>
                  <a:cubicBezTo>
                    <a:pt x="10567" y="8811"/>
                    <a:pt x="12154" y="10656"/>
                    <a:pt x="12888" y="10075"/>
                  </a:cubicBezTo>
                  <a:cubicBezTo>
                    <a:pt x="13621" y="9494"/>
                    <a:pt x="13638" y="6589"/>
                    <a:pt x="14233" y="6066"/>
                  </a:cubicBezTo>
                  <a:cubicBezTo>
                    <a:pt x="14828" y="5543"/>
                    <a:pt x="15820" y="7460"/>
                    <a:pt x="16459" y="6937"/>
                  </a:cubicBezTo>
                  <a:cubicBezTo>
                    <a:pt x="17097" y="6414"/>
                    <a:pt x="17580" y="3538"/>
                    <a:pt x="18063" y="2928"/>
                  </a:cubicBezTo>
                  <a:cubicBezTo>
                    <a:pt x="18546" y="2318"/>
                    <a:pt x="18822" y="3727"/>
                    <a:pt x="19357" y="3277"/>
                  </a:cubicBezTo>
                  <a:cubicBezTo>
                    <a:pt x="19892" y="2827"/>
                    <a:pt x="20944" y="735"/>
                    <a:pt x="21272" y="226"/>
                  </a:cubicBezTo>
                  <a:cubicBezTo>
                    <a:pt x="21600" y="-282"/>
                    <a:pt x="21324" y="226"/>
                    <a:pt x="21324" y="226"/>
                  </a:cubicBezTo>
                </a:path>
              </a:pathLst>
            </a:custGeom>
            <a:noFill/>
            <a:ln w="38100" cap="flat">
              <a:solidFill>
                <a:srgbClr val="C00000"/>
              </a:solidFill>
              <a:prstDash val="solid"/>
              <a:miter lim="800000"/>
              <a:headEnd type="triangle" w="med" len="med"/>
              <a:tailEnd type="stealth" w="med" len="med"/>
            </a:ln>
            <a:effectLst/>
          </p:spPr>
          <p:txBody>
            <a:bodyPr wrap="square" lIns="45719" tIns="45719" rIns="45719" bIns="45719" numCol="1" anchor="ctr">
              <a:noAutofit/>
            </a:bodyPr>
            <a:lstStyle/>
            <a:p>
              <a:pPr algn="ctr">
                <a:defRPr>
                  <a:solidFill>
                    <a:srgbClr val="44546A"/>
                  </a:solidFill>
                </a:defRPr>
              </a:pPr>
              <a:endParaRPr/>
            </a:p>
          </p:txBody>
        </p:sp>
        <p:grpSp>
          <p:nvGrpSpPr>
            <p:cNvPr id="913" name="Explosion 2 13"/>
            <p:cNvGrpSpPr/>
            <p:nvPr/>
          </p:nvGrpSpPr>
          <p:grpSpPr>
            <a:xfrm>
              <a:off x="3772133" y="1950076"/>
              <a:ext cx="1804699" cy="1394882"/>
              <a:chOff x="-1" y="0"/>
              <a:chExt cx="1804698" cy="1394881"/>
            </a:xfrm>
          </p:grpSpPr>
          <p:sp>
            <p:nvSpPr>
              <p:cNvPr id="911" name="Form"/>
              <p:cNvSpPr/>
              <p:nvPr/>
            </p:nvSpPr>
            <p:spPr>
              <a:xfrm>
                <a:off x="-1" y="0"/>
                <a:ext cx="1804698" cy="1394881"/>
              </a:xfrm>
              <a:custGeom>
                <a:avLst/>
                <a:gdLst/>
                <a:ahLst/>
                <a:cxnLst>
                  <a:cxn ang="0">
                    <a:pos x="wd2" y="hd2"/>
                  </a:cxn>
                  <a:cxn ang="5400000">
                    <a:pos x="wd2" y="hd2"/>
                  </a:cxn>
                  <a:cxn ang="10800000">
                    <a:pos x="wd2" y="hd2"/>
                  </a:cxn>
                  <a:cxn ang="16200000">
                    <a:pos x="wd2" y="hd2"/>
                  </a:cxn>
                </a:cxnLst>
                <a:rect l="0" t="0" r="r" b="b"/>
                <a:pathLst>
                  <a:path w="21600" h="21600" extrusionOk="0">
                    <a:moveTo>
                      <a:pt x="11462" y="4342"/>
                    </a:moveTo>
                    <a:lnTo>
                      <a:pt x="14790" y="0"/>
                    </a:lnTo>
                    <a:lnTo>
                      <a:pt x="14525" y="5777"/>
                    </a:lnTo>
                    <a:lnTo>
                      <a:pt x="18007" y="3172"/>
                    </a:lnTo>
                    <a:lnTo>
                      <a:pt x="16380" y="6532"/>
                    </a:lnTo>
                    <a:lnTo>
                      <a:pt x="21600" y="6645"/>
                    </a:lnTo>
                    <a:lnTo>
                      <a:pt x="16985" y="9402"/>
                    </a:lnTo>
                    <a:lnTo>
                      <a:pt x="18270" y="11290"/>
                    </a:lnTo>
                    <a:lnTo>
                      <a:pt x="16380" y="12310"/>
                    </a:lnTo>
                    <a:lnTo>
                      <a:pt x="18877" y="15632"/>
                    </a:lnTo>
                    <a:lnTo>
                      <a:pt x="14640" y="14350"/>
                    </a:lnTo>
                    <a:lnTo>
                      <a:pt x="14942" y="17370"/>
                    </a:lnTo>
                    <a:lnTo>
                      <a:pt x="12180" y="15935"/>
                    </a:lnTo>
                    <a:lnTo>
                      <a:pt x="11612" y="18842"/>
                    </a:lnTo>
                    <a:lnTo>
                      <a:pt x="9872" y="17370"/>
                    </a:lnTo>
                    <a:lnTo>
                      <a:pt x="8700" y="19712"/>
                    </a:lnTo>
                    <a:lnTo>
                      <a:pt x="7527" y="18125"/>
                    </a:lnTo>
                    <a:lnTo>
                      <a:pt x="4917" y="21600"/>
                    </a:lnTo>
                    <a:lnTo>
                      <a:pt x="4805" y="18240"/>
                    </a:lnTo>
                    <a:lnTo>
                      <a:pt x="1285" y="17825"/>
                    </a:lnTo>
                    <a:lnTo>
                      <a:pt x="3330" y="15370"/>
                    </a:lnTo>
                    <a:lnTo>
                      <a:pt x="0" y="12877"/>
                    </a:lnTo>
                    <a:lnTo>
                      <a:pt x="3935" y="11592"/>
                    </a:lnTo>
                    <a:lnTo>
                      <a:pt x="1172" y="8270"/>
                    </a:lnTo>
                    <a:lnTo>
                      <a:pt x="5372" y="7817"/>
                    </a:lnTo>
                    <a:lnTo>
                      <a:pt x="4502" y="3625"/>
                    </a:lnTo>
                    <a:lnTo>
                      <a:pt x="8550" y="6382"/>
                    </a:lnTo>
                    <a:lnTo>
                      <a:pt x="9722" y="1887"/>
                    </a:lnTo>
                    <a:close/>
                  </a:path>
                </a:pathLst>
              </a:custGeom>
              <a:noFill/>
              <a:ln w="38100" cap="flat">
                <a:solidFill>
                  <a:srgbClr val="C00000"/>
                </a:solidFill>
                <a:prstDash val="solid"/>
                <a:miter lim="800000"/>
              </a:ln>
              <a:effectLst/>
            </p:spPr>
            <p:txBody>
              <a:bodyPr wrap="square" lIns="45719" tIns="45719" rIns="45719" bIns="45719" numCol="1" anchor="t">
                <a:noAutofit/>
              </a:bodyPr>
              <a:lstStyle/>
              <a:p>
                <a:pPr algn="ctr">
                  <a:defRPr>
                    <a:solidFill>
                      <a:srgbClr val="FFFFFF"/>
                    </a:solidFill>
                  </a:defRPr>
                </a:pPr>
                <a:endParaRPr/>
              </a:p>
            </p:txBody>
          </p:sp>
          <p:sp>
            <p:nvSpPr>
              <p:cNvPr id="912" name="Gefahr Zone"/>
              <p:cNvSpPr/>
              <p:nvPr/>
            </p:nvSpPr>
            <p:spPr>
              <a:xfrm>
                <a:off x="392803" y="514939"/>
                <a:ext cx="1019091" cy="584773"/>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algn="ctr">
                  <a:defRPr sz="1600">
                    <a:solidFill>
                      <a:srgbClr val="44546A"/>
                    </a:solidFill>
                    <a:latin typeface="+mj-lt"/>
                    <a:ea typeface="+mj-ea"/>
                    <a:cs typeface="+mj-cs"/>
                    <a:sym typeface="Helvetica"/>
                  </a:defRPr>
                </a:pPr>
                <a:r>
                  <a:rPr dirty="0" err="1"/>
                  <a:t>Gefahr</a:t>
                </a:r>
                <a:r>
                  <a:rPr lang="de-DE" dirty="0"/>
                  <a:t>en</a:t>
                </a:r>
                <a:r>
                  <a:rPr dirty="0"/>
                  <a:t/>
                </a:r>
                <a:br>
                  <a:rPr dirty="0"/>
                </a:br>
                <a:r>
                  <a:rPr dirty="0"/>
                  <a:t>Zone</a:t>
                </a:r>
              </a:p>
            </p:txBody>
          </p:sp>
        </p:grpSp>
        <p:grpSp>
          <p:nvGrpSpPr>
            <p:cNvPr id="916" name="Explosion 2 14"/>
            <p:cNvGrpSpPr/>
            <p:nvPr/>
          </p:nvGrpSpPr>
          <p:grpSpPr>
            <a:xfrm>
              <a:off x="305412" y="0"/>
              <a:ext cx="2047996" cy="1394882"/>
              <a:chOff x="-1" y="0"/>
              <a:chExt cx="2047995" cy="1394881"/>
            </a:xfrm>
          </p:grpSpPr>
          <p:sp>
            <p:nvSpPr>
              <p:cNvPr id="914" name="Form"/>
              <p:cNvSpPr/>
              <p:nvPr/>
            </p:nvSpPr>
            <p:spPr>
              <a:xfrm>
                <a:off x="-1" y="0"/>
                <a:ext cx="2047995" cy="1394881"/>
              </a:xfrm>
              <a:custGeom>
                <a:avLst/>
                <a:gdLst/>
                <a:ahLst/>
                <a:cxnLst>
                  <a:cxn ang="0">
                    <a:pos x="wd2" y="hd2"/>
                  </a:cxn>
                  <a:cxn ang="5400000">
                    <a:pos x="wd2" y="hd2"/>
                  </a:cxn>
                  <a:cxn ang="10800000">
                    <a:pos x="wd2" y="hd2"/>
                  </a:cxn>
                  <a:cxn ang="16200000">
                    <a:pos x="wd2" y="hd2"/>
                  </a:cxn>
                </a:cxnLst>
                <a:rect l="0" t="0" r="r" b="b"/>
                <a:pathLst>
                  <a:path w="21600" h="21600" extrusionOk="0">
                    <a:moveTo>
                      <a:pt x="11462" y="4342"/>
                    </a:moveTo>
                    <a:lnTo>
                      <a:pt x="14790" y="0"/>
                    </a:lnTo>
                    <a:lnTo>
                      <a:pt x="14525" y="5777"/>
                    </a:lnTo>
                    <a:lnTo>
                      <a:pt x="18007" y="3172"/>
                    </a:lnTo>
                    <a:lnTo>
                      <a:pt x="16380" y="6532"/>
                    </a:lnTo>
                    <a:lnTo>
                      <a:pt x="21600" y="6645"/>
                    </a:lnTo>
                    <a:lnTo>
                      <a:pt x="16985" y="9402"/>
                    </a:lnTo>
                    <a:lnTo>
                      <a:pt x="18270" y="11290"/>
                    </a:lnTo>
                    <a:lnTo>
                      <a:pt x="16380" y="12310"/>
                    </a:lnTo>
                    <a:lnTo>
                      <a:pt x="18877" y="15632"/>
                    </a:lnTo>
                    <a:lnTo>
                      <a:pt x="14640" y="14350"/>
                    </a:lnTo>
                    <a:lnTo>
                      <a:pt x="14942" y="17370"/>
                    </a:lnTo>
                    <a:lnTo>
                      <a:pt x="12180" y="15935"/>
                    </a:lnTo>
                    <a:lnTo>
                      <a:pt x="11612" y="18842"/>
                    </a:lnTo>
                    <a:lnTo>
                      <a:pt x="9872" y="17370"/>
                    </a:lnTo>
                    <a:lnTo>
                      <a:pt x="8700" y="19712"/>
                    </a:lnTo>
                    <a:lnTo>
                      <a:pt x="7527" y="18125"/>
                    </a:lnTo>
                    <a:lnTo>
                      <a:pt x="4917" y="21600"/>
                    </a:lnTo>
                    <a:lnTo>
                      <a:pt x="4805" y="18240"/>
                    </a:lnTo>
                    <a:lnTo>
                      <a:pt x="1285" y="17825"/>
                    </a:lnTo>
                    <a:lnTo>
                      <a:pt x="3330" y="15370"/>
                    </a:lnTo>
                    <a:lnTo>
                      <a:pt x="0" y="12877"/>
                    </a:lnTo>
                    <a:lnTo>
                      <a:pt x="3935" y="11592"/>
                    </a:lnTo>
                    <a:lnTo>
                      <a:pt x="1172" y="8270"/>
                    </a:lnTo>
                    <a:lnTo>
                      <a:pt x="5372" y="7817"/>
                    </a:lnTo>
                    <a:lnTo>
                      <a:pt x="4502" y="3625"/>
                    </a:lnTo>
                    <a:lnTo>
                      <a:pt x="8550" y="6382"/>
                    </a:lnTo>
                    <a:lnTo>
                      <a:pt x="9722" y="1887"/>
                    </a:lnTo>
                    <a:close/>
                  </a:path>
                </a:pathLst>
              </a:custGeom>
              <a:noFill/>
              <a:ln w="38100" cap="flat">
                <a:solidFill>
                  <a:srgbClr val="C00000"/>
                </a:solidFill>
                <a:prstDash val="solid"/>
                <a:miter lim="800000"/>
              </a:ln>
              <a:effectLst/>
            </p:spPr>
            <p:txBody>
              <a:bodyPr wrap="square" lIns="45719" tIns="45719" rIns="45719" bIns="45719" numCol="1" anchor="t">
                <a:noAutofit/>
              </a:bodyPr>
              <a:lstStyle/>
              <a:p>
                <a:pPr algn="ctr">
                  <a:defRPr>
                    <a:solidFill>
                      <a:srgbClr val="FFFFFF"/>
                    </a:solidFill>
                  </a:defRPr>
                </a:pPr>
                <a:endParaRPr/>
              </a:p>
            </p:txBody>
          </p:sp>
          <p:sp>
            <p:nvSpPr>
              <p:cNvPr id="915" name="Gefahr Zone"/>
              <p:cNvSpPr/>
              <p:nvPr/>
            </p:nvSpPr>
            <p:spPr>
              <a:xfrm>
                <a:off x="433997" y="450394"/>
                <a:ext cx="1071718" cy="584773"/>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algn="ctr">
                  <a:defRPr sz="1600">
                    <a:solidFill>
                      <a:srgbClr val="44546A"/>
                    </a:solidFill>
                    <a:latin typeface="+mj-lt"/>
                    <a:ea typeface="+mj-ea"/>
                    <a:cs typeface="+mj-cs"/>
                    <a:sym typeface="Helvetica"/>
                  </a:defRPr>
                </a:pPr>
                <a:r>
                  <a:rPr dirty="0" err="1"/>
                  <a:t>Gefahr</a:t>
                </a:r>
                <a:r>
                  <a:rPr lang="de-DE" dirty="0"/>
                  <a:t>en</a:t>
                </a:r>
                <a:r>
                  <a:rPr dirty="0"/>
                  <a:t/>
                </a:r>
                <a:br>
                  <a:rPr dirty="0"/>
                </a:br>
                <a:r>
                  <a:rPr dirty="0"/>
                  <a:t>Zone</a:t>
                </a:r>
              </a:p>
            </p:txBody>
          </p:sp>
        </p:grpSp>
      </p:grpSp>
      <p:sp>
        <p:nvSpPr>
          <p:cNvPr id="918" name="Rechteck 5"/>
          <p:cNvSpPr txBox="1"/>
          <p:nvPr/>
        </p:nvSpPr>
        <p:spPr>
          <a:xfrm>
            <a:off x="9109842" y="2191139"/>
            <a:ext cx="3015579" cy="12003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2400">
                <a:solidFill>
                  <a:srgbClr val="E53292"/>
                </a:solidFill>
                <a:latin typeface="Calibri Light"/>
                <a:ea typeface="Calibri Light"/>
                <a:cs typeface="Calibri Light"/>
                <a:sym typeface="Calibri Light"/>
              </a:defRPr>
            </a:lvl1pPr>
          </a:lstStyle>
          <a:p>
            <a:r>
              <a:rPr lang="de-DE" dirty="0"/>
              <a:t>Versagensangst</a:t>
            </a:r>
            <a:r>
              <a:rPr dirty="0"/>
              <a:t>: Zu </a:t>
            </a:r>
            <a:r>
              <a:rPr dirty="0" err="1"/>
              <a:t>viel</a:t>
            </a:r>
            <a:r>
              <a:rPr dirty="0"/>
              <a:t> und </a:t>
            </a:r>
            <a:r>
              <a:rPr dirty="0" err="1"/>
              <a:t>zu</a:t>
            </a:r>
            <a:r>
              <a:rPr dirty="0"/>
              <a:t> </a:t>
            </a:r>
            <a:r>
              <a:rPr dirty="0" err="1"/>
              <a:t>wenig</a:t>
            </a:r>
            <a:r>
              <a:rPr dirty="0"/>
              <a:t> </a:t>
            </a:r>
            <a:r>
              <a:rPr dirty="0" err="1"/>
              <a:t>sind</a:t>
            </a:r>
            <a:r>
              <a:rPr dirty="0"/>
              <a:t> </a:t>
            </a:r>
            <a:r>
              <a:rPr dirty="0" err="1"/>
              <a:t>beide</a:t>
            </a:r>
            <a:r>
              <a:rPr lang="de-DE" dirty="0"/>
              <a:t>s</a:t>
            </a:r>
            <a:r>
              <a:rPr dirty="0"/>
              <a:t> </a:t>
            </a:r>
            <a:r>
              <a:rPr dirty="0" err="1"/>
              <a:t>gefährlich</a:t>
            </a:r>
            <a:endParaRPr dirty="0"/>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0" name="Textplatzhalter 1"/>
          <p:cNvSpPr txBox="1">
            <a:spLocks noGrp="1"/>
          </p:cNvSpPr>
          <p:nvPr>
            <p:ph type="body" sz="quarter" idx="1"/>
          </p:nvPr>
        </p:nvSpPr>
        <p:spPr>
          <a:xfrm>
            <a:off x="1331242" y="589164"/>
            <a:ext cx="10368280" cy="857462"/>
          </a:xfrm>
          <a:prstGeom prst="rect">
            <a:avLst/>
          </a:prstGeom>
        </p:spPr>
        <p:txBody>
          <a:bodyPr>
            <a:noAutofit/>
          </a:bodyPr>
          <a:lstStyle>
            <a:lvl1pPr>
              <a:lnSpc>
                <a:spcPct val="81000"/>
              </a:lnSpc>
              <a:defRPr sz="3000"/>
            </a:lvl1pPr>
          </a:lstStyle>
          <a:p>
            <a:r>
              <a:rPr sz="3600" dirty="0"/>
              <a:t>Das </a:t>
            </a:r>
            <a:r>
              <a:rPr sz="3600" dirty="0" err="1"/>
              <a:t>richtige</a:t>
            </a:r>
            <a:r>
              <a:rPr sz="3600" dirty="0"/>
              <a:t> </a:t>
            </a:r>
            <a:r>
              <a:rPr sz="3600" dirty="0" err="1"/>
              <a:t>Maß</a:t>
            </a:r>
            <a:r>
              <a:rPr sz="3600" dirty="0"/>
              <a:t> an </a:t>
            </a:r>
            <a:r>
              <a:rPr sz="3600" dirty="0" err="1"/>
              <a:t>Risik</a:t>
            </a:r>
            <a:r>
              <a:rPr lang="de-DE" sz="3600" dirty="0"/>
              <a:t>o</a:t>
            </a:r>
            <a:r>
              <a:rPr sz="3600" dirty="0"/>
              <a:t>: </a:t>
            </a:r>
            <a:r>
              <a:rPr lang="de-DE" sz="3600" dirty="0"/>
              <a:t>Scheitern ausbalancieren</a:t>
            </a:r>
            <a:endParaRPr sz="3600" dirty="0"/>
          </a:p>
        </p:txBody>
      </p:sp>
      <p:sp>
        <p:nvSpPr>
          <p:cNvPr id="921" name="Subtitle 2"/>
          <p:cNvSpPr txBox="1"/>
          <p:nvPr/>
        </p:nvSpPr>
        <p:spPr>
          <a:xfrm>
            <a:off x="28242" y="1864564"/>
            <a:ext cx="4052478" cy="346791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0790" tIns="40790" rIns="40790" bIns="40790">
            <a:spAutoFit/>
          </a:bodyPr>
          <a:lstStyle>
            <a:lvl1pPr defTabSz="1087636">
              <a:spcBef>
                <a:spcPts val="600"/>
              </a:spcBef>
              <a:defRPr sz="2200">
                <a:solidFill>
                  <a:srgbClr val="44546A"/>
                </a:solidFill>
                <a:latin typeface="Calibri Light"/>
                <a:ea typeface="Calibri Light"/>
                <a:cs typeface="Calibri Light"/>
                <a:sym typeface="Calibri Light"/>
              </a:defRPr>
            </a:lvl1pPr>
          </a:lstStyle>
          <a:p>
            <a:r>
              <a:rPr dirty="0">
                <a:solidFill>
                  <a:srgbClr val="245473"/>
                </a:solidFill>
              </a:rPr>
              <a:t>Es </a:t>
            </a:r>
            <a:r>
              <a:rPr dirty="0" err="1">
                <a:solidFill>
                  <a:srgbClr val="245473"/>
                </a:solidFill>
              </a:rPr>
              <a:t>ist</a:t>
            </a:r>
            <a:r>
              <a:rPr dirty="0">
                <a:solidFill>
                  <a:srgbClr val="245473"/>
                </a:solidFill>
              </a:rPr>
              <a:t> </a:t>
            </a:r>
            <a:r>
              <a:rPr dirty="0" err="1">
                <a:solidFill>
                  <a:srgbClr val="245473"/>
                </a:solidFill>
              </a:rPr>
              <a:t>wichtig</a:t>
            </a:r>
            <a:r>
              <a:rPr dirty="0">
                <a:solidFill>
                  <a:srgbClr val="245473"/>
                </a:solidFill>
              </a:rPr>
              <a:t>, das </a:t>
            </a:r>
            <a:r>
              <a:rPr dirty="0" err="1">
                <a:solidFill>
                  <a:srgbClr val="245473"/>
                </a:solidFill>
              </a:rPr>
              <a:t>persönliche</a:t>
            </a:r>
            <a:r>
              <a:rPr dirty="0">
                <a:solidFill>
                  <a:srgbClr val="245473"/>
                </a:solidFill>
              </a:rPr>
              <a:t> </a:t>
            </a:r>
            <a:r>
              <a:rPr dirty="0" err="1">
                <a:solidFill>
                  <a:srgbClr val="245473"/>
                </a:solidFill>
              </a:rPr>
              <a:t>Risikoniveau</a:t>
            </a:r>
            <a:r>
              <a:rPr dirty="0">
                <a:solidFill>
                  <a:srgbClr val="245473"/>
                </a:solidFill>
              </a:rPr>
              <a:t> </a:t>
            </a:r>
            <a:r>
              <a:rPr dirty="0" err="1">
                <a:solidFill>
                  <a:srgbClr val="245473"/>
                </a:solidFill>
              </a:rPr>
              <a:t>zu</a:t>
            </a:r>
            <a:r>
              <a:rPr dirty="0">
                <a:solidFill>
                  <a:srgbClr val="245473"/>
                </a:solidFill>
              </a:rPr>
              <a:t> </a:t>
            </a:r>
            <a:r>
              <a:rPr dirty="0" err="1">
                <a:solidFill>
                  <a:srgbClr val="245473"/>
                </a:solidFill>
              </a:rPr>
              <a:t>finden</a:t>
            </a:r>
            <a:r>
              <a:rPr dirty="0">
                <a:solidFill>
                  <a:srgbClr val="245473"/>
                </a:solidFill>
              </a:rPr>
              <a:t>, </a:t>
            </a:r>
            <a:r>
              <a:rPr dirty="0" err="1">
                <a:solidFill>
                  <a:srgbClr val="245473"/>
                </a:solidFill>
              </a:rPr>
              <a:t>mit</a:t>
            </a:r>
            <a:r>
              <a:rPr dirty="0">
                <a:solidFill>
                  <a:srgbClr val="245473"/>
                </a:solidFill>
              </a:rPr>
              <a:t> dem Sie </a:t>
            </a:r>
            <a:r>
              <a:rPr dirty="0" err="1">
                <a:solidFill>
                  <a:srgbClr val="245473"/>
                </a:solidFill>
              </a:rPr>
              <a:t>sich</a:t>
            </a:r>
            <a:r>
              <a:rPr dirty="0">
                <a:solidFill>
                  <a:srgbClr val="245473"/>
                </a:solidFill>
              </a:rPr>
              <a:t> </a:t>
            </a:r>
            <a:r>
              <a:rPr dirty="0" err="1">
                <a:solidFill>
                  <a:srgbClr val="245473"/>
                </a:solidFill>
              </a:rPr>
              <a:t>wohl</a:t>
            </a:r>
            <a:r>
              <a:rPr dirty="0">
                <a:solidFill>
                  <a:srgbClr val="245473"/>
                </a:solidFill>
              </a:rPr>
              <a:t> </a:t>
            </a:r>
            <a:r>
              <a:rPr dirty="0" err="1">
                <a:solidFill>
                  <a:srgbClr val="245473"/>
                </a:solidFill>
              </a:rPr>
              <a:t>fühlen</a:t>
            </a:r>
            <a:r>
              <a:rPr dirty="0">
                <a:solidFill>
                  <a:srgbClr val="245473"/>
                </a:solidFill>
              </a:rPr>
              <a:t>. Menschen, die </a:t>
            </a:r>
            <a:r>
              <a:rPr dirty="0" err="1">
                <a:solidFill>
                  <a:srgbClr val="245473"/>
                </a:solidFill>
              </a:rPr>
              <a:t>Entscheidungen</a:t>
            </a:r>
            <a:r>
              <a:rPr dirty="0">
                <a:solidFill>
                  <a:srgbClr val="245473"/>
                </a:solidFill>
              </a:rPr>
              <a:t> </a:t>
            </a:r>
            <a:r>
              <a:rPr dirty="0" err="1">
                <a:solidFill>
                  <a:srgbClr val="245473"/>
                </a:solidFill>
              </a:rPr>
              <a:t>außerhalb</a:t>
            </a:r>
            <a:r>
              <a:rPr dirty="0">
                <a:solidFill>
                  <a:srgbClr val="245473"/>
                </a:solidFill>
              </a:rPr>
              <a:t> </a:t>
            </a:r>
            <a:r>
              <a:rPr dirty="0" err="1">
                <a:solidFill>
                  <a:srgbClr val="245473"/>
                </a:solidFill>
              </a:rPr>
              <a:t>ihrer</a:t>
            </a:r>
            <a:r>
              <a:rPr dirty="0">
                <a:solidFill>
                  <a:srgbClr val="245473"/>
                </a:solidFill>
              </a:rPr>
              <a:t> </a:t>
            </a:r>
            <a:r>
              <a:rPr dirty="0" err="1">
                <a:solidFill>
                  <a:srgbClr val="245473"/>
                </a:solidFill>
              </a:rPr>
              <a:t>persönlichen</a:t>
            </a:r>
            <a:r>
              <a:rPr dirty="0">
                <a:solidFill>
                  <a:srgbClr val="245473"/>
                </a:solidFill>
              </a:rPr>
              <a:t> </a:t>
            </a:r>
            <a:r>
              <a:rPr dirty="0" err="1">
                <a:solidFill>
                  <a:srgbClr val="245473"/>
                </a:solidFill>
              </a:rPr>
              <a:t>Komfortzone</a:t>
            </a:r>
            <a:r>
              <a:rPr dirty="0">
                <a:solidFill>
                  <a:srgbClr val="245473"/>
                </a:solidFill>
              </a:rPr>
              <a:t> und des</a:t>
            </a:r>
            <a:r>
              <a:rPr lang="de-DE" dirty="0">
                <a:solidFill>
                  <a:srgbClr val="245473"/>
                </a:solidFill>
              </a:rPr>
              <a:t> für Sie</a:t>
            </a:r>
            <a:r>
              <a:rPr dirty="0">
                <a:solidFill>
                  <a:srgbClr val="245473"/>
                </a:solidFill>
              </a:rPr>
              <a:t> </a:t>
            </a:r>
            <a:r>
              <a:rPr lang="de-DE" dirty="0">
                <a:solidFill>
                  <a:srgbClr val="245473"/>
                </a:solidFill>
              </a:rPr>
              <a:t>tragbaren</a:t>
            </a:r>
            <a:r>
              <a:rPr dirty="0">
                <a:solidFill>
                  <a:srgbClr val="245473"/>
                </a:solidFill>
              </a:rPr>
              <a:t> </a:t>
            </a:r>
            <a:r>
              <a:rPr dirty="0" err="1">
                <a:solidFill>
                  <a:srgbClr val="245473"/>
                </a:solidFill>
              </a:rPr>
              <a:t>Risikoniveaus</a:t>
            </a:r>
            <a:r>
              <a:rPr dirty="0">
                <a:solidFill>
                  <a:srgbClr val="245473"/>
                </a:solidFill>
              </a:rPr>
              <a:t> </a:t>
            </a:r>
            <a:r>
              <a:rPr dirty="0" err="1">
                <a:solidFill>
                  <a:srgbClr val="245473"/>
                </a:solidFill>
              </a:rPr>
              <a:t>treffen</a:t>
            </a:r>
            <a:r>
              <a:rPr dirty="0">
                <a:solidFill>
                  <a:srgbClr val="245473"/>
                </a:solidFill>
              </a:rPr>
              <a:t> </a:t>
            </a:r>
            <a:r>
              <a:rPr dirty="0" err="1">
                <a:solidFill>
                  <a:srgbClr val="245473"/>
                </a:solidFill>
              </a:rPr>
              <a:t>müssen</a:t>
            </a:r>
            <a:r>
              <a:rPr dirty="0">
                <a:solidFill>
                  <a:srgbClr val="245473"/>
                </a:solidFill>
              </a:rPr>
              <a:t>, </a:t>
            </a:r>
            <a:r>
              <a:rPr dirty="0" err="1">
                <a:solidFill>
                  <a:srgbClr val="245473"/>
                </a:solidFill>
              </a:rPr>
              <a:t>neigen</a:t>
            </a:r>
            <a:r>
              <a:rPr dirty="0">
                <a:solidFill>
                  <a:srgbClr val="245473"/>
                </a:solidFill>
              </a:rPr>
              <a:t> </a:t>
            </a:r>
            <a:r>
              <a:rPr dirty="0" err="1">
                <a:solidFill>
                  <a:srgbClr val="245473"/>
                </a:solidFill>
              </a:rPr>
              <a:t>dazu</a:t>
            </a:r>
            <a:r>
              <a:rPr dirty="0">
                <a:solidFill>
                  <a:srgbClr val="245473"/>
                </a:solidFill>
              </a:rPr>
              <a:t>, </a:t>
            </a:r>
            <a:r>
              <a:rPr dirty="0" err="1">
                <a:solidFill>
                  <a:srgbClr val="245473"/>
                </a:solidFill>
              </a:rPr>
              <a:t>einen</a:t>
            </a:r>
            <a:r>
              <a:rPr dirty="0">
                <a:solidFill>
                  <a:srgbClr val="245473"/>
                </a:solidFill>
              </a:rPr>
              <a:t> </a:t>
            </a:r>
            <a:r>
              <a:rPr dirty="0" err="1">
                <a:solidFill>
                  <a:srgbClr val="245473"/>
                </a:solidFill>
              </a:rPr>
              <a:t>höheren</a:t>
            </a:r>
            <a:r>
              <a:rPr dirty="0">
                <a:solidFill>
                  <a:srgbClr val="245473"/>
                </a:solidFill>
              </a:rPr>
              <a:t> </a:t>
            </a:r>
            <a:r>
              <a:rPr dirty="0" err="1">
                <a:solidFill>
                  <a:srgbClr val="245473"/>
                </a:solidFill>
              </a:rPr>
              <a:t>Stresspegel</a:t>
            </a:r>
            <a:r>
              <a:rPr dirty="0">
                <a:solidFill>
                  <a:srgbClr val="245473"/>
                </a:solidFill>
              </a:rPr>
              <a:t> </a:t>
            </a:r>
            <a:r>
              <a:rPr dirty="0" err="1">
                <a:solidFill>
                  <a:srgbClr val="245473"/>
                </a:solidFill>
              </a:rPr>
              <a:t>zu</a:t>
            </a:r>
            <a:r>
              <a:rPr dirty="0">
                <a:solidFill>
                  <a:srgbClr val="245473"/>
                </a:solidFill>
              </a:rPr>
              <a:t> </a:t>
            </a:r>
            <a:r>
              <a:rPr dirty="0" err="1">
                <a:solidFill>
                  <a:srgbClr val="245473"/>
                </a:solidFill>
              </a:rPr>
              <a:t>empfinden</a:t>
            </a:r>
            <a:r>
              <a:rPr dirty="0">
                <a:solidFill>
                  <a:srgbClr val="245473"/>
                </a:solidFill>
              </a:rPr>
              <a:t> und </a:t>
            </a:r>
            <a:r>
              <a:rPr dirty="0" err="1">
                <a:solidFill>
                  <a:srgbClr val="245473"/>
                </a:solidFill>
              </a:rPr>
              <a:t>dann</a:t>
            </a:r>
            <a:r>
              <a:rPr dirty="0">
                <a:solidFill>
                  <a:srgbClr val="245473"/>
                </a:solidFill>
              </a:rPr>
              <a:t> </a:t>
            </a:r>
            <a:r>
              <a:rPr dirty="0" err="1">
                <a:solidFill>
                  <a:srgbClr val="245473"/>
                </a:solidFill>
              </a:rPr>
              <a:t>eher</a:t>
            </a:r>
            <a:r>
              <a:rPr dirty="0">
                <a:solidFill>
                  <a:srgbClr val="245473"/>
                </a:solidFill>
              </a:rPr>
              <a:t> die </a:t>
            </a:r>
            <a:r>
              <a:rPr dirty="0" err="1">
                <a:solidFill>
                  <a:srgbClr val="245473"/>
                </a:solidFill>
              </a:rPr>
              <a:t>falschen</a:t>
            </a:r>
            <a:r>
              <a:rPr dirty="0">
                <a:solidFill>
                  <a:srgbClr val="245473"/>
                </a:solidFill>
              </a:rPr>
              <a:t> </a:t>
            </a:r>
            <a:r>
              <a:rPr dirty="0" err="1">
                <a:solidFill>
                  <a:srgbClr val="245473"/>
                </a:solidFill>
              </a:rPr>
              <a:t>Entscheidungen</a:t>
            </a:r>
            <a:r>
              <a:rPr dirty="0">
                <a:solidFill>
                  <a:srgbClr val="245473"/>
                </a:solidFill>
              </a:rPr>
              <a:t> </a:t>
            </a:r>
            <a:r>
              <a:rPr dirty="0" err="1">
                <a:solidFill>
                  <a:srgbClr val="245473"/>
                </a:solidFill>
              </a:rPr>
              <a:t>zu</a:t>
            </a:r>
            <a:r>
              <a:rPr dirty="0">
                <a:solidFill>
                  <a:srgbClr val="245473"/>
                </a:solidFill>
              </a:rPr>
              <a:t> </a:t>
            </a:r>
            <a:r>
              <a:rPr dirty="0" err="1">
                <a:solidFill>
                  <a:srgbClr val="245473"/>
                </a:solidFill>
              </a:rPr>
              <a:t>treffen</a:t>
            </a:r>
            <a:r>
              <a:rPr dirty="0">
                <a:solidFill>
                  <a:srgbClr val="245473"/>
                </a:solidFill>
              </a:rPr>
              <a:t>. </a:t>
            </a:r>
          </a:p>
        </p:txBody>
      </p:sp>
      <p:sp>
        <p:nvSpPr>
          <p:cNvPr id="922" name="Gleichschenkliges Dreieck 18"/>
          <p:cNvSpPr/>
          <p:nvPr/>
        </p:nvSpPr>
        <p:spPr>
          <a:xfrm>
            <a:off x="6860131" y="3936929"/>
            <a:ext cx="2341973" cy="1658270"/>
          </a:xfrm>
          <a:prstGeom prst="triangle">
            <a:avLst/>
          </a:prstGeom>
          <a:solidFill>
            <a:schemeClr val="accent1"/>
          </a:solidFill>
          <a:ln w="12700">
            <a:miter lim="400000"/>
          </a:ln>
        </p:spPr>
        <p:txBody>
          <a:bodyPr lIns="45719" rIns="45719" anchor="ctr"/>
          <a:lstStyle/>
          <a:p>
            <a:pPr algn="ctr">
              <a:defRPr>
                <a:solidFill>
                  <a:srgbClr val="44546A"/>
                </a:solidFill>
              </a:defRPr>
            </a:pPr>
            <a:endParaRPr/>
          </a:p>
        </p:txBody>
      </p:sp>
      <p:sp>
        <p:nvSpPr>
          <p:cNvPr id="923" name="Gerade Verbindung mit Pfeil 19"/>
          <p:cNvSpPr/>
          <p:nvPr/>
        </p:nvSpPr>
        <p:spPr>
          <a:xfrm>
            <a:off x="4063936" y="3914542"/>
            <a:ext cx="7992236" cy="3"/>
          </a:xfrm>
          <a:prstGeom prst="line">
            <a:avLst/>
          </a:prstGeom>
          <a:ln w="101600">
            <a:solidFill>
              <a:schemeClr val="accent1"/>
            </a:solidFill>
            <a:miter/>
            <a:headEnd type="triangle"/>
            <a:tailEnd type="triangle"/>
          </a:ln>
        </p:spPr>
        <p:txBody>
          <a:bodyPr lIns="45719" rIns="45719"/>
          <a:lstStyle/>
          <a:p>
            <a:endParaRPr/>
          </a:p>
        </p:txBody>
      </p:sp>
      <p:sp>
        <p:nvSpPr>
          <p:cNvPr id="924" name="Textfeld 20"/>
          <p:cNvSpPr txBox="1"/>
          <p:nvPr/>
        </p:nvSpPr>
        <p:spPr>
          <a:xfrm>
            <a:off x="4080720" y="4211310"/>
            <a:ext cx="1683084" cy="3401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2000">
                <a:solidFill>
                  <a:srgbClr val="44546A"/>
                </a:solidFill>
                <a:latin typeface="Calibri Light"/>
                <a:ea typeface="Calibri Light"/>
                <a:cs typeface="Calibri Light"/>
                <a:sym typeface="Calibri Light"/>
              </a:defRPr>
            </a:lvl1pPr>
          </a:lstStyle>
          <a:p>
            <a:r>
              <a:rPr dirty="0"/>
              <a:t>Zu </a:t>
            </a:r>
            <a:r>
              <a:rPr dirty="0" err="1"/>
              <a:t>wenig</a:t>
            </a:r>
            <a:r>
              <a:rPr dirty="0"/>
              <a:t> </a:t>
            </a:r>
            <a:r>
              <a:rPr dirty="0" err="1"/>
              <a:t>Risiko</a:t>
            </a:r>
            <a:endParaRPr dirty="0"/>
          </a:p>
        </p:txBody>
      </p:sp>
      <p:sp>
        <p:nvSpPr>
          <p:cNvPr id="925" name="Textfeld 21"/>
          <p:cNvSpPr txBox="1"/>
          <p:nvPr/>
        </p:nvSpPr>
        <p:spPr>
          <a:xfrm>
            <a:off x="10557766" y="4211310"/>
            <a:ext cx="1423750" cy="3401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lgn="r">
              <a:defRPr sz="2000">
                <a:solidFill>
                  <a:srgbClr val="44546A"/>
                </a:solidFill>
                <a:latin typeface="Calibri Light"/>
                <a:ea typeface="Calibri Light"/>
                <a:cs typeface="Calibri Light"/>
                <a:sym typeface="Calibri Light"/>
              </a:defRPr>
            </a:lvl1pPr>
          </a:lstStyle>
          <a:p>
            <a:r>
              <a:t>Zu viel Risiko</a:t>
            </a:r>
          </a:p>
        </p:txBody>
      </p:sp>
      <p:grpSp>
        <p:nvGrpSpPr>
          <p:cNvPr id="928" name="Rechteck 22"/>
          <p:cNvGrpSpPr/>
          <p:nvPr/>
        </p:nvGrpSpPr>
        <p:grpSpPr>
          <a:xfrm>
            <a:off x="6241062" y="3119973"/>
            <a:ext cx="3580111" cy="820486"/>
            <a:chOff x="0" y="0"/>
            <a:chExt cx="3580109" cy="820484"/>
          </a:xfrm>
        </p:grpSpPr>
        <p:sp>
          <p:nvSpPr>
            <p:cNvPr id="926" name="Rechteck"/>
            <p:cNvSpPr/>
            <p:nvPr/>
          </p:nvSpPr>
          <p:spPr>
            <a:xfrm>
              <a:off x="0" y="121864"/>
              <a:ext cx="3580110" cy="576757"/>
            </a:xfrm>
            <a:prstGeom prst="rect">
              <a:avLst/>
            </a:prstGeom>
            <a:solidFill>
              <a:srgbClr val="E64D92"/>
            </a:solidFill>
            <a:ln w="6350" cap="flat">
              <a:solidFill>
                <a:schemeClr val="accent2"/>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927" name="Überschaubare Risikozone"/>
            <p:cNvSpPr txBox="1"/>
            <p:nvPr/>
          </p:nvSpPr>
          <p:spPr>
            <a:xfrm>
              <a:off x="52732" y="0"/>
              <a:ext cx="3474645" cy="82048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algn="ctr">
                <a:defRPr sz="2400">
                  <a:solidFill>
                    <a:srgbClr val="FFFFFF"/>
                  </a:solidFill>
                  <a:latin typeface="Calibri Light"/>
                  <a:ea typeface="Calibri Light"/>
                  <a:cs typeface="Calibri Light"/>
                  <a:sym typeface="Calibri Light"/>
                </a:defRPr>
              </a:lvl1pPr>
            </a:lstStyle>
            <a:p>
              <a:r>
                <a:rPr lang="de-DE" dirty="0"/>
                <a:t>Tragbare</a:t>
              </a:r>
              <a:r>
                <a:rPr dirty="0"/>
                <a:t> </a:t>
              </a:r>
              <a:r>
                <a:rPr dirty="0" err="1"/>
                <a:t>Risikozone</a:t>
              </a:r>
              <a:endParaRPr dirty="0"/>
            </a:p>
          </p:txBody>
        </p:sp>
      </p:gr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 name="Subtitle 2"/>
          <p:cNvSpPr txBox="1"/>
          <p:nvPr/>
        </p:nvSpPr>
        <p:spPr>
          <a:xfrm>
            <a:off x="25536" y="1877258"/>
            <a:ext cx="4087871" cy="47144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0790" tIns="40790" rIns="40790" bIns="40790">
            <a:spAutoFit/>
          </a:bodyPr>
          <a:lstStyle/>
          <a:p>
            <a:r>
              <a:rPr lang="de-DE" sz="2200" dirty="0">
                <a:solidFill>
                  <a:srgbClr val="245473"/>
                </a:solidFill>
                <a:latin typeface="Calibri Light" panose="020F0302020204030204" pitchFamily="34" charset="0"/>
                <a:cs typeface="Calibri Light" panose="020F0302020204030204" pitchFamily="34" charset="0"/>
              </a:rPr>
              <a:t>Es ist wichtig, das persönliche Risikoniveau zu finden, mit dem Sie sich wohl fühlen. Menschen, die Entscheidungen außerhalb ihrer persönlichen Komfortzone und des für Sie tragbaren Risikoniveaus treffen müssen, neigen dazu, einen höheren Stresspegel zu empfinden und dann eher die falschen Entscheidungen zu treffen. </a:t>
            </a:r>
          </a:p>
          <a:p>
            <a:pPr defTabSz="1087636">
              <a:spcBef>
                <a:spcPts val="600"/>
              </a:spcBef>
              <a:defRPr sz="2200">
                <a:solidFill>
                  <a:srgbClr val="245473"/>
                </a:solidFill>
                <a:latin typeface="Calibri Light"/>
                <a:ea typeface="Calibri Light"/>
                <a:cs typeface="Calibri Light"/>
                <a:sym typeface="Calibri Light"/>
              </a:defRPr>
            </a:pPr>
            <a:r>
              <a:rPr dirty="0">
                <a:solidFill>
                  <a:srgbClr val="245473"/>
                </a:solidFill>
              </a:rPr>
              <a:t>Das </a:t>
            </a:r>
            <a:r>
              <a:rPr dirty="0" err="1">
                <a:solidFill>
                  <a:srgbClr val="245473"/>
                </a:solidFill>
              </a:rPr>
              <a:t>richtige</a:t>
            </a:r>
            <a:r>
              <a:rPr dirty="0">
                <a:solidFill>
                  <a:srgbClr val="245473"/>
                </a:solidFill>
              </a:rPr>
              <a:t> </a:t>
            </a:r>
            <a:r>
              <a:rPr dirty="0" err="1">
                <a:solidFill>
                  <a:srgbClr val="245473"/>
                </a:solidFill>
              </a:rPr>
              <a:t>Maß</a:t>
            </a:r>
            <a:r>
              <a:rPr dirty="0">
                <a:solidFill>
                  <a:srgbClr val="245473"/>
                </a:solidFill>
              </a:rPr>
              <a:t> an </a:t>
            </a:r>
            <a:r>
              <a:rPr dirty="0" err="1">
                <a:solidFill>
                  <a:srgbClr val="245473"/>
                </a:solidFill>
              </a:rPr>
              <a:t>Risik</a:t>
            </a:r>
            <a:r>
              <a:rPr lang="de-DE" dirty="0">
                <a:solidFill>
                  <a:srgbClr val="245473"/>
                </a:solidFill>
              </a:rPr>
              <a:t>o</a:t>
            </a:r>
            <a:r>
              <a:rPr dirty="0">
                <a:solidFill>
                  <a:srgbClr val="245473"/>
                </a:solidFill>
              </a:rPr>
              <a:t>: </a:t>
            </a:r>
          </a:p>
          <a:p>
            <a:pPr marL="342900" indent="-342900" defTabSz="1087636">
              <a:spcBef>
                <a:spcPts val="600"/>
              </a:spcBef>
              <a:buSzPct val="100000"/>
              <a:buFont typeface="Wingdings" panose="05000000000000000000" pitchFamily="2" charset="2"/>
              <a:buChar char="à"/>
              <a:defRPr sz="2200">
                <a:solidFill>
                  <a:srgbClr val="245473"/>
                </a:solidFill>
                <a:latin typeface="Calibri Light"/>
                <a:ea typeface="Calibri Light"/>
                <a:cs typeface="Calibri Light"/>
                <a:sym typeface="Calibri Light"/>
              </a:defRPr>
            </a:pPr>
            <a:r>
              <a:rPr dirty="0" err="1"/>
              <a:t>Ihre</a:t>
            </a:r>
            <a:r>
              <a:rPr dirty="0"/>
              <a:t> </a:t>
            </a:r>
            <a:r>
              <a:rPr dirty="0" err="1"/>
              <a:t>Komfortzone</a:t>
            </a:r>
            <a:r>
              <a:rPr dirty="0"/>
              <a:t> </a:t>
            </a:r>
            <a:r>
              <a:rPr dirty="0" err="1"/>
              <a:t>hängt</a:t>
            </a:r>
            <a:r>
              <a:rPr dirty="0"/>
              <a:t> von</a:t>
            </a:r>
            <a:r>
              <a:rPr lang="de-DE" dirty="0"/>
              <a:t> </a:t>
            </a:r>
            <a:r>
              <a:rPr dirty="0" err="1"/>
              <a:t>Ihrer</a:t>
            </a:r>
            <a:r>
              <a:rPr dirty="0"/>
              <a:t> </a:t>
            </a:r>
            <a:r>
              <a:rPr lang="de-DE" dirty="0"/>
              <a:t>Einstellung</a:t>
            </a:r>
            <a:r>
              <a:rPr dirty="0"/>
              <a:t> ab</a:t>
            </a:r>
          </a:p>
        </p:txBody>
      </p:sp>
      <p:sp>
        <p:nvSpPr>
          <p:cNvPr id="932" name="Gerade Verbindung mit Pfeil 10"/>
          <p:cNvSpPr/>
          <p:nvPr/>
        </p:nvSpPr>
        <p:spPr>
          <a:xfrm>
            <a:off x="4056191" y="2993619"/>
            <a:ext cx="3988015" cy="3"/>
          </a:xfrm>
          <a:prstGeom prst="line">
            <a:avLst/>
          </a:prstGeom>
          <a:ln w="101600">
            <a:solidFill>
              <a:schemeClr val="accent2"/>
            </a:solidFill>
            <a:miter/>
            <a:headEnd type="triangle"/>
            <a:tailEnd type="triangle"/>
          </a:ln>
        </p:spPr>
        <p:txBody>
          <a:bodyPr lIns="45719" rIns="45719"/>
          <a:lstStyle/>
          <a:p>
            <a:endParaRPr/>
          </a:p>
        </p:txBody>
      </p:sp>
      <p:sp>
        <p:nvSpPr>
          <p:cNvPr id="933" name="Textfeld 11"/>
          <p:cNvSpPr txBox="1"/>
          <p:nvPr/>
        </p:nvSpPr>
        <p:spPr>
          <a:xfrm>
            <a:off x="4978741" y="2274241"/>
            <a:ext cx="2157274" cy="5545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lgn="ctr">
              <a:defRPr sz="1600">
                <a:solidFill>
                  <a:srgbClr val="44546A"/>
                </a:solidFill>
                <a:latin typeface="Calibri Light"/>
                <a:ea typeface="Calibri Light"/>
                <a:cs typeface="Calibri Light"/>
                <a:sym typeface="Calibri Light"/>
              </a:defRPr>
            </a:pPr>
            <a:r>
              <a:t>Emotionale Komfortzone</a:t>
            </a:r>
            <a:br/>
            <a:r>
              <a:t>(Hohe Versagensangst)</a:t>
            </a:r>
          </a:p>
        </p:txBody>
      </p:sp>
      <p:sp>
        <p:nvSpPr>
          <p:cNvPr id="934" name="Gerade Verbindung mit Pfeil 12"/>
          <p:cNvSpPr/>
          <p:nvPr/>
        </p:nvSpPr>
        <p:spPr>
          <a:xfrm>
            <a:off x="8044205" y="2993618"/>
            <a:ext cx="3988015" cy="3"/>
          </a:xfrm>
          <a:prstGeom prst="line">
            <a:avLst/>
          </a:prstGeom>
          <a:ln w="101600">
            <a:solidFill>
              <a:schemeClr val="accent2"/>
            </a:solidFill>
            <a:miter/>
            <a:headEnd type="triangle"/>
            <a:tailEnd type="triangle"/>
          </a:ln>
        </p:spPr>
        <p:txBody>
          <a:bodyPr lIns="45719" rIns="45719"/>
          <a:lstStyle/>
          <a:p>
            <a:endParaRPr/>
          </a:p>
        </p:txBody>
      </p:sp>
      <p:sp>
        <p:nvSpPr>
          <p:cNvPr id="935" name="Textfeld 13"/>
          <p:cNvSpPr txBox="1"/>
          <p:nvPr/>
        </p:nvSpPr>
        <p:spPr>
          <a:xfrm>
            <a:off x="8946067" y="2314224"/>
            <a:ext cx="2198649" cy="8153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lgn="ctr">
              <a:defRPr sz="1600">
                <a:solidFill>
                  <a:srgbClr val="44546A"/>
                </a:solidFill>
                <a:latin typeface="Calibri Light"/>
                <a:ea typeface="Calibri Light"/>
                <a:cs typeface="Calibri Light"/>
                <a:sym typeface="Calibri Light"/>
              </a:defRPr>
            </a:pPr>
            <a:r>
              <a:t>Emotionale Komfortzone</a:t>
            </a:r>
            <a:br/>
            <a:r>
              <a:t>(Geringe Versagensangst)</a:t>
            </a:r>
          </a:p>
        </p:txBody>
      </p:sp>
      <p:sp>
        <p:nvSpPr>
          <p:cNvPr id="936" name="Gleichschenkliges Dreieck 18"/>
          <p:cNvSpPr/>
          <p:nvPr/>
        </p:nvSpPr>
        <p:spPr>
          <a:xfrm>
            <a:off x="6860131" y="3936929"/>
            <a:ext cx="2341973" cy="1658270"/>
          </a:xfrm>
          <a:prstGeom prst="triangle">
            <a:avLst/>
          </a:prstGeom>
          <a:solidFill>
            <a:schemeClr val="accent1"/>
          </a:solidFill>
          <a:ln w="12700">
            <a:miter lim="400000"/>
          </a:ln>
        </p:spPr>
        <p:txBody>
          <a:bodyPr lIns="45719" rIns="45719" anchor="ctr"/>
          <a:lstStyle/>
          <a:p>
            <a:pPr algn="ctr">
              <a:defRPr>
                <a:solidFill>
                  <a:srgbClr val="44546A"/>
                </a:solidFill>
              </a:defRPr>
            </a:pPr>
            <a:endParaRPr/>
          </a:p>
        </p:txBody>
      </p:sp>
      <p:sp>
        <p:nvSpPr>
          <p:cNvPr id="937" name="Gerade Verbindung mit Pfeil 19"/>
          <p:cNvSpPr/>
          <p:nvPr/>
        </p:nvSpPr>
        <p:spPr>
          <a:xfrm>
            <a:off x="4063936" y="3914542"/>
            <a:ext cx="7992236" cy="3"/>
          </a:xfrm>
          <a:prstGeom prst="line">
            <a:avLst/>
          </a:prstGeom>
          <a:ln w="101600">
            <a:solidFill>
              <a:schemeClr val="accent1"/>
            </a:solidFill>
            <a:miter/>
            <a:headEnd type="triangle"/>
            <a:tailEnd type="triangle"/>
          </a:ln>
        </p:spPr>
        <p:txBody>
          <a:bodyPr lIns="45719" rIns="45719"/>
          <a:lstStyle/>
          <a:p>
            <a:endParaRPr/>
          </a:p>
        </p:txBody>
      </p:sp>
      <p:sp>
        <p:nvSpPr>
          <p:cNvPr id="938" name="Textfeld 20"/>
          <p:cNvSpPr txBox="1"/>
          <p:nvPr/>
        </p:nvSpPr>
        <p:spPr>
          <a:xfrm>
            <a:off x="4080720" y="4211310"/>
            <a:ext cx="1538124" cy="3327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1600">
                <a:solidFill>
                  <a:srgbClr val="44546A"/>
                </a:solidFill>
                <a:latin typeface="Helvetica Light"/>
                <a:ea typeface="Helvetica Light"/>
                <a:cs typeface="Helvetica Light"/>
                <a:sym typeface="Helvetica Light"/>
              </a:defRPr>
            </a:lvl1pPr>
          </a:lstStyle>
          <a:p>
            <a:r>
              <a:t>Zu wenig Risiko</a:t>
            </a:r>
          </a:p>
        </p:txBody>
      </p:sp>
      <p:sp>
        <p:nvSpPr>
          <p:cNvPr id="939" name="Textfeld 21"/>
          <p:cNvSpPr txBox="1"/>
          <p:nvPr/>
        </p:nvSpPr>
        <p:spPr>
          <a:xfrm>
            <a:off x="10680527" y="4211310"/>
            <a:ext cx="1300989" cy="3327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lgn="r">
              <a:defRPr sz="1600">
                <a:solidFill>
                  <a:srgbClr val="44546A"/>
                </a:solidFill>
                <a:latin typeface="Helvetica Light"/>
                <a:ea typeface="Helvetica Light"/>
                <a:cs typeface="Helvetica Light"/>
                <a:sym typeface="Helvetica Light"/>
              </a:defRPr>
            </a:lvl1pPr>
          </a:lstStyle>
          <a:p>
            <a:r>
              <a:t>Zu viel Risiko</a:t>
            </a:r>
          </a:p>
        </p:txBody>
      </p:sp>
      <p:sp>
        <p:nvSpPr>
          <p:cNvPr id="17" name="Textplatzhalter 1">
            <a:extLst>
              <a:ext uri="{FF2B5EF4-FFF2-40B4-BE49-F238E27FC236}">
                <a16:creationId xmlns:a16="http://schemas.microsoft.com/office/drawing/2014/main" xmlns="" id="{E50C116A-3984-4519-8601-DA9049BF4687}"/>
              </a:ext>
            </a:extLst>
          </p:cNvPr>
          <p:cNvSpPr txBox="1">
            <a:spLocks noGrp="1"/>
          </p:cNvSpPr>
          <p:nvPr>
            <p:ph type="body" sz="quarter" idx="1"/>
          </p:nvPr>
        </p:nvSpPr>
        <p:spPr>
          <a:xfrm>
            <a:off x="1325880" y="584632"/>
            <a:ext cx="10368280" cy="857462"/>
          </a:xfrm>
          <a:prstGeom prst="rect">
            <a:avLst/>
          </a:prstGeom>
        </p:spPr>
        <p:txBody>
          <a:bodyPr>
            <a:noAutofit/>
          </a:bodyPr>
          <a:lstStyle>
            <a:lvl1pPr>
              <a:lnSpc>
                <a:spcPct val="81000"/>
              </a:lnSpc>
              <a:defRPr sz="3000"/>
            </a:lvl1pPr>
          </a:lstStyle>
          <a:p>
            <a:r>
              <a:rPr sz="3600" dirty="0"/>
              <a:t>Das </a:t>
            </a:r>
            <a:r>
              <a:rPr sz="3600" dirty="0" err="1"/>
              <a:t>richtige</a:t>
            </a:r>
            <a:r>
              <a:rPr sz="3600" dirty="0"/>
              <a:t> </a:t>
            </a:r>
            <a:r>
              <a:rPr sz="3600" dirty="0" err="1"/>
              <a:t>Maß</a:t>
            </a:r>
            <a:r>
              <a:rPr sz="3600" dirty="0"/>
              <a:t> an </a:t>
            </a:r>
            <a:r>
              <a:rPr sz="3600" dirty="0" err="1"/>
              <a:t>Risik</a:t>
            </a:r>
            <a:r>
              <a:rPr lang="de-DE" sz="3600" dirty="0"/>
              <a:t>o</a:t>
            </a:r>
            <a:r>
              <a:rPr sz="3600" dirty="0"/>
              <a:t>: </a:t>
            </a:r>
            <a:r>
              <a:rPr lang="de-DE" sz="3600" dirty="0"/>
              <a:t>Scheitern ausbalancieren</a:t>
            </a:r>
            <a:endParaRPr sz="3600" dirty="0"/>
          </a:p>
        </p:txBody>
      </p:sp>
      <p:grpSp>
        <p:nvGrpSpPr>
          <p:cNvPr id="18" name="Rechteck 22">
            <a:extLst>
              <a:ext uri="{FF2B5EF4-FFF2-40B4-BE49-F238E27FC236}">
                <a16:creationId xmlns:a16="http://schemas.microsoft.com/office/drawing/2014/main" xmlns="" id="{3CD4F725-94B4-434C-BDE4-48576249CCFD}"/>
              </a:ext>
            </a:extLst>
          </p:cNvPr>
          <p:cNvGrpSpPr/>
          <p:nvPr/>
        </p:nvGrpSpPr>
        <p:grpSpPr>
          <a:xfrm>
            <a:off x="6241062" y="3119973"/>
            <a:ext cx="3580111" cy="820486"/>
            <a:chOff x="0" y="0"/>
            <a:chExt cx="3580109" cy="820484"/>
          </a:xfrm>
        </p:grpSpPr>
        <p:sp>
          <p:nvSpPr>
            <p:cNvPr id="19" name="Rechteck">
              <a:extLst>
                <a:ext uri="{FF2B5EF4-FFF2-40B4-BE49-F238E27FC236}">
                  <a16:creationId xmlns:a16="http://schemas.microsoft.com/office/drawing/2014/main" xmlns="" id="{D99622C7-AB90-4057-BC4F-C127DD469540}"/>
                </a:ext>
              </a:extLst>
            </p:cNvPr>
            <p:cNvSpPr/>
            <p:nvPr/>
          </p:nvSpPr>
          <p:spPr>
            <a:xfrm>
              <a:off x="0" y="121864"/>
              <a:ext cx="3580110" cy="576757"/>
            </a:xfrm>
            <a:prstGeom prst="rect">
              <a:avLst/>
            </a:prstGeom>
            <a:solidFill>
              <a:srgbClr val="E64D92"/>
            </a:solidFill>
            <a:ln w="6350" cap="flat">
              <a:solidFill>
                <a:schemeClr val="accent2"/>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0" name="Überschaubare Risikozone">
              <a:extLst>
                <a:ext uri="{FF2B5EF4-FFF2-40B4-BE49-F238E27FC236}">
                  <a16:creationId xmlns:a16="http://schemas.microsoft.com/office/drawing/2014/main" xmlns="" id="{25EFEB83-1A21-4D40-ADFF-16F65A8DE98F}"/>
                </a:ext>
              </a:extLst>
            </p:cNvPr>
            <p:cNvSpPr txBox="1"/>
            <p:nvPr/>
          </p:nvSpPr>
          <p:spPr>
            <a:xfrm>
              <a:off x="52732" y="0"/>
              <a:ext cx="3474645" cy="82048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Autofit/>
            </a:bodyPr>
            <a:lstStyle>
              <a:lvl1pPr algn="ctr">
                <a:defRPr sz="2400">
                  <a:solidFill>
                    <a:srgbClr val="FFFFFF"/>
                  </a:solidFill>
                  <a:latin typeface="Calibri Light"/>
                  <a:ea typeface="Calibri Light"/>
                  <a:cs typeface="Calibri Light"/>
                  <a:sym typeface="Calibri Light"/>
                </a:defRPr>
              </a:lvl1pPr>
            </a:lstStyle>
            <a:p>
              <a:r>
                <a:rPr lang="de-DE" dirty="0"/>
                <a:t>Tragbare</a:t>
              </a:r>
              <a:r>
                <a:rPr dirty="0"/>
                <a:t> </a:t>
              </a:r>
              <a:r>
                <a:rPr dirty="0" err="1"/>
                <a:t>Risikozone</a:t>
              </a:r>
              <a:endParaRPr dirty="0"/>
            </a:p>
          </p:txBody>
        </p:sp>
      </p:gr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4" name="Textplatzhalter 1"/>
          <p:cNvSpPr txBox="1">
            <a:spLocks noGrp="1"/>
          </p:cNvSpPr>
          <p:nvPr>
            <p:ph type="body" sz="quarter" idx="1"/>
          </p:nvPr>
        </p:nvSpPr>
        <p:spPr>
          <a:xfrm>
            <a:off x="1332620" y="549648"/>
            <a:ext cx="8852377" cy="697353"/>
          </a:xfrm>
          <a:prstGeom prst="rect">
            <a:avLst/>
          </a:prstGeom>
        </p:spPr>
        <p:txBody>
          <a:bodyPr/>
          <a:lstStyle/>
          <a:p>
            <a:r>
              <a:rPr dirty="0"/>
              <a:t>Die Angst </a:t>
            </a:r>
            <a:r>
              <a:rPr lang="de-DE" dirty="0"/>
              <a:t>vor dem </a:t>
            </a:r>
            <a:r>
              <a:rPr dirty="0" err="1"/>
              <a:t>Scheitern</a:t>
            </a:r>
            <a:endParaRPr dirty="0"/>
          </a:p>
        </p:txBody>
      </p:sp>
      <p:sp>
        <p:nvSpPr>
          <p:cNvPr id="945" name="Subtitle 2"/>
          <p:cNvSpPr txBox="1"/>
          <p:nvPr/>
        </p:nvSpPr>
        <p:spPr>
          <a:xfrm>
            <a:off x="111485" y="2001096"/>
            <a:ext cx="5356254" cy="42219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0790" tIns="40790" rIns="40790" bIns="40790">
            <a:spAutoFit/>
          </a:bodyPr>
          <a:lstStyle/>
          <a:p>
            <a:pPr defTabSz="1087636">
              <a:spcBef>
                <a:spcPts val="600"/>
              </a:spcBef>
              <a:defRPr sz="2400">
                <a:solidFill>
                  <a:srgbClr val="245473"/>
                </a:solidFill>
                <a:latin typeface="Calibri Light"/>
                <a:ea typeface="Calibri Light"/>
                <a:cs typeface="Calibri Light"/>
                <a:sym typeface="Calibri Light"/>
              </a:defRPr>
            </a:pPr>
            <a:r>
              <a:rPr dirty="0"/>
              <a:t>Es </a:t>
            </a:r>
            <a:r>
              <a:rPr dirty="0" err="1"/>
              <a:t>ist</a:t>
            </a:r>
            <a:r>
              <a:rPr dirty="0"/>
              <a:t> </a:t>
            </a:r>
            <a:r>
              <a:rPr dirty="0" err="1"/>
              <a:t>nicht</a:t>
            </a:r>
            <a:r>
              <a:rPr dirty="0"/>
              <a:t> das </a:t>
            </a:r>
            <a:r>
              <a:rPr lang="de-DE" dirty="0"/>
              <a:t>Scheitern</a:t>
            </a:r>
            <a:r>
              <a:rPr dirty="0"/>
              <a:t>, das die Menschen </a:t>
            </a:r>
            <a:r>
              <a:rPr dirty="0" err="1"/>
              <a:t>fürchten</a:t>
            </a:r>
            <a:r>
              <a:rPr dirty="0"/>
              <a:t>. Es </a:t>
            </a:r>
            <a:r>
              <a:rPr dirty="0" err="1"/>
              <a:t>sind</a:t>
            </a:r>
            <a:r>
              <a:rPr dirty="0"/>
              <a:t> die </a:t>
            </a:r>
            <a:r>
              <a:rPr dirty="0" err="1"/>
              <a:t>wahrgenommenen</a:t>
            </a:r>
            <a:r>
              <a:rPr dirty="0"/>
              <a:t> </a:t>
            </a:r>
            <a:r>
              <a:rPr dirty="0" err="1"/>
              <a:t>negativen</a:t>
            </a:r>
            <a:r>
              <a:rPr dirty="0"/>
              <a:t> </a:t>
            </a:r>
            <a:r>
              <a:rPr dirty="0" err="1"/>
              <a:t>Konsequenzen</a:t>
            </a:r>
            <a:r>
              <a:rPr dirty="0"/>
              <a:t>, die </a:t>
            </a:r>
            <a:r>
              <a:rPr lang="de-DE" dirty="0"/>
              <a:t>darauf folgen</a:t>
            </a:r>
            <a:r>
              <a:rPr dirty="0"/>
              <a:t>, </a:t>
            </a:r>
            <a:r>
              <a:rPr lang="de-DE" dirty="0"/>
              <a:t>was</a:t>
            </a:r>
            <a:r>
              <a:rPr dirty="0"/>
              <a:t> </a:t>
            </a:r>
            <a:r>
              <a:rPr dirty="0" err="1"/>
              <a:t>sie</a:t>
            </a:r>
            <a:r>
              <a:rPr dirty="0"/>
              <a:t> stress</a:t>
            </a:r>
            <a:r>
              <a:rPr lang="de-DE" dirty="0"/>
              <a:t>t</a:t>
            </a:r>
            <a:r>
              <a:rPr dirty="0"/>
              <a:t>. </a:t>
            </a:r>
            <a:r>
              <a:rPr dirty="0" err="1"/>
              <a:t>Diese</a:t>
            </a:r>
            <a:r>
              <a:rPr dirty="0"/>
              <a:t> Angst </a:t>
            </a:r>
            <a:r>
              <a:rPr dirty="0" err="1"/>
              <a:t>kann</a:t>
            </a:r>
            <a:r>
              <a:rPr dirty="0"/>
              <a:t> </a:t>
            </a:r>
            <a:r>
              <a:rPr dirty="0" err="1"/>
              <a:t>dazu</a:t>
            </a:r>
            <a:r>
              <a:rPr dirty="0"/>
              <a:t> </a:t>
            </a:r>
            <a:r>
              <a:rPr dirty="0" err="1"/>
              <a:t>führen</a:t>
            </a:r>
            <a:r>
              <a:rPr dirty="0"/>
              <a:t>, </a:t>
            </a:r>
            <a:r>
              <a:rPr dirty="0" err="1"/>
              <a:t>dass</a:t>
            </a:r>
            <a:r>
              <a:rPr dirty="0"/>
              <a:t> das </a:t>
            </a:r>
            <a:r>
              <a:rPr dirty="0" err="1"/>
              <a:t>Selbstwertgefühl</a:t>
            </a:r>
            <a:r>
              <a:rPr dirty="0"/>
              <a:t> </a:t>
            </a:r>
            <a:r>
              <a:rPr dirty="0" err="1"/>
              <a:t>sinkt</a:t>
            </a:r>
            <a:r>
              <a:rPr dirty="0"/>
              <a:t>, </a:t>
            </a:r>
            <a:r>
              <a:rPr dirty="0" err="1"/>
              <a:t>heraus</a:t>
            </a:r>
            <a:r>
              <a:rPr lang="de-DE" dirty="0"/>
              <a:t>-</a:t>
            </a:r>
            <a:r>
              <a:rPr dirty="0" err="1"/>
              <a:t>fordernde</a:t>
            </a:r>
            <a:r>
              <a:rPr dirty="0"/>
              <a:t> </a:t>
            </a:r>
            <a:r>
              <a:rPr dirty="0" err="1"/>
              <a:t>Aufgaben</a:t>
            </a:r>
            <a:r>
              <a:rPr dirty="0"/>
              <a:t> </a:t>
            </a:r>
            <a:r>
              <a:rPr dirty="0" err="1"/>
              <a:t>vermieden</a:t>
            </a:r>
            <a:r>
              <a:rPr dirty="0"/>
              <a:t> </a:t>
            </a:r>
            <a:r>
              <a:rPr dirty="0" err="1"/>
              <a:t>werden</a:t>
            </a:r>
            <a:r>
              <a:rPr dirty="0"/>
              <a:t>, man </a:t>
            </a:r>
            <a:r>
              <a:rPr dirty="0" err="1"/>
              <a:t>pessimistisch</a:t>
            </a:r>
            <a:r>
              <a:rPr dirty="0"/>
              <a:t> </a:t>
            </a:r>
            <a:r>
              <a:rPr dirty="0" err="1"/>
              <a:t>wird</a:t>
            </a:r>
            <a:r>
              <a:rPr dirty="0"/>
              <a:t> und </a:t>
            </a:r>
            <a:r>
              <a:rPr dirty="0" err="1"/>
              <a:t>sogar</a:t>
            </a:r>
            <a:r>
              <a:rPr dirty="0"/>
              <a:t> </a:t>
            </a:r>
            <a:r>
              <a:rPr lang="de-DE" dirty="0"/>
              <a:t>betrüg</a:t>
            </a:r>
            <a:r>
              <a:rPr dirty="0"/>
              <a:t>t.</a:t>
            </a:r>
            <a:endParaRPr sz="2800" dirty="0">
              <a:latin typeface="Open Sans Light"/>
              <a:ea typeface="Open Sans Light"/>
              <a:cs typeface="Open Sans Light"/>
              <a:sym typeface="Open Sans Light"/>
            </a:endParaRPr>
          </a:p>
          <a:p>
            <a:pPr defTabSz="1087636">
              <a:spcBef>
                <a:spcPts val="600"/>
              </a:spcBef>
              <a:defRPr sz="2400">
                <a:solidFill>
                  <a:srgbClr val="245473"/>
                </a:solidFill>
                <a:latin typeface="Calibri Light"/>
                <a:ea typeface="Calibri Light"/>
                <a:cs typeface="Calibri Light"/>
                <a:sym typeface="Calibri Light"/>
              </a:defRPr>
            </a:pPr>
            <a:r>
              <a:rPr dirty="0" err="1"/>
              <a:t>Psychologen</a:t>
            </a:r>
            <a:r>
              <a:rPr dirty="0"/>
              <a:t> </a:t>
            </a:r>
            <a:r>
              <a:rPr dirty="0" err="1"/>
              <a:t>haben</a:t>
            </a:r>
            <a:r>
              <a:rPr dirty="0"/>
              <a:t> die </a:t>
            </a:r>
            <a:r>
              <a:rPr dirty="0" err="1"/>
              <a:t>fünf</a:t>
            </a:r>
            <a:r>
              <a:rPr dirty="0"/>
              <a:t> </a:t>
            </a:r>
            <a:r>
              <a:rPr dirty="0" err="1"/>
              <a:t>wichtigsten</a:t>
            </a:r>
            <a:r>
              <a:rPr dirty="0"/>
              <a:t> </a:t>
            </a:r>
            <a:r>
              <a:rPr lang="de-DE" dirty="0"/>
              <a:t>Konsequenzen</a:t>
            </a:r>
            <a:r>
              <a:rPr dirty="0"/>
              <a:t> </a:t>
            </a:r>
            <a:r>
              <a:rPr dirty="0" err="1"/>
              <a:t>identifiziert</a:t>
            </a:r>
            <a:r>
              <a:rPr dirty="0"/>
              <a:t>, die Menschen </a:t>
            </a:r>
            <a:r>
              <a:rPr dirty="0" err="1"/>
              <a:t>bei</a:t>
            </a:r>
            <a:r>
              <a:rPr dirty="0"/>
              <a:t> </a:t>
            </a:r>
            <a:r>
              <a:rPr dirty="0" err="1"/>
              <a:t>einem</a:t>
            </a:r>
            <a:r>
              <a:rPr dirty="0"/>
              <a:t> </a:t>
            </a:r>
            <a:r>
              <a:rPr dirty="0" err="1"/>
              <a:t>Misserfolg</a:t>
            </a:r>
            <a:r>
              <a:rPr dirty="0"/>
              <a:t> </a:t>
            </a:r>
            <a:r>
              <a:rPr dirty="0" err="1"/>
              <a:t>fürchten</a:t>
            </a:r>
            <a:r>
              <a:rPr dirty="0"/>
              <a:t>:</a:t>
            </a:r>
          </a:p>
        </p:txBody>
      </p:sp>
      <p:sp>
        <p:nvSpPr>
          <p:cNvPr id="946" name="Freeform 20"/>
          <p:cNvSpPr/>
          <p:nvPr/>
        </p:nvSpPr>
        <p:spPr>
          <a:xfrm>
            <a:off x="7164675" y="2186811"/>
            <a:ext cx="1887297" cy="1845049"/>
          </a:xfrm>
          <a:custGeom>
            <a:avLst/>
            <a:gdLst/>
            <a:ahLst/>
            <a:cxnLst>
              <a:cxn ang="0">
                <a:pos x="wd2" y="hd2"/>
              </a:cxn>
              <a:cxn ang="5400000">
                <a:pos x="wd2" y="hd2"/>
              </a:cxn>
              <a:cxn ang="10800000">
                <a:pos x="wd2" y="hd2"/>
              </a:cxn>
              <a:cxn ang="16200000">
                <a:pos x="wd2" y="hd2"/>
              </a:cxn>
            </a:cxnLst>
            <a:rect l="0" t="0" r="r" b="b"/>
            <a:pathLst>
              <a:path w="21600" h="21592" extrusionOk="0">
                <a:moveTo>
                  <a:pt x="3411" y="1"/>
                </a:moveTo>
                <a:cubicBezTo>
                  <a:pt x="11193" y="68"/>
                  <a:pt x="18853" y="3569"/>
                  <a:pt x="21510" y="10910"/>
                </a:cubicBezTo>
                <a:lnTo>
                  <a:pt x="21600" y="11179"/>
                </a:lnTo>
                <a:lnTo>
                  <a:pt x="4099" y="21592"/>
                </a:lnTo>
                <a:lnTo>
                  <a:pt x="0" y="196"/>
                </a:lnTo>
                <a:lnTo>
                  <a:pt x="157" y="173"/>
                </a:lnTo>
                <a:cubicBezTo>
                  <a:pt x="1235" y="50"/>
                  <a:pt x="2324" y="-8"/>
                  <a:pt x="3411" y="1"/>
                </a:cubicBezTo>
                <a:close/>
              </a:path>
            </a:pathLst>
          </a:custGeom>
          <a:solidFill>
            <a:schemeClr val="accent2"/>
          </a:solidFill>
          <a:ln w="12700">
            <a:miter lim="400000"/>
          </a:ln>
        </p:spPr>
        <p:txBody>
          <a:bodyPr lIns="45719" rIns="45719" anchor="ctr"/>
          <a:lstStyle/>
          <a:p>
            <a:pPr>
              <a:defRPr sz="1600">
                <a:latin typeface="Calibri Light"/>
                <a:ea typeface="Calibri Light"/>
                <a:cs typeface="Calibri Light"/>
                <a:sym typeface="Calibri Light"/>
              </a:defRPr>
            </a:pPr>
            <a:endParaRPr/>
          </a:p>
        </p:txBody>
      </p:sp>
      <p:sp>
        <p:nvSpPr>
          <p:cNvPr id="947" name="Freeform 19"/>
          <p:cNvSpPr/>
          <p:nvPr/>
        </p:nvSpPr>
        <p:spPr>
          <a:xfrm>
            <a:off x="5799449" y="2186811"/>
            <a:ext cx="1692879" cy="1833226"/>
          </a:xfrm>
          <a:custGeom>
            <a:avLst/>
            <a:gdLst/>
            <a:ahLst/>
            <a:cxnLst>
              <a:cxn ang="0">
                <a:pos x="wd2" y="hd2"/>
              </a:cxn>
              <a:cxn ang="5400000">
                <a:pos x="wd2" y="hd2"/>
              </a:cxn>
              <a:cxn ang="10800000">
                <a:pos x="wd2" y="hd2"/>
              </a:cxn>
              <a:cxn ang="16200000">
                <a:pos x="wd2" y="hd2"/>
              </a:cxn>
            </a:cxnLst>
            <a:rect l="0" t="0" r="r" b="b"/>
            <a:pathLst>
              <a:path w="19492" h="21600" extrusionOk="0">
                <a:moveTo>
                  <a:pt x="15357" y="0"/>
                </a:moveTo>
                <a:lnTo>
                  <a:pt x="19492" y="21600"/>
                </a:lnTo>
                <a:lnTo>
                  <a:pt x="857" y="19974"/>
                </a:lnTo>
                <a:lnTo>
                  <a:pt x="839" y="19907"/>
                </a:lnTo>
                <a:cubicBezTo>
                  <a:pt x="-46" y="16614"/>
                  <a:pt x="-2108" y="7983"/>
                  <a:pt x="7036" y="2767"/>
                </a:cubicBezTo>
                <a:cubicBezTo>
                  <a:pt x="9282" y="1485"/>
                  <a:pt x="11847" y="598"/>
                  <a:pt x="14524" y="122"/>
                </a:cubicBezTo>
                <a:lnTo>
                  <a:pt x="15357" y="0"/>
                </a:lnTo>
                <a:close/>
              </a:path>
            </a:pathLst>
          </a:custGeom>
          <a:solidFill>
            <a:schemeClr val="accent1"/>
          </a:solidFill>
          <a:ln w="12700">
            <a:miter lim="400000"/>
          </a:ln>
        </p:spPr>
        <p:txBody>
          <a:bodyPr lIns="45719" rIns="45719" anchor="ctr"/>
          <a:lstStyle/>
          <a:p>
            <a:pPr>
              <a:defRPr sz="1600">
                <a:latin typeface="Calibri Light"/>
                <a:ea typeface="Calibri Light"/>
                <a:cs typeface="Calibri Light"/>
                <a:sym typeface="Calibri Light"/>
              </a:defRPr>
            </a:pPr>
            <a:endParaRPr/>
          </a:p>
        </p:txBody>
      </p:sp>
      <p:sp>
        <p:nvSpPr>
          <p:cNvPr id="948" name="Freeform 17"/>
          <p:cNvSpPr/>
          <p:nvPr/>
        </p:nvSpPr>
        <p:spPr>
          <a:xfrm>
            <a:off x="7573170" y="3170919"/>
            <a:ext cx="1589017" cy="1801872"/>
          </a:xfrm>
          <a:custGeom>
            <a:avLst/>
            <a:gdLst/>
            <a:ahLst/>
            <a:cxnLst>
              <a:cxn ang="0">
                <a:pos x="wd2" y="hd2"/>
              </a:cxn>
              <a:cxn ang="5400000">
                <a:pos x="wd2" y="hd2"/>
              </a:cxn>
              <a:cxn ang="10800000">
                <a:pos x="wd2" y="hd2"/>
              </a:cxn>
              <a:cxn ang="16200000">
                <a:pos x="wd2" y="hd2"/>
              </a:cxn>
            </a:cxnLst>
            <a:rect l="0" t="0" r="r" b="b"/>
            <a:pathLst>
              <a:path w="19683" h="21600" extrusionOk="0">
                <a:moveTo>
                  <a:pt x="18818" y="0"/>
                </a:moveTo>
                <a:lnTo>
                  <a:pt x="19006" y="641"/>
                </a:lnTo>
                <a:cubicBezTo>
                  <a:pt x="21600" y="10446"/>
                  <a:pt x="16106" y="18193"/>
                  <a:pt x="13197" y="21454"/>
                </a:cubicBezTo>
                <a:lnTo>
                  <a:pt x="13064" y="21600"/>
                </a:lnTo>
                <a:lnTo>
                  <a:pt x="0" y="10597"/>
                </a:lnTo>
                <a:lnTo>
                  <a:pt x="18818" y="0"/>
                </a:lnTo>
                <a:close/>
              </a:path>
            </a:pathLst>
          </a:custGeom>
          <a:solidFill>
            <a:schemeClr val="accent3"/>
          </a:solidFill>
          <a:ln w="12700">
            <a:miter lim="400000"/>
          </a:ln>
        </p:spPr>
        <p:txBody>
          <a:bodyPr lIns="45719" rIns="45719" anchor="ctr"/>
          <a:lstStyle/>
          <a:p>
            <a:pPr>
              <a:defRPr sz="1600">
                <a:latin typeface="Calibri Light"/>
                <a:ea typeface="Calibri Light"/>
                <a:cs typeface="Calibri Light"/>
                <a:sym typeface="Calibri Light"/>
              </a:defRPr>
            </a:pPr>
            <a:endParaRPr/>
          </a:p>
        </p:txBody>
      </p:sp>
      <p:sp>
        <p:nvSpPr>
          <p:cNvPr id="949" name="Freeform 15"/>
          <p:cNvSpPr/>
          <p:nvPr/>
        </p:nvSpPr>
        <p:spPr>
          <a:xfrm>
            <a:off x="5556236" y="3938404"/>
            <a:ext cx="1928437" cy="1732785"/>
          </a:xfrm>
          <a:custGeom>
            <a:avLst/>
            <a:gdLst/>
            <a:ahLst/>
            <a:cxnLst>
              <a:cxn ang="0">
                <a:pos x="wd2" y="hd2"/>
              </a:cxn>
              <a:cxn ang="5400000">
                <a:pos x="wd2" y="hd2"/>
              </a:cxn>
              <a:cxn ang="10800000">
                <a:pos x="wd2" y="hd2"/>
              </a:cxn>
              <a:cxn ang="16200000">
                <a:pos x="wd2" y="hd2"/>
              </a:cxn>
            </a:cxnLst>
            <a:rect l="0" t="0" r="r" b="b"/>
            <a:pathLst>
              <a:path w="21207" h="20628" extrusionOk="0">
                <a:moveTo>
                  <a:pt x="3662" y="0"/>
                </a:moveTo>
                <a:lnTo>
                  <a:pt x="21207" y="1620"/>
                </a:lnTo>
                <a:lnTo>
                  <a:pt x="13088" y="20339"/>
                </a:lnTo>
                <a:lnTo>
                  <a:pt x="12655" y="20108"/>
                </a:lnTo>
                <a:cubicBezTo>
                  <a:pt x="12203" y="19926"/>
                  <a:pt x="11681" y="19833"/>
                  <a:pt x="11081" y="19859"/>
                </a:cubicBezTo>
                <a:cubicBezTo>
                  <a:pt x="6281" y="20065"/>
                  <a:pt x="5822" y="21600"/>
                  <a:pt x="4670" y="19653"/>
                </a:cubicBezTo>
                <a:cubicBezTo>
                  <a:pt x="3519" y="17703"/>
                  <a:pt x="4687" y="16611"/>
                  <a:pt x="3911" y="15780"/>
                </a:cubicBezTo>
                <a:cubicBezTo>
                  <a:pt x="3911" y="15780"/>
                  <a:pt x="2726" y="15116"/>
                  <a:pt x="2709" y="14267"/>
                </a:cubicBezTo>
                <a:cubicBezTo>
                  <a:pt x="2692" y="13418"/>
                  <a:pt x="3477" y="13226"/>
                  <a:pt x="3477" y="13226"/>
                </a:cubicBezTo>
                <a:cubicBezTo>
                  <a:pt x="3477" y="13226"/>
                  <a:pt x="2199" y="13175"/>
                  <a:pt x="2148" y="12259"/>
                </a:cubicBezTo>
                <a:cubicBezTo>
                  <a:pt x="2101" y="11340"/>
                  <a:pt x="2675" y="11270"/>
                  <a:pt x="1333" y="10664"/>
                </a:cubicBezTo>
                <a:cubicBezTo>
                  <a:pt x="-12" y="10060"/>
                  <a:pt x="-393" y="9505"/>
                  <a:pt x="436" y="7980"/>
                </a:cubicBezTo>
                <a:cubicBezTo>
                  <a:pt x="1269" y="6457"/>
                  <a:pt x="4054" y="2166"/>
                  <a:pt x="3734" y="331"/>
                </a:cubicBezTo>
                <a:cubicBezTo>
                  <a:pt x="3724" y="274"/>
                  <a:pt x="3711" y="208"/>
                  <a:pt x="3694" y="134"/>
                </a:cubicBezTo>
                <a:lnTo>
                  <a:pt x="3662" y="0"/>
                </a:lnTo>
                <a:close/>
              </a:path>
            </a:pathLst>
          </a:custGeom>
          <a:solidFill>
            <a:schemeClr val="accent5"/>
          </a:solidFill>
          <a:ln w="12700">
            <a:miter lim="400000"/>
          </a:ln>
        </p:spPr>
        <p:txBody>
          <a:bodyPr lIns="45719" rIns="45719" anchor="ctr"/>
          <a:lstStyle/>
          <a:p>
            <a:pPr>
              <a:defRPr sz="1600">
                <a:latin typeface="Calibri Light"/>
                <a:ea typeface="Calibri Light"/>
                <a:cs typeface="Calibri Light"/>
                <a:sym typeface="Calibri Light"/>
              </a:defRPr>
            </a:pPr>
            <a:endParaRPr/>
          </a:p>
        </p:txBody>
      </p:sp>
      <p:sp>
        <p:nvSpPr>
          <p:cNvPr id="950" name="Freeform 14"/>
          <p:cNvSpPr/>
          <p:nvPr/>
        </p:nvSpPr>
        <p:spPr>
          <a:xfrm>
            <a:off x="6792592" y="4095031"/>
            <a:ext cx="1798594" cy="1835959"/>
          </a:xfrm>
          <a:custGeom>
            <a:avLst/>
            <a:gdLst/>
            <a:ahLst/>
            <a:cxnLst>
              <a:cxn ang="0">
                <a:pos x="wd2" y="hd2"/>
              </a:cxn>
              <a:cxn ang="5400000">
                <a:pos x="wd2" y="hd2"/>
              </a:cxn>
              <a:cxn ang="10800000">
                <a:pos x="wd2" y="hd2"/>
              </a:cxn>
              <a:cxn ang="16200000">
                <a:pos x="wd2" y="hd2"/>
              </a:cxn>
            </a:cxnLst>
            <a:rect l="0" t="0" r="r" b="b"/>
            <a:pathLst>
              <a:path w="21600" h="21600" extrusionOk="0">
                <a:moveTo>
                  <a:pt x="8924" y="0"/>
                </a:moveTo>
                <a:lnTo>
                  <a:pt x="21600" y="10807"/>
                </a:lnTo>
                <a:lnTo>
                  <a:pt x="21522" y="10891"/>
                </a:lnTo>
                <a:cubicBezTo>
                  <a:pt x="20939" y="11503"/>
                  <a:pt x="20567" y="11828"/>
                  <a:pt x="20567" y="11828"/>
                </a:cubicBezTo>
                <a:cubicBezTo>
                  <a:pt x="20567" y="11828"/>
                  <a:pt x="17880" y="16778"/>
                  <a:pt x="18954" y="21588"/>
                </a:cubicBezTo>
                <a:lnTo>
                  <a:pt x="18957" y="21600"/>
                </a:lnTo>
                <a:lnTo>
                  <a:pt x="1812" y="21600"/>
                </a:lnTo>
                <a:lnTo>
                  <a:pt x="1712" y="21250"/>
                </a:lnTo>
                <a:cubicBezTo>
                  <a:pt x="1416" y="20351"/>
                  <a:pt x="957" y="19459"/>
                  <a:pt x="244" y="18804"/>
                </a:cubicBezTo>
                <a:lnTo>
                  <a:pt x="0" y="18619"/>
                </a:lnTo>
                <a:lnTo>
                  <a:pt x="8924" y="0"/>
                </a:lnTo>
                <a:close/>
              </a:path>
            </a:pathLst>
          </a:custGeom>
          <a:solidFill>
            <a:schemeClr val="accent4"/>
          </a:solidFill>
          <a:ln w="12700">
            <a:miter lim="400000"/>
          </a:ln>
        </p:spPr>
        <p:txBody>
          <a:bodyPr lIns="45719" rIns="45719" anchor="ctr"/>
          <a:lstStyle/>
          <a:p>
            <a:pPr>
              <a:defRPr sz="1600">
                <a:latin typeface="Calibri Light"/>
                <a:ea typeface="Calibri Light"/>
                <a:cs typeface="Calibri Light"/>
                <a:sym typeface="Calibri Light"/>
              </a:defRPr>
            </a:pPr>
            <a:endParaRPr/>
          </a:p>
        </p:txBody>
      </p:sp>
      <p:sp>
        <p:nvSpPr>
          <p:cNvPr id="951" name="TextBox 23"/>
          <p:cNvSpPr txBox="1"/>
          <p:nvPr/>
        </p:nvSpPr>
        <p:spPr>
          <a:xfrm>
            <a:off x="7032547" y="3610781"/>
            <a:ext cx="310119" cy="3005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lvl1pPr algn="ctr">
              <a:defRPr sz="1600">
                <a:solidFill>
                  <a:srgbClr val="FFFFFF"/>
                </a:solidFill>
                <a:latin typeface="Calibri Light"/>
                <a:ea typeface="Calibri Light"/>
                <a:cs typeface="Calibri Light"/>
                <a:sym typeface="Calibri Light"/>
              </a:defRPr>
            </a:lvl1pPr>
          </a:lstStyle>
          <a:p>
            <a:r>
              <a:t>01</a:t>
            </a:r>
          </a:p>
        </p:txBody>
      </p:sp>
      <p:sp>
        <p:nvSpPr>
          <p:cNvPr id="952" name="TextBox 24"/>
          <p:cNvSpPr txBox="1"/>
          <p:nvPr/>
        </p:nvSpPr>
        <p:spPr>
          <a:xfrm>
            <a:off x="7554306" y="3482259"/>
            <a:ext cx="310119" cy="3005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lvl1pPr algn="ctr">
              <a:defRPr sz="1600">
                <a:solidFill>
                  <a:srgbClr val="FFFFFF"/>
                </a:solidFill>
                <a:latin typeface="Calibri Light"/>
                <a:ea typeface="Calibri Light"/>
                <a:cs typeface="Calibri Light"/>
                <a:sym typeface="Calibri Light"/>
              </a:defRPr>
            </a:lvl1pPr>
          </a:lstStyle>
          <a:p>
            <a:r>
              <a:t>02</a:t>
            </a:r>
          </a:p>
        </p:txBody>
      </p:sp>
      <p:sp>
        <p:nvSpPr>
          <p:cNvPr id="953" name="TextBox 25"/>
          <p:cNvSpPr txBox="1"/>
          <p:nvPr/>
        </p:nvSpPr>
        <p:spPr>
          <a:xfrm>
            <a:off x="7767794" y="3943311"/>
            <a:ext cx="310119" cy="3005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lvl1pPr algn="ctr">
              <a:defRPr sz="1600">
                <a:solidFill>
                  <a:srgbClr val="FFFFFF"/>
                </a:solidFill>
                <a:latin typeface="Calibri Light"/>
                <a:ea typeface="Calibri Light"/>
                <a:cs typeface="Calibri Light"/>
                <a:sym typeface="Calibri Light"/>
              </a:defRPr>
            </a:lvl1pPr>
          </a:lstStyle>
          <a:p>
            <a:r>
              <a:t>03</a:t>
            </a:r>
          </a:p>
        </p:txBody>
      </p:sp>
      <p:sp>
        <p:nvSpPr>
          <p:cNvPr id="954" name="TextBox 26"/>
          <p:cNvSpPr txBox="1"/>
          <p:nvPr/>
        </p:nvSpPr>
        <p:spPr>
          <a:xfrm>
            <a:off x="7462485" y="4340646"/>
            <a:ext cx="310119" cy="3005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lvl1pPr algn="ctr">
              <a:defRPr sz="1600">
                <a:solidFill>
                  <a:srgbClr val="FFFFFF"/>
                </a:solidFill>
                <a:latin typeface="Calibri Light"/>
                <a:ea typeface="Calibri Light"/>
                <a:cs typeface="Calibri Light"/>
                <a:sym typeface="Calibri Light"/>
              </a:defRPr>
            </a:lvl1pPr>
          </a:lstStyle>
          <a:p>
            <a:r>
              <a:t>04</a:t>
            </a:r>
          </a:p>
        </p:txBody>
      </p:sp>
      <p:sp>
        <p:nvSpPr>
          <p:cNvPr id="955" name="TextBox 27"/>
          <p:cNvSpPr txBox="1"/>
          <p:nvPr/>
        </p:nvSpPr>
        <p:spPr>
          <a:xfrm>
            <a:off x="6969668" y="4105855"/>
            <a:ext cx="310119" cy="3005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lvl1pPr algn="ctr">
              <a:defRPr sz="1600">
                <a:solidFill>
                  <a:srgbClr val="FFFFFF"/>
                </a:solidFill>
                <a:latin typeface="Calibri Light"/>
                <a:ea typeface="Calibri Light"/>
                <a:cs typeface="Calibri Light"/>
                <a:sym typeface="Calibri Light"/>
              </a:defRPr>
            </a:lvl1pPr>
          </a:lstStyle>
          <a:p>
            <a:r>
              <a:t>05</a:t>
            </a:r>
          </a:p>
        </p:txBody>
      </p:sp>
      <p:sp>
        <p:nvSpPr>
          <p:cNvPr id="956" name="TextBox 28"/>
          <p:cNvSpPr txBox="1"/>
          <p:nvPr/>
        </p:nvSpPr>
        <p:spPr>
          <a:xfrm>
            <a:off x="5929909" y="2682636"/>
            <a:ext cx="1257698" cy="8309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b">
            <a:spAutoFit/>
          </a:bodyPr>
          <a:lstStyle/>
          <a:p>
            <a:pPr algn="r">
              <a:defRPr sz="1600">
                <a:solidFill>
                  <a:srgbClr val="FFFFFF"/>
                </a:solidFill>
                <a:latin typeface="Calibri Light"/>
                <a:ea typeface="Calibri Light"/>
                <a:cs typeface="Calibri Light"/>
                <a:sym typeface="Calibri Light"/>
              </a:defRPr>
            </a:pPr>
            <a:r>
              <a:rPr b="1" dirty="0" err="1"/>
              <a:t>Scham</a:t>
            </a:r>
            <a:r>
              <a:rPr b="1" dirty="0"/>
              <a:t> und </a:t>
            </a:r>
            <a:r>
              <a:rPr b="1" dirty="0" err="1"/>
              <a:t>Peinlichkeit</a:t>
            </a:r>
            <a:endParaRPr lang="de-DE" b="1" dirty="0"/>
          </a:p>
          <a:p>
            <a:pPr algn="r">
              <a:defRPr sz="1600">
                <a:solidFill>
                  <a:srgbClr val="FFFFFF"/>
                </a:solidFill>
                <a:latin typeface="Calibri Light"/>
                <a:ea typeface="Calibri Light"/>
                <a:cs typeface="Calibri Light"/>
                <a:sym typeface="Calibri Light"/>
              </a:defRPr>
            </a:pPr>
            <a:r>
              <a:rPr lang="de-DE" b="1" dirty="0"/>
              <a:t>erleben</a:t>
            </a:r>
            <a:endParaRPr b="1" dirty="0"/>
          </a:p>
        </p:txBody>
      </p:sp>
      <p:sp>
        <p:nvSpPr>
          <p:cNvPr id="957" name="TextBox 30"/>
          <p:cNvSpPr txBox="1"/>
          <p:nvPr/>
        </p:nvSpPr>
        <p:spPr>
          <a:xfrm>
            <a:off x="7422430" y="2513359"/>
            <a:ext cx="1589017" cy="5847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b">
            <a:spAutoFit/>
          </a:bodyPr>
          <a:lstStyle/>
          <a:p>
            <a:pPr>
              <a:defRPr sz="1600">
                <a:solidFill>
                  <a:srgbClr val="FFFFFF"/>
                </a:solidFill>
                <a:latin typeface="Calibri Light"/>
                <a:ea typeface="Calibri Light"/>
                <a:cs typeface="Calibri Light"/>
                <a:sym typeface="Calibri Light"/>
              </a:defRPr>
            </a:pPr>
            <a:r>
              <a:rPr lang="de-DE" b="1" dirty="0"/>
              <a:t>Anpassung des Selbstbildes</a:t>
            </a:r>
            <a:endParaRPr b="1" dirty="0"/>
          </a:p>
        </p:txBody>
      </p:sp>
      <p:sp>
        <p:nvSpPr>
          <p:cNvPr id="958" name="TextBox 32"/>
          <p:cNvSpPr txBox="1"/>
          <p:nvPr/>
        </p:nvSpPr>
        <p:spPr>
          <a:xfrm>
            <a:off x="7246976" y="4946508"/>
            <a:ext cx="975585" cy="5847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b">
            <a:spAutoFit/>
          </a:bodyPr>
          <a:lstStyle/>
          <a:p>
            <a:pPr algn="ctr">
              <a:defRPr sz="1600">
                <a:solidFill>
                  <a:srgbClr val="FFFFFF"/>
                </a:solidFill>
                <a:latin typeface="Calibri Light"/>
                <a:ea typeface="Calibri Light"/>
                <a:cs typeface="Calibri Light"/>
                <a:sym typeface="Calibri Light"/>
              </a:defRPr>
            </a:pPr>
            <a:r>
              <a:rPr lang="de-DE" b="1" dirty="0"/>
              <a:t>Andere zu </a:t>
            </a:r>
          </a:p>
          <a:p>
            <a:pPr algn="ctr">
              <a:defRPr sz="1600">
                <a:solidFill>
                  <a:srgbClr val="FFFFFF"/>
                </a:solidFill>
                <a:latin typeface="Calibri Light"/>
                <a:ea typeface="Calibri Light"/>
                <a:cs typeface="Calibri Light"/>
                <a:sym typeface="Calibri Light"/>
              </a:defRPr>
            </a:pPr>
            <a:r>
              <a:rPr lang="de-DE" b="1" dirty="0"/>
              <a:t>verärgern</a:t>
            </a:r>
            <a:endParaRPr b="1" dirty="0"/>
          </a:p>
        </p:txBody>
      </p:sp>
      <p:sp>
        <p:nvSpPr>
          <p:cNvPr id="959" name="TextBox 34"/>
          <p:cNvSpPr txBox="1"/>
          <p:nvPr/>
        </p:nvSpPr>
        <p:spPr>
          <a:xfrm>
            <a:off x="5981508" y="4083774"/>
            <a:ext cx="992029" cy="13234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nchor="b">
            <a:spAutoFit/>
          </a:bodyPr>
          <a:lstStyle/>
          <a:p>
            <a:pPr>
              <a:defRPr sz="1600">
                <a:solidFill>
                  <a:srgbClr val="FFFFFF"/>
                </a:solidFill>
                <a:latin typeface="Calibri Light"/>
                <a:ea typeface="Calibri Light"/>
                <a:cs typeface="Calibri Light"/>
                <a:sym typeface="Calibri Light"/>
              </a:defRPr>
            </a:pPr>
            <a:r>
              <a:rPr b="1" dirty="0" err="1"/>
              <a:t>Wichtig</a:t>
            </a:r>
            <a:r>
              <a:rPr lang="de-DE" b="1" dirty="0"/>
              <a:t>e</a:t>
            </a:r>
            <a:r>
              <a:rPr b="1" dirty="0"/>
              <a:t> </a:t>
            </a:r>
            <a:br>
              <a:rPr b="1" dirty="0"/>
            </a:br>
            <a:r>
              <a:rPr lang="de-DE" b="1" dirty="0"/>
              <a:t>Personen</a:t>
            </a:r>
            <a:r>
              <a:rPr b="1" dirty="0"/>
              <a:t> </a:t>
            </a:r>
            <a:r>
              <a:rPr b="1" dirty="0" err="1"/>
              <a:t>verlieren</a:t>
            </a:r>
            <a:r>
              <a:rPr lang="de-DE" b="1" dirty="0"/>
              <a:t> das</a:t>
            </a:r>
            <a:r>
              <a:rPr b="1" dirty="0"/>
              <a:t/>
            </a:r>
            <a:br>
              <a:rPr b="1" dirty="0"/>
            </a:br>
            <a:r>
              <a:rPr b="1" dirty="0"/>
              <a:t>Interesse </a:t>
            </a:r>
          </a:p>
        </p:txBody>
      </p:sp>
      <p:sp>
        <p:nvSpPr>
          <p:cNvPr id="960" name="TextBox 36"/>
          <p:cNvSpPr txBox="1"/>
          <p:nvPr/>
        </p:nvSpPr>
        <p:spPr>
          <a:xfrm>
            <a:off x="8086939" y="3725920"/>
            <a:ext cx="971648" cy="8309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nchor="b">
            <a:spAutoFit/>
          </a:bodyPr>
          <a:lstStyle/>
          <a:p>
            <a:pPr>
              <a:defRPr sz="1600">
                <a:solidFill>
                  <a:srgbClr val="FFFFFF"/>
                </a:solidFill>
                <a:latin typeface="Calibri Light"/>
                <a:ea typeface="Calibri Light"/>
                <a:cs typeface="Calibri Light"/>
                <a:sym typeface="Calibri Light"/>
              </a:defRPr>
            </a:pPr>
            <a:r>
              <a:rPr lang="de-DE" b="1" dirty="0"/>
              <a:t>Ungewiss-</a:t>
            </a:r>
            <a:r>
              <a:rPr lang="de-DE" b="1" dirty="0" err="1"/>
              <a:t>heit</a:t>
            </a:r>
            <a:r>
              <a:rPr lang="de-DE" b="1" dirty="0"/>
              <a:t> der Zukunft</a:t>
            </a:r>
            <a:endParaRPr b="1" dirty="0"/>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Textplatzhalter 1"/>
          <p:cNvSpPr txBox="1">
            <a:spLocks noGrp="1"/>
          </p:cNvSpPr>
          <p:nvPr>
            <p:ph type="body" sz="quarter" idx="1"/>
          </p:nvPr>
        </p:nvSpPr>
        <p:spPr>
          <a:xfrm>
            <a:off x="222268" y="2483541"/>
            <a:ext cx="9821959" cy="1582272"/>
          </a:xfrm>
          <a:prstGeom prst="rect">
            <a:avLst/>
          </a:prstGeom>
        </p:spPr>
        <p:txBody>
          <a:bodyPr/>
          <a:lstStyle/>
          <a:p>
            <a:r>
              <a:t>Persönliche Wahrnehmung des Scheiterns</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3" name="Subtitle 2"/>
          <p:cNvSpPr txBox="1"/>
          <p:nvPr/>
        </p:nvSpPr>
        <p:spPr>
          <a:xfrm>
            <a:off x="776746" y="2052497"/>
            <a:ext cx="10999805" cy="42989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0790" tIns="40790" rIns="40790" bIns="40790">
            <a:spAutoFit/>
          </a:bodyPr>
          <a:lstStyle/>
          <a:p>
            <a:pPr defTabSz="1087636">
              <a:spcBef>
                <a:spcPts val="600"/>
              </a:spcBef>
              <a:defRPr sz="2400">
                <a:solidFill>
                  <a:srgbClr val="245473"/>
                </a:solidFill>
                <a:latin typeface="Calibri Light"/>
                <a:ea typeface="Calibri Light"/>
                <a:cs typeface="Calibri Light"/>
                <a:sym typeface="Calibri Light"/>
              </a:defRPr>
            </a:pPr>
            <a:r>
              <a:rPr dirty="0"/>
              <a:t>Menschen </a:t>
            </a:r>
            <a:r>
              <a:rPr dirty="0" err="1"/>
              <a:t>reagieren</a:t>
            </a:r>
            <a:r>
              <a:rPr dirty="0"/>
              <a:t> </a:t>
            </a:r>
            <a:r>
              <a:rPr dirty="0" err="1"/>
              <a:t>unterschiedlich</a:t>
            </a:r>
            <a:r>
              <a:rPr dirty="0"/>
              <a:t> auf Stress</a:t>
            </a:r>
            <a:r>
              <a:rPr lang="de-DE" dirty="0"/>
              <a:t>,</a:t>
            </a:r>
            <a:r>
              <a:rPr dirty="0"/>
              <a:t> das hat </a:t>
            </a:r>
            <a:r>
              <a:rPr dirty="0" err="1"/>
              <a:t>nichts</a:t>
            </a:r>
            <a:r>
              <a:rPr dirty="0"/>
              <a:t> </a:t>
            </a:r>
            <a:r>
              <a:rPr dirty="0" err="1"/>
              <a:t>mit</a:t>
            </a:r>
            <a:r>
              <a:rPr dirty="0"/>
              <a:t> </a:t>
            </a:r>
            <a:r>
              <a:rPr dirty="0" err="1"/>
              <a:t>Intelligenz</a:t>
            </a:r>
            <a:r>
              <a:rPr dirty="0"/>
              <a:t> </a:t>
            </a:r>
            <a:r>
              <a:rPr dirty="0" err="1"/>
              <a:t>oder</a:t>
            </a:r>
            <a:r>
              <a:rPr dirty="0"/>
              <a:t> </a:t>
            </a:r>
            <a:r>
              <a:rPr dirty="0" err="1"/>
              <a:t>Können</a:t>
            </a:r>
            <a:r>
              <a:rPr dirty="0"/>
              <a:t> </a:t>
            </a:r>
            <a:r>
              <a:rPr dirty="0" err="1"/>
              <a:t>zu</a:t>
            </a:r>
            <a:r>
              <a:rPr dirty="0"/>
              <a:t> tun. Sehr </a:t>
            </a:r>
            <a:r>
              <a:rPr dirty="0" err="1"/>
              <a:t>fähige</a:t>
            </a:r>
            <a:r>
              <a:rPr dirty="0"/>
              <a:t> Menschen </a:t>
            </a:r>
            <a:r>
              <a:rPr dirty="0" err="1"/>
              <a:t>können</a:t>
            </a:r>
            <a:r>
              <a:rPr dirty="0"/>
              <a:t> </a:t>
            </a:r>
            <a:r>
              <a:rPr dirty="0" err="1"/>
              <a:t>trotzdem</a:t>
            </a:r>
            <a:r>
              <a:rPr dirty="0"/>
              <a:t> </a:t>
            </a:r>
            <a:r>
              <a:rPr dirty="0" err="1"/>
              <a:t>kein</a:t>
            </a:r>
            <a:r>
              <a:rPr dirty="0"/>
              <a:t> </a:t>
            </a:r>
            <a:r>
              <a:rPr dirty="0" err="1"/>
              <a:t>Vertrauen</a:t>
            </a:r>
            <a:r>
              <a:rPr dirty="0"/>
              <a:t> in </a:t>
            </a:r>
            <a:r>
              <a:rPr dirty="0" err="1"/>
              <a:t>ihre</a:t>
            </a:r>
            <a:r>
              <a:rPr dirty="0"/>
              <a:t> </a:t>
            </a:r>
            <a:r>
              <a:rPr dirty="0" err="1"/>
              <a:t>Fähigkeit</a:t>
            </a:r>
            <a:r>
              <a:rPr dirty="0"/>
              <a:t> </a:t>
            </a:r>
            <a:r>
              <a:rPr dirty="0" err="1"/>
              <a:t>haben</a:t>
            </a:r>
            <a:r>
              <a:rPr dirty="0"/>
              <a:t>, </a:t>
            </a:r>
            <a:r>
              <a:rPr dirty="0" err="1"/>
              <a:t>eine</a:t>
            </a:r>
            <a:r>
              <a:rPr dirty="0"/>
              <a:t> Aufgabe </a:t>
            </a:r>
            <a:r>
              <a:rPr dirty="0" err="1"/>
              <a:t>zu</a:t>
            </a:r>
            <a:r>
              <a:rPr dirty="0"/>
              <a:t> </a:t>
            </a:r>
            <a:r>
              <a:rPr dirty="0" err="1"/>
              <a:t>erledigen</a:t>
            </a:r>
            <a:r>
              <a:rPr dirty="0"/>
              <a:t>.</a:t>
            </a:r>
            <a:endParaRPr dirty="0">
              <a:solidFill>
                <a:srgbClr val="44546A"/>
              </a:solidFill>
              <a:latin typeface="Open Sans Light"/>
              <a:ea typeface="Open Sans Light"/>
              <a:cs typeface="Open Sans Light"/>
              <a:sym typeface="Open Sans Light"/>
            </a:endParaRPr>
          </a:p>
          <a:p>
            <a:pPr defTabSz="1087636">
              <a:spcBef>
                <a:spcPts val="600"/>
              </a:spcBef>
              <a:defRPr sz="2400">
                <a:solidFill>
                  <a:srgbClr val="245473"/>
                </a:solidFill>
                <a:latin typeface="Calibri Light"/>
                <a:ea typeface="Calibri Light"/>
                <a:cs typeface="Calibri Light"/>
                <a:sym typeface="Calibri Light"/>
              </a:defRPr>
            </a:pPr>
            <a:r>
              <a:rPr dirty="0"/>
              <a:t>In </a:t>
            </a:r>
            <a:r>
              <a:rPr dirty="0" err="1"/>
              <a:t>Situationen</a:t>
            </a:r>
            <a:r>
              <a:rPr dirty="0"/>
              <a:t>, in </a:t>
            </a:r>
            <a:r>
              <a:rPr dirty="0" err="1"/>
              <a:t>denen</a:t>
            </a:r>
            <a:r>
              <a:rPr dirty="0"/>
              <a:t> Menschen </a:t>
            </a:r>
            <a:r>
              <a:rPr dirty="0" err="1"/>
              <a:t>etwas</a:t>
            </a:r>
            <a:r>
              <a:rPr dirty="0"/>
              <a:t> </a:t>
            </a:r>
            <a:r>
              <a:rPr dirty="0" err="1"/>
              <a:t>abliefern</a:t>
            </a:r>
            <a:r>
              <a:rPr dirty="0"/>
              <a:t> </a:t>
            </a:r>
            <a:r>
              <a:rPr dirty="0" err="1"/>
              <a:t>müssen</a:t>
            </a:r>
            <a:r>
              <a:rPr dirty="0"/>
              <a:t>, </a:t>
            </a:r>
            <a:r>
              <a:rPr dirty="0" err="1"/>
              <a:t>wägen</a:t>
            </a:r>
            <a:r>
              <a:rPr dirty="0"/>
              <a:t> Menschen </a:t>
            </a:r>
            <a:r>
              <a:rPr dirty="0" err="1"/>
              <a:t>ihre</a:t>
            </a:r>
            <a:r>
              <a:rPr lang="de-DE" dirty="0"/>
              <a:t>n</a:t>
            </a:r>
            <a:r>
              <a:rPr dirty="0"/>
              <a:t> Wunsch, </a:t>
            </a:r>
            <a:r>
              <a:rPr dirty="0" err="1"/>
              <a:t>etwas</a:t>
            </a:r>
            <a:r>
              <a:rPr dirty="0"/>
              <a:t> gut </a:t>
            </a:r>
            <a:r>
              <a:rPr dirty="0" err="1"/>
              <a:t>zu</a:t>
            </a:r>
            <a:r>
              <a:rPr dirty="0"/>
              <a:t> </a:t>
            </a:r>
            <a:r>
              <a:rPr dirty="0" err="1"/>
              <a:t>machen</a:t>
            </a:r>
            <a:r>
              <a:rPr dirty="0"/>
              <a:t> (</a:t>
            </a:r>
            <a:r>
              <a:rPr dirty="0" err="1"/>
              <a:t>Erfolgsorientierung</a:t>
            </a:r>
            <a:r>
              <a:rPr dirty="0"/>
              <a:t>), </a:t>
            </a:r>
            <a:r>
              <a:rPr dirty="0" err="1"/>
              <a:t>mit</a:t>
            </a:r>
            <a:r>
              <a:rPr dirty="0"/>
              <a:t> </a:t>
            </a:r>
            <a:r>
              <a:rPr dirty="0" err="1"/>
              <a:t>ihrer</a:t>
            </a:r>
            <a:r>
              <a:rPr dirty="0"/>
              <a:t> Sorge, es </a:t>
            </a:r>
            <a:r>
              <a:rPr dirty="0" err="1"/>
              <a:t>falsch</a:t>
            </a:r>
            <a:r>
              <a:rPr dirty="0"/>
              <a:t> </a:t>
            </a:r>
            <a:r>
              <a:rPr dirty="0" err="1"/>
              <a:t>zu</a:t>
            </a:r>
            <a:r>
              <a:rPr dirty="0"/>
              <a:t> </a:t>
            </a:r>
            <a:r>
              <a:rPr dirty="0" err="1"/>
              <a:t>machen</a:t>
            </a:r>
            <a:r>
              <a:rPr dirty="0"/>
              <a:t> (</a:t>
            </a:r>
            <a:r>
              <a:rPr dirty="0" err="1"/>
              <a:t>Versagensangst</a:t>
            </a:r>
            <a:r>
              <a:rPr dirty="0"/>
              <a:t>), ab.</a:t>
            </a:r>
            <a:endParaRPr lang="de-DE" dirty="0">
              <a:solidFill>
                <a:srgbClr val="44546A"/>
              </a:solidFill>
              <a:latin typeface="Open Sans Light"/>
              <a:sym typeface="Open Sans Light"/>
            </a:endParaRPr>
          </a:p>
          <a:p>
            <a:pPr defTabSz="1087636">
              <a:spcBef>
                <a:spcPts val="600"/>
              </a:spcBef>
              <a:defRPr sz="2400">
                <a:solidFill>
                  <a:srgbClr val="245473"/>
                </a:solidFill>
                <a:latin typeface="Calibri Light"/>
                <a:ea typeface="Calibri Light"/>
                <a:cs typeface="Calibri Light"/>
                <a:sym typeface="Calibri Light"/>
              </a:defRPr>
            </a:pPr>
            <a:r>
              <a:rPr dirty="0"/>
              <a:t>Manche Menschen </a:t>
            </a:r>
            <a:r>
              <a:rPr dirty="0" err="1"/>
              <a:t>denken</a:t>
            </a:r>
            <a:r>
              <a:rPr dirty="0"/>
              <a:t>, </a:t>
            </a:r>
            <a:r>
              <a:rPr dirty="0" err="1"/>
              <a:t>dass</a:t>
            </a:r>
            <a:r>
              <a:rPr dirty="0"/>
              <a:t> </a:t>
            </a:r>
            <a:r>
              <a:rPr dirty="0" err="1"/>
              <a:t>Versagensangst</a:t>
            </a:r>
            <a:r>
              <a:rPr dirty="0"/>
              <a:t> und </a:t>
            </a:r>
            <a:r>
              <a:rPr dirty="0" err="1"/>
              <a:t>Erfolgsorientierung</a:t>
            </a:r>
            <a:r>
              <a:rPr dirty="0"/>
              <a:t> </a:t>
            </a:r>
            <a:r>
              <a:rPr lang="de-DE" dirty="0"/>
              <a:t>gegensätzliche Extreme </a:t>
            </a:r>
            <a:r>
              <a:rPr dirty="0" err="1"/>
              <a:t>eines</a:t>
            </a:r>
            <a:r>
              <a:rPr dirty="0"/>
              <a:t> </a:t>
            </a:r>
            <a:r>
              <a:rPr dirty="0" err="1"/>
              <a:t>Spektrums</a:t>
            </a:r>
            <a:r>
              <a:rPr dirty="0"/>
              <a:t> </a:t>
            </a:r>
            <a:r>
              <a:rPr dirty="0" err="1"/>
              <a:t>sind</a:t>
            </a:r>
            <a:r>
              <a:rPr dirty="0"/>
              <a:t>, </a:t>
            </a:r>
            <a:r>
              <a:rPr dirty="0" err="1"/>
              <a:t>wobei</a:t>
            </a:r>
            <a:r>
              <a:rPr dirty="0"/>
              <a:t> das </a:t>
            </a:r>
            <a:r>
              <a:rPr dirty="0" err="1"/>
              <a:t>eine</a:t>
            </a:r>
            <a:r>
              <a:rPr dirty="0"/>
              <a:t> E</a:t>
            </a:r>
            <a:r>
              <a:rPr lang="de-DE" dirty="0" err="1"/>
              <a:t>xtrem</a:t>
            </a:r>
            <a:r>
              <a:rPr dirty="0"/>
              <a:t> </a:t>
            </a:r>
            <a:r>
              <a:rPr dirty="0" err="1"/>
              <a:t>eine</a:t>
            </a:r>
            <a:r>
              <a:rPr dirty="0"/>
              <a:t> </a:t>
            </a:r>
            <a:r>
              <a:rPr lang="de-DE" dirty="0"/>
              <a:t>geringe</a:t>
            </a:r>
            <a:r>
              <a:rPr dirty="0"/>
              <a:t> und das </a:t>
            </a:r>
            <a:r>
              <a:rPr dirty="0" err="1"/>
              <a:t>andere</a:t>
            </a:r>
            <a:r>
              <a:rPr dirty="0"/>
              <a:t> </a:t>
            </a:r>
            <a:r>
              <a:rPr dirty="0" err="1"/>
              <a:t>eine</a:t>
            </a:r>
            <a:r>
              <a:rPr dirty="0"/>
              <a:t> </a:t>
            </a:r>
            <a:r>
              <a:rPr lang="de-DE" dirty="0"/>
              <a:t>hohe</a:t>
            </a:r>
            <a:r>
              <a:rPr dirty="0"/>
              <a:t> </a:t>
            </a:r>
            <a:r>
              <a:rPr lang="de-DE" dirty="0"/>
              <a:t>Belastbarkeit </a:t>
            </a:r>
            <a:r>
              <a:rPr dirty="0" err="1"/>
              <a:t>anzeigt</a:t>
            </a:r>
            <a:r>
              <a:rPr dirty="0"/>
              <a:t>. Aber </a:t>
            </a:r>
            <a:r>
              <a:rPr dirty="0" err="1"/>
              <a:t>ganz</a:t>
            </a:r>
            <a:r>
              <a:rPr dirty="0"/>
              <a:t> so </a:t>
            </a:r>
            <a:r>
              <a:rPr dirty="0" err="1"/>
              <a:t>einfach</a:t>
            </a:r>
            <a:r>
              <a:rPr dirty="0"/>
              <a:t> </a:t>
            </a:r>
            <a:r>
              <a:rPr dirty="0" err="1"/>
              <a:t>ist</a:t>
            </a:r>
            <a:r>
              <a:rPr dirty="0"/>
              <a:t> es </a:t>
            </a:r>
            <a:r>
              <a:rPr dirty="0" err="1"/>
              <a:t>nicht</a:t>
            </a:r>
            <a:r>
              <a:rPr dirty="0"/>
              <a:t>. Man </a:t>
            </a:r>
            <a:r>
              <a:rPr dirty="0" err="1"/>
              <a:t>kann</a:t>
            </a:r>
            <a:r>
              <a:rPr dirty="0"/>
              <a:t> </a:t>
            </a:r>
            <a:r>
              <a:rPr dirty="0" err="1"/>
              <a:t>sowohl</a:t>
            </a:r>
            <a:r>
              <a:rPr dirty="0"/>
              <a:t> </a:t>
            </a:r>
            <a:r>
              <a:rPr dirty="0" err="1"/>
              <a:t>eine</a:t>
            </a:r>
            <a:r>
              <a:rPr dirty="0"/>
              <a:t> </a:t>
            </a:r>
            <a:r>
              <a:rPr dirty="0" err="1"/>
              <a:t>hohe</a:t>
            </a:r>
            <a:r>
              <a:rPr dirty="0"/>
              <a:t> </a:t>
            </a:r>
            <a:r>
              <a:rPr dirty="0" err="1"/>
              <a:t>Erfolgsorientierung</a:t>
            </a:r>
            <a:r>
              <a:rPr dirty="0"/>
              <a:t> </a:t>
            </a:r>
            <a:r>
              <a:rPr lang="de-DE" dirty="0"/>
              <a:t>a</a:t>
            </a:r>
            <a:r>
              <a:rPr dirty="0"/>
              <a:t>ls </a:t>
            </a:r>
            <a:r>
              <a:rPr dirty="0" err="1"/>
              <a:t>auch</a:t>
            </a:r>
            <a:r>
              <a:rPr dirty="0"/>
              <a:t> </a:t>
            </a:r>
            <a:r>
              <a:rPr dirty="0" err="1"/>
              <a:t>eine</a:t>
            </a:r>
            <a:r>
              <a:rPr dirty="0"/>
              <a:t> </a:t>
            </a:r>
            <a:r>
              <a:rPr dirty="0" err="1"/>
              <a:t>hohe</a:t>
            </a:r>
            <a:r>
              <a:rPr dirty="0"/>
              <a:t> Angst </a:t>
            </a:r>
            <a:r>
              <a:rPr dirty="0" err="1"/>
              <a:t>vor</a:t>
            </a:r>
            <a:r>
              <a:rPr dirty="0"/>
              <a:t> dem </a:t>
            </a:r>
            <a:r>
              <a:rPr dirty="0" err="1"/>
              <a:t>Scheitern</a:t>
            </a:r>
            <a:r>
              <a:rPr dirty="0"/>
              <a:t> </a:t>
            </a:r>
            <a:r>
              <a:rPr dirty="0" err="1"/>
              <a:t>haben</a:t>
            </a:r>
            <a:r>
              <a:rPr dirty="0"/>
              <a:t>. </a:t>
            </a:r>
            <a:r>
              <a:rPr lang="de-DE" dirty="0"/>
              <a:t>Das schließt sich nicht </a:t>
            </a:r>
            <a:r>
              <a:rPr dirty="0" err="1"/>
              <a:t>aus.</a:t>
            </a:r>
            <a:endParaRPr dirty="0"/>
          </a:p>
        </p:txBody>
      </p:sp>
      <p:sp>
        <p:nvSpPr>
          <p:cNvPr id="964" name="TextBox 87"/>
          <p:cNvSpPr txBox="1"/>
          <p:nvPr/>
        </p:nvSpPr>
        <p:spPr>
          <a:xfrm>
            <a:off x="595998" y="6546204"/>
            <a:ext cx="5454282" cy="2285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b">
            <a:spAutoFit/>
          </a:bodyPr>
          <a:lstStyle/>
          <a:p>
            <a:pPr>
              <a:defRPr sz="1000">
                <a:latin typeface="Calibri Light"/>
                <a:ea typeface="Calibri Light"/>
                <a:cs typeface="Calibri Light"/>
                <a:sym typeface="Calibri Light"/>
              </a:defRPr>
            </a:pPr>
            <a:r>
              <a:t>Quelle: Angepasst von De Castella, Byrne &amp; Covington. 2013</a:t>
            </a:r>
          </a:p>
        </p:txBody>
      </p:sp>
      <p:sp>
        <p:nvSpPr>
          <p:cNvPr id="10" name="Textplatzhalter 1">
            <a:extLst>
              <a:ext uri="{FF2B5EF4-FFF2-40B4-BE49-F238E27FC236}">
                <a16:creationId xmlns:a16="http://schemas.microsoft.com/office/drawing/2014/main" xmlns="" id="{F685A2B6-40A0-4095-A059-07C5D4EA8F0B}"/>
              </a:ext>
            </a:extLst>
          </p:cNvPr>
          <p:cNvSpPr txBox="1">
            <a:spLocks noGrp="1"/>
          </p:cNvSpPr>
          <p:nvPr>
            <p:ph type="body" sz="quarter" idx="1"/>
          </p:nvPr>
        </p:nvSpPr>
        <p:spPr>
          <a:xfrm>
            <a:off x="1332620" y="549648"/>
            <a:ext cx="8852377" cy="697353"/>
          </a:xfrm>
          <a:prstGeom prst="rect">
            <a:avLst/>
          </a:prstGeom>
        </p:spPr>
        <p:txBody>
          <a:bodyPr/>
          <a:lstStyle/>
          <a:p>
            <a:r>
              <a:rPr dirty="0"/>
              <a:t>Die Angst </a:t>
            </a:r>
            <a:r>
              <a:rPr lang="de-DE" dirty="0"/>
              <a:t>vor dem </a:t>
            </a:r>
            <a:r>
              <a:rPr dirty="0" err="1"/>
              <a:t>Scheitern</a:t>
            </a:r>
            <a:endParaRPr dirty="0"/>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7" name="TextBox 87"/>
          <p:cNvSpPr txBox="1"/>
          <p:nvPr/>
        </p:nvSpPr>
        <p:spPr>
          <a:xfrm>
            <a:off x="595998" y="6546204"/>
            <a:ext cx="5454282" cy="2285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b">
            <a:spAutoFit/>
          </a:bodyPr>
          <a:lstStyle/>
          <a:p>
            <a:pPr>
              <a:defRPr sz="1000">
                <a:latin typeface="Calibri Light"/>
                <a:ea typeface="Calibri Light"/>
                <a:cs typeface="Calibri Light"/>
                <a:sym typeface="Calibri Light"/>
              </a:defRPr>
            </a:pPr>
            <a:r>
              <a:t>Quelle: Angepasst von De Castella, Byrne &amp; Covington. 2013</a:t>
            </a:r>
          </a:p>
        </p:txBody>
      </p:sp>
      <p:sp>
        <p:nvSpPr>
          <p:cNvPr id="968" name="Rechteck 48"/>
          <p:cNvSpPr/>
          <p:nvPr/>
        </p:nvSpPr>
        <p:spPr>
          <a:xfrm>
            <a:off x="8451977" y="4143073"/>
            <a:ext cx="2979379" cy="1710128"/>
          </a:xfrm>
          <a:prstGeom prst="rect">
            <a:avLst/>
          </a:prstGeom>
          <a:solidFill>
            <a:schemeClr val="accent3"/>
          </a:solidFill>
          <a:ln w="12700">
            <a:miter lim="400000"/>
          </a:ln>
        </p:spPr>
        <p:txBody>
          <a:bodyPr lIns="45719" rIns="45719" anchor="ctr"/>
          <a:lstStyle/>
          <a:p>
            <a:pPr>
              <a:defRPr sz="2400">
                <a:latin typeface="Lato Light"/>
                <a:ea typeface="Lato Light"/>
                <a:cs typeface="Lato Light"/>
                <a:sym typeface="Lato Light"/>
              </a:defRPr>
            </a:pPr>
            <a:endParaRPr/>
          </a:p>
        </p:txBody>
      </p:sp>
      <p:sp>
        <p:nvSpPr>
          <p:cNvPr id="969" name="Rechteck 49"/>
          <p:cNvSpPr/>
          <p:nvPr/>
        </p:nvSpPr>
        <p:spPr>
          <a:xfrm>
            <a:off x="550277" y="4154608"/>
            <a:ext cx="4084604" cy="1704976"/>
          </a:xfrm>
          <a:prstGeom prst="rect">
            <a:avLst/>
          </a:prstGeom>
          <a:solidFill>
            <a:schemeClr val="accent4"/>
          </a:solidFill>
          <a:ln w="12700">
            <a:miter lim="400000"/>
          </a:ln>
        </p:spPr>
        <p:txBody>
          <a:bodyPr lIns="45719" rIns="45719" anchor="ctr"/>
          <a:lstStyle/>
          <a:p>
            <a:pPr algn="ctr">
              <a:defRPr sz="500">
                <a:solidFill>
                  <a:srgbClr val="FFFFFF"/>
                </a:solidFill>
                <a:latin typeface="Lato Light"/>
                <a:ea typeface="Lato Light"/>
                <a:cs typeface="Lato Light"/>
                <a:sym typeface="Lato Light"/>
              </a:defRPr>
            </a:pPr>
            <a:endParaRPr/>
          </a:p>
        </p:txBody>
      </p:sp>
      <p:sp>
        <p:nvSpPr>
          <p:cNvPr id="970" name="Rechteck 50"/>
          <p:cNvSpPr/>
          <p:nvPr/>
        </p:nvSpPr>
        <p:spPr>
          <a:xfrm>
            <a:off x="550271" y="2157403"/>
            <a:ext cx="3643806" cy="1704976"/>
          </a:xfrm>
          <a:prstGeom prst="rect">
            <a:avLst/>
          </a:prstGeom>
          <a:solidFill>
            <a:schemeClr val="accent1"/>
          </a:solidFill>
          <a:ln w="12700">
            <a:miter lim="400000"/>
          </a:ln>
        </p:spPr>
        <p:txBody>
          <a:bodyPr lIns="45719" rIns="45719" anchor="ctr"/>
          <a:lstStyle/>
          <a:p>
            <a:pPr>
              <a:defRPr sz="2400">
                <a:latin typeface="Lato Light"/>
                <a:ea typeface="Lato Light"/>
                <a:cs typeface="Lato Light"/>
                <a:sym typeface="Lato Light"/>
              </a:defRPr>
            </a:pPr>
            <a:endParaRPr/>
          </a:p>
        </p:txBody>
      </p:sp>
      <p:sp>
        <p:nvSpPr>
          <p:cNvPr id="971" name="Rechteck 5"/>
          <p:cNvSpPr/>
          <p:nvPr/>
        </p:nvSpPr>
        <p:spPr>
          <a:xfrm>
            <a:off x="7107012" y="2173688"/>
            <a:ext cx="4324343" cy="1993718"/>
          </a:xfrm>
          <a:prstGeom prst="rect">
            <a:avLst/>
          </a:prstGeom>
          <a:solidFill>
            <a:schemeClr val="accent2"/>
          </a:solidFill>
          <a:ln w="12700">
            <a:miter lim="400000"/>
          </a:ln>
        </p:spPr>
        <p:txBody>
          <a:bodyPr lIns="45719" rIns="45719" anchor="ctr"/>
          <a:lstStyle/>
          <a:p>
            <a:pPr>
              <a:defRPr sz="2400">
                <a:latin typeface="Lato Light"/>
                <a:ea typeface="Lato Light"/>
                <a:cs typeface="Lato Light"/>
                <a:sym typeface="Lato Light"/>
              </a:defRPr>
            </a:pPr>
            <a:endParaRPr/>
          </a:p>
        </p:txBody>
      </p:sp>
      <p:sp>
        <p:nvSpPr>
          <p:cNvPr id="972" name="Freeform 44"/>
          <p:cNvSpPr/>
          <p:nvPr/>
        </p:nvSpPr>
        <p:spPr>
          <a:xfrm>
            <a:off x="1460757" y="4150778"/>
            <a:ext cx="4190556" cy="201211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577" y="0"/>
                </a:lnTo>
                <a:lnTo>
                  <a:pt x="5577" y="0"/>
                </a:lnTo>
                <a:lnTo>
                  <a:pt x="16912" y="0"/>
                </a:lnTo>
                <a:cubicBezTo>
                  <a:pt x="16912" y="5151"/>
                  <a:pt x="19011" y="9335"/>
                  <a:pt x="21600" y="9335"/>
                </a:cubicBezTo>
                <a:lnTo>
                  <a:pt x="21600" y="21600"/>
                </a:lnTo>
                <a:cubicBezTo>
                  <a:pt x="17748" y="21600"/>
                  <a:pt x="14368" y="17596"/>
                  <a:pt x="12445" y="11564"/>
                </a:cubicBezTo>
                <a:lnTo>
                  <a:pt x="5551" y="11564"/>
                </a:lnTo>
                <a:lnTo>
                  <a:pt x="5551" y="11561"/>
                </a:lnTo>
                <a:lnTo>
                  <a:pt x="0" y="11561"/>
                </a:lnTo>
                <a:close/>
              </a:path>
            </a:pathLst>
          </a:custGeom>
          <a:solidFill>
            <a:schemeClr val="accent4"/>
          </a:solidFill>
          <a:ln w="12700">
            <a:miter lim="400000"/>
          </a:ln>
        </p:spPr>
        <p:txBody>
          <a:bodyPr lIns="45719" rIns="45719" anchor="ctr"/>
          <a:lstStyle/>
          <a:p>
            <a:pPr algn="ctr">
              <a:defRPr sz="500">
                <a:solidFill>
                  <a:srgbClr val="FFFFFF"/>
                </a:solidFill>
                <a:latin typeface="Lato Light"/>
                <a:ea typeface="Lato Light"/>
                <a:cs typeface="Lato Light"/>
                <a:sym typeface="Lato Light"/>
              </a:defRPr>
            </a:pPr>
            <a:endParaRPr/>
          </a:p>
        </p:txBody>
      </p:sp>
      <p:sp>
        <p:nvSpPr>
          <p:cNvPr id="973" name="Freeform 43"/>
          <p:cNvSpPr/>
          <p:nvPr/>
        </p:nvSpPr>
        <p:spPr>
          <a:xfrm>
            <a:off x="5671965" y="4143073"/>
            <a:ext cx="4007992" cy="2012118"/>
          </a:xfrm>
          <a:custGeom>
            <a:avLst/>
            <a:gdLst/>
            <a:ahLst/>
            <a:cxnLst>
              <a:cxn ang="0">
                <a:pos x="wd2" y="hd2"/>
              </a:cxn>
              <a:cxn ang="5400000">
                <a:pos x="wd2" y="hd2"/>
              </a:cxn>
              <a:cxn ang="10800000">
                <a:pos x="wd2" y="hd2"/>
              </a:cxn>
              <a:cxn ang="16200000">
                <a:pos x="wd2" y="hd2"/>
              </a:cxn>
            </a:cxnLst>
            <a:rect l="0" t="0" r="r" b="b"/>
            <a:pathLst>
              <a:path w="21600" h="21600" extrusionOk="0">
                <a:moveTo>
                  <a:pt x="16024" y="0"/>
                </a:moveTo>
                <a:lnTo>
                  <a:pt x="21600" y="0"/>
                </a:lnTo>
                <a:lnTo>
                  <a:pt x="21600" y="11561"/>
                </a:lnTo>
                <a:lnTo>
                  <a:pt x="16048" y="11561"/>
                </a:lnTo>
                <a:lnTo>
                  <a:pt x="16048" y="11564"/>
                </a:lnTo>
                <a:lnTo>
                  <a:pt x="9154" y="11564"/>
                </a:lnTo>
                <a:cubicBezTo>
                  <a:pt x="7231" y="17596"/>
                  <a:pt x="3851" y="21600"/>
                  <a:pt x="0" y="21600"/>
                </a:cubicBezTo>
                <a:lnTo>
                  <a:pt x="0" y="9335"/>
                </a:lnTo>
                <a:cubicBezTo>
                  <a:pt x="2588" y="9335"/>
                  <a:pt x="4686" y="5151"/>
                  <a:pt x="4686" y="0"/>
                </a:cubicBezTo>
                <a:lnTo>
                  <a:pt x="16024" y="0"/>
                </a:lnTo>
                <a:close/>
              </a:path>
            </a:pathLst>
          </a:custGeom>
          <a:solidFill>
            <a:schemeClr val="accent3"/>
          </a:solidFill>
          <a:ln w="12700">
            <a:miter lim="400000"/>
          </a:ln>
        </p:spPr>
        <p:txBody>
          <a:bodyPr lIns="45719" rIns="45719" anchor="ctr"/>
          <a:lstStyle/>
          <a:p>
            <a:pPr>
              <a:defRPr sz="2400">
                <a:latin typeface="Lato Light"/>
                <a:ea typeface="Lato Light"/>
                <a:cs typeface="Lato Light"/>
                <a:sym typeface="Lato Light"/>
              </a:defRPr>
            </a:pPr>
            <a:endParaRPr/>
          </a:p>
        </p:txBody>
      </p:sp>
      <p:sp>
        <p:nvSpPr>
          <p:cNvPr id="974" name="Freeform 42"/>
          <p:cNvSpPr/>
          <p:nvPr/>
        </p:nvSpPr>
        <p:spPr>
          <a:xfrm>
            <a:off x="5664155" y="2099383"/>
            <a:ext cx="4007992" cy="207197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3851" y="0"/>
                  <a:pt x="7231" y="4003"/>
                  <a:pt x="9154" y="10029"/>
                </a:cubicBezTo>
                <a:lnTo>
                  <a:pt x="16048" y="10029"/>
                </a:lnTo>
                <a:lnTo>
                  <a:pt x="16048" y="10041"/>
                </a:lnTo>
                <a:lnTo>
                  <a:pt x="21600" y="10041"/>
                </a:lnTo>
                <a:lnTo>
                  <a:pt x="21600" y="21600"/>
                </a:lnTo>
                <a:lnTo>
                  <a:pt x="16024" y="21600"/>
                </a:lnTo>
                <a:lnTo>
                  <a:pt x="16024" y="21596"/>
                </a:lnTo>
                <a:lnTo>
                  <a:pt x="4686" y="21596"/>
                </a:lnTo>
                <a:cubicBezTo>
                  <a:pt x="4686" y="16440"/>
                  <a:pt x="2588" y="12261"/>
                  <a:pt x="0" y="12261"/>
                </a:cubicBezTo>
                <a:close/>
              </a:path>
            </a:pathLst>
          </a:custGeom>
          <a:solidFill>
            <a:schemeClr val="accent2"/>
          </a:solidFill>
          <a:ln w="12700">
            <a:miter lim="400000"/>
          </a:ln>
        </p:spPr>
        <p:txBody>
          <a:bodyPr lIns="45719" rIns="45719" anchor="ctr"/>
          <a:lstStyle/>
          <a:p>
            <a:pPr>
              <a:defRPr sz="2400">
                <a:latin typeface="Lato Light"/>
                <a:ea typeface="Lato Light"/>
                <a:cs typeface="Lato Light"/>
                <a:sym typeface="Lato Light"/>
              </a:defRPr>
            </a:pPr>
            <a:endParaRPr/>
          </a:p>
        </p:txBody>
      </p:sp>
      <p:sp>
        <p:nvSpPr>
          <p:cNvPr id="975" name="Freeform 45"/>
          <p:cNvSpPr/>
          <p:nvPr/>
        </p:nvSpPr>
        <p:spPr>
          <a:xfrm>
            <a:off x="550278" y="2084010"/>
            <a:ext cx="5135312" cy="207093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2261"/>
                </a:lnTo>
                <a:cubicBezTo>
                  <a:pt x="19011" y="12261"/>
                  <a:pt x="16912" y="16440"/>
                  <a:pt x="16912" y="21596"/>
                </a:cubicBezTo>
                <a:lnTo>
                  <a:pt x="5577" y="21596"/>
                </a:lnTo>
                <a:lnTo>
                  <a:pt x="5577" y="21600"/>
                </a:lnTo>
                <a:lnTo>
                  <a:pt x="0" y="21600"/>
                </a:lnTo>
                <a:lnTo>
                  <a:pt x="0" y="10041"/>
                </a:lnTo>
                <a:lnTo>
                  <a:pt x="5551" y="10041"/>
                </a:lnTo>
                <a:lnTo>
                  <a:pt x="5551" y="10029"/>
                </a:lnTo>
                <a:lnTo>
                  <a:pt x="12445" y="10029"/>
                </a:lnTo>
                <a:cubicBezTo>
                  <a:pt x="14368" y="4003"/>
                  <a:pt x="17748" y="0"/>
                  <a:pt x="21600" y="0"/>
                </a:cubicBezTo>
                <a:close/>
              </a:path>
            </a:pathLst>
          </a:custGeom>
          <a:solidFill>
            <a:schemeClr val="accent1"/>
          </a:solidFill>
          <a:ln w="12700">
            <a:miter lim="400000"/>
          </a:ln>
        </p:spPr>
        <p:txBody>
          <a:bodyPr lIns="45719" rIns="45719" anchor="ctr"/>
          <a:lstStyle/>
          <a:p>
            <a:pPr>
              <a:defRPr sz="2400">
                <a:latin typeface="Lato Light"/>
                <a:ea typeface="Lato Light"/>
                <a:cs typeface="Lato Light"/>
                <a:sym typeface="Lato Light"/>
              </a:defRPr>
            </a:pPr>
            <a:endParaRPr/>
          </a:p>
        </p:txBody>
      </p:sp>
      <p:sp>
        <p:nvSpPr>
          <p:cNvPr id="976" name="TextBox 21"/>
          <p:cNvSpPr txBox="1"/>
          <p:nvPr/>
        </p:nvSpPr>
        <p:spPr>
          <a:xfrm>
            <a:off x="4206904" y="2616958"/>
            <a:ext cx="1253969"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1400">
                <a:solidFill>
                  <a:srgbClr val="FFFFFF"/>
                </a:solidFill>
                <a:latin typeface="Calibri Light"/>
                <a:ea typeface="Calibri Light"/>
                <a:cs typeface="Calibri Light"/>
                <a:sym typeface="Calibri Light"/>
              </a:defRPr>
            </a:lvl1pPr>
          </a:lstStyle>
          <a:p>
            <a:r>
              <a:rPr sz="1800" dirty="0" err="1"/>
              <a:t>Selbst</a:t>
            </a:r>
            <a:r>
              <a:rPr lang="de-DE" sz="1800" dirty="0"/>
              <a:t>-</a:t>
            </a:r>
            <a:r>
              <a:rPr sz="1800" dirty="0" err="1"/>
              <a:t>schützer</a:t>
            </a:r>
            <a:endParaRPr sz="1800" dirty="0"/>
          </a:p>
        </p:txBody>
      </p:sp>
      <p:sp>
        <p:nvSpPr>
          <p:cNvPr id="977" name="TextBox 24"/>
          <p:cNvSpPr txBox="1"/>
          <p:nvPr/>
        </p:nvSpPr>
        <p:spPr>
          <a:xfrm>
            <a:off x="5832270" y="5279525"/>
            <a:ext cx="1213738" cy="333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a:solidFill>
                  <a:srgbClr val="FFFFFF"/>
                </a:solidFill>
                <a:latin typeface="Calibri Light"/>
                <a:ea typeface="Calibri Light"/>
                <a:cs typeface="Calibri Light"/>
                <a:sym typeface="Calibri Light"/>
              </a:defRPr>
            </a:lvl1pPr>
          </a:lstStyle>
          <a:p>
            <a:r>
              <a:rPr dirty="0" err="1"/>
              <a:t>Optimisten</a:t>
            </a:r>
            <a:endParaRPr dirty="0"/>
          </a:p>
        </p:txBody>
      </p:sp>
      <p:sp>
        <p:nvSpPr>
          <p:cNvPr id="979" name="TextBox 30"/>
          <p:cNvSpPr txBox="1"/>
          <p:nvPr/>
        </p:nvSpPr>
        <p:spPr>
          <a:xfrm>
            <a:off x="4409853" y="5011647"/>
            <a:ext cx="1023480"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defRPr>
                <a:solidFill>
                  <a:srgbClr val="FFFFFF"/>
                </a:solidFill>
                <a:latin typeface="Calibri Light"/>
                <a:ea typeface="Calibri Light"/>
                <a:cs typeface="Calibri Light"/>
                <a:sym typeface="Calibri Light"/>
              </a:defRPr>
            </a:pPr>
            <a:r>
              <a:rPr lang="de-DE" dirty="0" err="1"/>
              <a:t>Failure</a:t>
            </a:r>
            <a:r>
              <a:rPr lang="de-DE" dirty="0"/>
              <a:t> </a:t>
            </a:r>
            <a:r>
              <a:rPr lang="de-DE" dirty="0" err="1"/>
              <a:t>Acceptors</a:t>
            </a:r>
            <a:endParaRPr dirty="0"/>
          </a:p>
        </p:txBody>
      </p:sp>
      <p:sp>
        <p:nvSpPr>
          <p:cNvPr id="980" name="Subtitle 2"/>
          <p:cNvSpPr txBox="1"/>
          <p:nvPr/>
        </p:nvSpPr>
        <p:spPr>
          <a:xfrm>
            <a:off x="660268" y="2149842"/>
            <a:ext cx="3472394" cy="200440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7149" tIns="17149" rIns="17149" bIns="17149" anchor="b">
            <a:spAutoFit/>
          </a:bodyPr>
          <a:lstStyle/>
          <a:p>
            <a:pPr defTabSz="1087636">
              <a:spcBef>
                <a:spcPts val="300"/>
              </a:spcBef>
              <a:defRPr sz="1500">
                <a:solidFill>
                  <a:srgbClr val="FFFFFF"/>
                </a:solidFill>
                <a:latin typeface="Calibri Light"/>
                <a:ea typeface="Calibri Light"/>
                <a:cs typeface="Calibri Light"/>
                <a:sym typeface="Calibri Light"/>
              </a:defRPr>
            </a:pPr>
            <a:r>
              <a:rPr sz="1600" dirty="0" err="1"/>
              <a:t>Selbstschützer</a:t>
            </a:r>
            <a:r>
              <a:rPr sz="1600" dirty="0"/>
              <a:t> </a:t>
            </a:r>
            <a:r>
              <a:rPr sz="1600" dirty="0" err="1"/>
              <a:t>haben</a:t>
            </a:r>
            <a:r>
              <a:rPr sz="1600" dirty="0"/>
              <a:t> </a:t>
            </a:r>
            <a:r>
              <a:rPr lang="de-DE" sz="1600" dirty="0"/>
              <a:t>Versagensangst </a:t>
            </a:r>
            <a:r>
              <a:rPr sz="1600" dirty="0"/>
              <a:t>und </a:t>
            </a:r>
            <a:r>
              <a:rPr sz="1600" dirty="0" err="1"/>
              <a:t>geringe</a:t>
            </a:r>
            <a:r>
              <a:rPr sz="1600" dirty="0"/>
              <a:t> </a:t>
            </a:r>
            <a:r>
              <a:rPr sz="1600" dirty="0" err="1"/>
              <a:t>Erfolgsorientierung</a:t>
            </a:r>
            <a:r>
              <a:rPr sz="1600" dirty="0"/>
              <a:t>. </a:t>
            </a:r>
            <a:r>
              <a:rPr sz="1600" dirty="0" err="1"/>
              <a:t>Anstatt</a:t>
            </a:r>
            <a:r>
              <a:rPr sz="1600" dirty="0"/>
              <a:t> </a:t>
            </a:r>
            <a:r>
              <a:rPr sz="1600" dirty="0" err="1"/>
              <a:t>zu</a:t>
            </a:r>
            <a:r>
              <a:rPr sz="1600" dirty="0"/>
              <a:t> </a:t>
            </a:r>
            <a:r>
              <a:rPr sz="1600" dirty="0" err="1"/>
              <a:t>versuchen</a:t>
            </a:r>
            <a:r>
              <a:rPr sz="1600" dirty="0"/>
              <a:t>, </a:t>
            </a:r>
            <a:r>
              <a:rPr sz="1600" dirty="0" err="1"/>
              <a:t>Misserfolge</a:t>
            </a:r>
            <a:r>
              <a:rPr sz="1600" dirty="0"/>
              <a:t> </a:t>
            </a:r>
            <a:r>
              <a:rPr sz="1600" dirty="0" err="1"/>
              <a:t>zu</a:t>
            </a:r>
            <a:r>
              <a:rPr sz="1600" dirty="0"/>
              <a:t> </a:t>
            </a:r>
            <a:r>
              <a:rPr sz="1600" dirty="0" err="1"/>
              <a:t>verhindern</a:t>
            </a:r>
            <a:r>
              <a:rPr sz="1600" dirty="0"/>
              <a:t>, </a:t>
            </a:r>
            <a:r>
              <a:rPr sz="1600" dirty="0" err="1"/>
              <a:t>finden</a:t>
            </a:r>
            <a:r>
              <a:rPr sz="1600" dirty="0"/>
              <a:t> </a:t>
            </a:r>
            <a:r>
              <a:rPr sz="1600" dirty="0" err="1"/>
              <a:t>sie</a:t>
            </a:r>
            <a:r>
              <a:rPr sz="1600" dirty="0"/>
              <a:t> </a:t>
            </a:r>
            <a:r>
              <a:rPr sz="1600" dirty="0" err="1"/>
              <a:t>externe</a:t>
            </a:r>
            <a:r>
              <a:rPr sz="1600" dirty="0"/>
              <a:t> </a:t>
            </a:r>
            <a:r>
              <a:rPr sz="1600" dirty="0" err="1"/>
              <a:t>Gründe</a:t>
            </a:r>
            <a:r>
              <a:rPr sz="1600" dirty="0"/>
              <a:t>, um </a:t>
            </a:r>
            <a:r>
              <a:rPr sz="1600" dirty="0" err="1"/>
              <a:t>mangelnde</a:t>
            </a:r>
            <a:r>
              <a:rPr sz="1600" dirty="0"/>
              <a:t> </a:t>
            </a:r>
            <a:r>
              <a:rPr sz="1600" dirty="0" err="1"/>
              <a:t>Leistung</a:t>
            </a:r>
            <a:r>
              <a:rPr sz="1600" dirty="0"/>
              <a:t> </a:t>
            </a:r>
            <a:r>
              <a:rPr sz="1600" dirty="0" err="1"/>
              <a:t>zu</a:t>
            </a:r>
            <a:r>
              <a:rPr sz="1600" dirty="0"/>
              <a:t> </a:t>
            </a:r>
            <a:r>
              <a:rPr sz="1600" dirty="0" err="1"/>
              <a:t>rechtfertigen</a:t>
            </a:r>
            <a:r>
              <a:rPr sz="1600" dirty="0"/>
              <a:t>. </a:t>
            </a:r>
            <a:r>
              <a:rPr lang="de-DE" sz="1600" dirty="0"/>
              <a:t>Zum Beispiel</a:t>
            </a:r>
            <a:r>
              <a:rPr sz="1600" dirty="0"/>
              <a:t>, </a:t>
            </a:r>
            <a:r>
              <a:rPr sz="1600" dirty="0" err="1"/>
              <a:t>dass</a:t>
            </a:r>
            <a:r>
              <a:rPr sz="1600" dirty="0"/>
              <a:t> </a:t>
            </a:r>
            <a:r>
              <a:rPr lang="de-DE" sz="1600" dirty="0"/>
              <a:t>es an deren Menschen liegt</a:t>
            </a:r>
            <a:r>
              <a:rPr sz="1600" dirty="0"/>
              <a:t>, </a:t>
            </a:r>
            <a:r>
              <a:rPr lang="de-DE" sz="1600" dirty="0"/>
              <a:t>Zeitmangel </a:t>
            </a:r>
            <a:r>
              <a:rPr sz="1600" dirty="0" err="1"/>
              <a:t>oder</a:t>
            </a:r>
            <a:r>
              <a:rPr sz="1600" dirty="0"/>
              <a:t> </a:t>
            </a:r>
            <a:r>
              <a:rPr sz="1600" dirty="0" err="1"/>
              <a:t>dass</a:t>
            </a:r>
            <a:r>
              <a:rPr sz="1600" dirty="0"/>
              <a:t> </a:t>
            </a:r>
            <a:r>
              <a:rPr sz="1600" dirty="0" err="1"/>
              <a:t>ein</a:t>
            </a:r>
            <a:r>
              <a:rPr sz="1600" dirty="0"/>
              <a:t> System, das </a:t>
            </a:r>
            <a:r>
              <a:rPr sz="1600" dirty="0" err="1"/>
              <a:t>sie</a:t>
            </a:r>
            <a:r>
              <a:rPr sz="1600" dirty="0"/>
              <a:t> </a:t>
            </a:r>
            <a:r>
              <a:rPr sz="1600" dirty="0" err="1"/>
              <a:t>brauchen</a:t>
            </a:r>
            <a:r>
              <a:rPr sz="1600" dirty="0"/>
              <a:t>, </a:t>
            </a:r>
            <a:r>
              <a:rPr sz="1600" dirty="0" err="1"/>
              <a:t>nicht</a:t>
            </a:r>
            <a:r>
              <a:rPr sz="1600" dirty="0"/>
              <a:t> </a:t>
            </a:r>
            <a:r>
              <a:rPr sz="1600" dirty="0" err="1"/>
              <a:t>verfügbar</a:t>
            </a:r>
            <a:r>
              <a:rPr sz="1600" dirty="0"/>
              <a:t> </a:t>
            </a:r>
            <a:r>
              <a:rPr sz="1600" dirty="0" err="1"/>
              <a:t>ist</a:t>
            </a:r>
            <a:r>
              <a:rPr sz="1600" dirty="0">
                <a:latin typeface="Lato Light"/>
                <a:ea typeface="Lato Light"/>
                <a:cs typeface="Lato Light"/>
                <a:sym typeface="Lato Light"/>
              </a:rPr>
              <a:t>.</a:t>
            </a:r>
          </a:p>
        </p:txBody>
      </p:sp>
      <p:sp>
        <p:nvSpPr>
          <p:cNvPr id="981" name="Subtitle 2"/>
          <p:cNvSpPr txBox="1"/>
          <p:nvPr/>
        </p:nvSpPr>
        <p:spPr>
          <a:xfrm>
            <a:off x="7221103" y="2196867"/>
            <a:ext cx="3943593" cy="17581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7149" tIns="17149" rIns="17149" bIns="17149">
            <a:spAutoFit/>
          </a:bodyPr>
          <a:lstStyle>
            <a:lvl1pPr defTabSz="1087636">
              <a:spcBef>
                <a:spcPts val="300"/>
              </a:spcBef>
              <a:defRPr sz="1400">
                <a:solidFill>
                  <a:srgbClr val="FFFFFF"/>
                </a:solidFill>
                <a:latin typeface="Lato Light"/>
                <a:ea typeface="Lato Light"/>
                <a:cs typeface="Lato Light"/>
                <a:sym typeface="Lato Light"/>
              </a:defRPr>
            </a:lvl1pPr>
          </a:lstStyle>
          <a:p>
            <a:r>
              <a:rPr sz="1600" dirty="0">
                <a:latin typeface="Calibri Light" panose="020F0302020204030204" pitchFamily="34" charset="0"/>
                <a:cs typeface="Calibri Light" panose="020F0302020204030204" pitchFamily="34" charset="0"/>
              </a:rPr>
              <a:t>Ein </a:t>
            </a:r>
            <a:r>
              <a:rPr lang="de-DE" sz="1600" dirty="0">
                <a:latin typeface="Calibri Light" panose="020F0302020204030204" pitchFamily="34" charset="0"/>
                <a:cs typeface="Calibri Light" panose="020F0302020204030204" pitchFamily="34" charset="0"/>
              </a:rPr>
              <a:t>Überflieg</a:t>
            </a:r>
            <a:r>
              <a:rPr sz="1600" dirty="0">
                <a:latin typeface="Calibri Light" panose="020F0302020204030204" pitchFamily="34" charset="0"/>
                <a:cs typeface="Calibri Light" panose="020F0302020204030204" pitchFamily="34" charset="0"/>
              </a:rPr>
              <a:t>er hat </a:t>
            </a:r>
            <a:r>
              <a:rPr sz="1600" dirty="0" err="1">
                <a:latin typeface="Calibri Light" panose="020F0302020204030204" pitchFamily="34" charset="0"/>
                <a:cs typeface="Calibri Light" panose="020F0302020204030204" pitchFamily="34" charset="0"/>
              </a:rPr>
              <a:t>eine</a:t>
            </a:r>
            <a:r>
              <a:rPr sz="1600" dirty="0">
                <a:latin typeface="Calibri Light" panose="020F0302020204030204" pitchFamily="34" charset="0"/>
                <a:cs typeface="Calibri Light" panose="020F0302020204030204" pitchFamily="34" charset="0"/>
              </a:rPr>
              <a:t> </a:t>
            </a:r>
            <a:r>
              <a:rPr sz="1600" dirty="0" err="1">
                <a:latin typeface="Calibri Light" panose="020F0302020204030204" pitchFamily="34" charset="0"/>
                <a:cs typeface="Calibri Light" panose="020F0302020204030204" pitchFamily="34" charset="0"/>
              </a:rPr>
              <a:t>hohe</a:t>
            </a:r>
            <a:r>
              <a:rPr sz="1600" dirty="0">
                <a:latin typeface="Calibri Light" panose="020F0302020204030204" pitchFamily="34" charset="0"/>
                <a:cs typeface="Calibri Light" panose="020F0302020204030204" pitchFamily="34" charset="0"/>
              </a:rPr>
              <a:t> </a:t>
            </a:r>
            <a:r>
              <a:rPr sz="1600" dirty="0" err="1">
                <a:latin typeface="Calibri Light" panose="020F0302020204030204" pitchFamily="34" charset="0"/>
                <a:cs typeface="Calibri Light" panose="020F0302020204030204" pitchFamily="34" charset="0"/>
              </a:rPr>
              <a:t>Erfolgs</a:t>
            </a:r>
            <a:r>
              <a:rPr lang="de-DE" sz="1600" dirty="0">
                <a:latin typeface="Calibri Light" panose="020F0302020204030204" pitchFamily="34" charset="0"/>
                <a:cs typeface="Calibri Light" panose="020F0302020204030204" pitchFamily="34" charset="0"/>
              </a:rPr>
              <a:t>-</a:t>
            </a:r>
            <a:r>
              <a:rPr sz="1600" dirty="0" err="1">
                <a:latin typeface="Calibri Light" panose="020F0302020204030204" pitchFamily="34" charset="0"/>
                <a:cs typeface="Calibri Light" panose="020F0302020204030204" pitchFamily="34" charset="0"/>
              </a:rPr>
              <a:t>orientierung</a:t>
            </a:r>
            <a:r>
              <a:rPr sz="1600" dirty="0">
                <a:latin typeface="Calibri Light" panose="020F0302020204030204" pitchFamily="34" charset="0"/>
                <a:cs typeface="Calibri Light" panose="020F0302020204030204" pitchFamily="34" charset="0"/>
              </a:rPr>
              <a:t> und </a:t>
            </a:r>
            <a:r>
              <a:rPr lang="de-DE" sz="1600" dirty="0">
                <a:latin typeface="Calibri Light" panose="020F0302020204030204" pitchFamily="34" charset="0"/>
                <a:cs typeface="Calibri Light" panose="020F0302020204030204" pitchFamily="34" charset="0"/>
              </a:rPr>
              <a:t>große Versagensangst</a:t>
            </a:r>
            <a:r>
              <a:rPr sz="1600" dirty="0">
                <a:latin typeface="Calibri Light" panose="020F0302020204030204" pitchFamily="34" charset="0"/>
                <a:cs typeface="Calibri Light" panose="020F0302020204030204" pitchFamily="34" charset="0"/>
              </a:rPr>
              <a:t>. Es </a:t>
            </a:r>
            <a:r>
              <a:rPr sz="1600" dirty="0" err="1">
                <a:latin typeface="Calibri Light" panose="020F0302020204030204" pitchFamily="34" charset="0"/>
                <a:cs typeface="Calibri Light" panose="020F0302020204030204" pitchFamily="34" charset="0"/>
              </a:rPr>
              <a:t>fehlt</a:t>
            </a:r>
            <a:r>
              <a:rPr sz="1600" dirty="0">
                <a:latin typeface="Calibri Light" panose="020F0302020204030204" pitchFamily="34" charset="0"/>
                <a:cs typeface="Calibri Light" panose="020F0302020204030204" pitchFamily="34" charset="0"/>
              </a:rPr>
              <a:t> </a:t>
            </a:r>
            <a:r>
              <a:rPr sz="1600" dirty="0" err="1">
                <a:latin typeface="Calibri Light" panose="020F0302020204030204" pitchFamily="34" charset="0"/>
                <a:cs typeface="Calibri Light" panose="020F0302020204030204" pitchFamily="34" charset="0"/>
              </a:rPr>
              <a:t>ihnen</a:t>
            </a:r>
            <a:r>
              <a:rPr sz="1600" dirty="0">
                <a:latin typeface="Calibri Light" panose="020F0302020204030204" pitchFamily="34" charset="0"/>
                <a:cs typeface="Calibri Light" panose="020F0302020204030204" pitchFamily="34" charset="0"/>
              </a:rPr>
              <a:t> an </a:t>
            </a:r>
            <a:r>
              <a:rPr sz="1600" dirty="0" err="1">
                <a:latin typeface="Calibri Light" panose="020F0302020204030204" pitchFamily="34" charset="0"/>
                <a:cs typeface="Calibri Light" panose="020F0302020204030204" pitchFamily="34" charset="0"/>
              </a:rPr>
              <a:t>Selbstvertrauen</a:t>
            </a:r>
            <a:r>
              <a:rPr sz="1600" dirty="0">
                <a:latin typeface="Calibri Light" panose="020F0302020204030204" pitchFamily="34" charset="0"/>
                <a:cs typeface="Calibri Light" panose="020F0302020204030204" pitchFamily="34" charset="0"/>
              </a:rPr>
              <a:t>, </a:t>
            </a:r>
            <a:r>
              <a:rPr sz="1600" dirty="0" err="1">
                <a:latin typeface="Calibri Light" panose="020F0302020204030204" pitchFamily="34" charset="0"/>
                <a:cs typeface="Calibri Light" panose="020F0302020204030204" pitchFamily="34" charset="0"/>
              </a:rPr>
              <a:t>sodass</a:t>
            </a:r>
            <a:r>
              <a:rPr sz="1600" dirty="0">
                <a:latin typeface="Calibri Light" panose="020F0302020204030204" pitchFamily="34" charset="0"/>
                <a:cs typeface="Calibri Light" panose="020F0302020204030204" pitchFamily="34" charset="0"/>
              </a:rPr>
              <a:t> </a:t>
            </a:r>
            <a:r>
              <a:rPr sz="1600" dirty="0" err="1">
                <a:latin typeface="Calibri Light" panose="020F0302020204030204" pitchFamily="34" charset="0"/>
                <a:cs typeface="Calibri Light" panose="020F0302020204030204" pitchFamily="34" charset="0"/>
              </a:rPr>
              <a:t>sie</a:t>
            </a:r>
            <a:r>
              <a:rPr sz="1600" dirty="0">
                <a:latin typeface="Calibri Light" panose="020F0302020204030204" pitchFamily="34" charset="0"/>
                <a:cs typeface="Calibri Light" panose="020F0302020204030204" pitchFamily="34" charset="0"/>
              </a:rPr>
              <a:t> </a:t>
            </a:r>
            <a:r>
              <a:rPr sz="1600" dirty="0" err="1">
                <a:latin typeface="Calibri Light" panose="020F0302020204030204" pitchFamily="34" charset="0"/>
                <a:cs typeface="Calibri Light" panose="020F0302020204030204" pitchFamily="34" charset="0"/>
              </a:rPr>
              <a:t>noch</a:t>
            </a:r>
            <a:r>
              <a:rPr sz="1600" dirty="0">
                <a:latin typeface="Calibri Light" panose="020F0302020204030204" pitchFamily="34" charset="0"/>
                <a:cs typeface="Calibri Light" panose="020F0302020204030204" pitchFamily="34" charset="0"/>
              </a:rPr>
              <a:t> </a:t>
            </a:r>
            <a:r>
              <a:rPr sz="1600" dirty="0" err="1">
                <a:latin typeface="Calibri Light" panose="020F0302020204030204" pitchFamily="34" charset="0"/>
                <a:cs typeface="Calibri Light" panose="020F0302020204030204" pitchFamily="34" charset="0"/>
              </a:rPr>
              <a:t>lange</a:t>
            </a:r>
            <a:r>
              <a:rPr sz="1600" dirty="0">
                <a:latin typeface="Calibri Light" panose="020F0302020204030204" pitchFamily="34" charset="0"/>
                <a:cs typeface="Calibri Light" panose="020F0302020204030204" pitchFamily="34" charset="0"/>
              </a:rPr>
              <a:t> </a:t>
            </a:r>
            <a:r>
              <a:rPr lang="de-DE" sz="1600" dirty="0">
                <a:latin typeface="Calibri Light" panose="020F0302020204030204" pitchFamily="34" charset="0"/>
                <a:cs typeface="Calibri Light" panose="020F0302020204030204" pitchFamily="34" charset="0"/>
              </a:rPr>
              <a:t>weiterarbeiten, </a:t>
            </a:r>
            <a:r>
              <a:rPr sz="1600" dirty="0" err="1">
                <a:latin typeface="Calibri Light" panose="020F0302020204030204" pitchFamily="34" charset="0"/>
                <a:cs typeface="Calibri Light" panose="020F0302020204030204" pitchFamily="34" charset="0"/>
              </a:rPr>
              <a:t>nachdem</a:t>
            </a:r>
            <a:r>
              <a:rPr sz="1600" dirty="0">
                <a:latin typeface="Calibri Light" panose="020F0302020204030204" pitchFamily="34" charset="0"/>
                <a:cs typeface="Calibri Light" panose="020F0302020204030204" pitchFamily="34" charset="0"/>
              </a:rPr>
              <a:t> </a:t>
            </a:r>
            <a:r>
              <a:rPr lang="de-DE" sz="1600" dirty="0">
                <a:latin typeface="Calibri Light" panose="020F0302020204030204" pitchFamily="34" charset="0"/>
                <a:cs typeface="Calibri Light" panose="020F0302020204030204" pitchFamily="34" charset="0"/>
              </a:rPr>
              <a:t>sie ihr Ziel erreicht haben</a:t>
            </a:r>
            <a:r>
              <a:rPr sz="1600" dirty="0">
                <a:latin typeface="Calibri Light" panose="020F0302020204030204" pitchFamily="34" charset="0"/>
                <a:cs typeface="Calibri Light" panose="020F0302020204030204" pitchFamily="34" charset="0"/>
              </a:rPr>
              <a:t>. </a:t>
            </a:r>
            <a:r>
              <a:rPr sz="1600" dirty="0" err="1">
                <a:latin typeface="Calibri Light" panose="020F0302020204030204" pitchFamily="34" charset="0"/>
                <a:cs typeface="Calibri Light" panose="020F0302020204030204" pitchFamily="34" charset="0"/>
              </a:rPr>
              <a:t>Infolgedessen</a:t>
            </a:r>
            <a:r>
              <a:rPr sz="1600" dirty="0">
                <a:latin typeface="Calibri Light" panose="020F0302020204030204" pitchFamily="34" charset="0"/>
                <a:cs typeface="Calibri Light" panose="020F0302020204030204" pitchFamily="34" charset="0"/>
              </a:rPr>
              <a:t> </a:t>
            </a:r>
            <a:r>
              <a:rPr lang="de-DE" sz="1600" dirty="0">
                <a:latin typeface="Calibri Light" panose="020F0302020204030204" pitchFamily="34" charset="0"/>
                <a:cs typeface="Calibri Light" panose="020F0302020204030204" pitchFamily="34" charset="0"/>
              </a:rPr>
              <a:t>neigen sie dazu, auszubrennen </a:t>
            </a:r>
            <a:r>
              <a:rPr sz="1600" dirty="0">
                <a:latin typeface="Calibri Light" panose="020F0302020204030204" pitchFamily="34" charset="0"/>
                <a:cs typeface="Calibri Light" panose="020F0302020204030204" pitchFamily="34" charset="0"/>
              </a:rPr>
              <a:t>und es </a:t>
            </a:r>
            <a:r>
              <a:rPr lang="de-DE" sz="1600" dirty="0">
                <a:latin typeface="Calibri Light" panose="020F0302020204030204" pitchFamily="34" charset="0"/>
                <a:cs typeface="Calibri Light" panose="020F0302020204030204" pitchFamily="34" charset="0"/>
              </a:rPr>
              <a:t>kann </a:t>
            </a:r>
            <a:r>
              <a:rPr sz="1600" dirty="0">
                <a:latin typeface="Calibri Light" panose="020F0302020204030204" pitchFamily="34" charset="0"/>
                <a:cs typeface="Calibri Light" panose="020F0302020204030204" pitchFamily="34" charset="0"/>
              </a:rPr>
              <a:t>an </a:t>
            </a:r>
            <a:r>
              <a:rPr sz="1600" dirty="0" err="1">
                <a:latin typeface="Calibri Light" panose="020F0302020204030204" pitchFamily="34" charset="0"/>
                <a:cs typeface="Calibri Light" panose="020F0302020204030204" pitchFamily="34" charset="0"/>
              </a:rPr>
              <a:t>Belastbarkeit</a:t>
            </a:r>
            <a:r>
              <a:rPr lang="de-DE" sz="1600" dirty="0">
                <a:latin typeface="Calibri Light" panose="020F0302020204030204" pitchFamily="34" charset="0"/>
                <a:cs typeface="Calibri Light" panose="020F0302020204030204" pitchFamily="34" charset="0"/>
              </a:rPr>
              <a:t> fehlen</a:t>
            </a:r>
            <a:r>
              <a:rPr sz="1600" dirty="0">
                <a:latin typeface="Calibri Light" panose="020F0302020204030204" pitchFamily="34" charset="0"/>
                <a:cs typeface="Calibri Light" panose="020F0302020204030204" pitchFamily="34" charset="0"/>
              </a:rPr>
              <a:t>, </a:t>
            </a:r>
            <a:r>
              <a:rPr sz="1600" dirty="0" err="1">
                <a:latin typeface="Calibri Light" panose="020F0302020204030204" pitchFamily="34" charset="0"/>
                <a:cs typeface="Calibri Light" panose="020F0302020204030204" pitchFamily="34" charset="0"/>
              </a:rPr>
              <a:t>wenn</a:t>
            </a:r>
            <a:r>
              <a:rPr sz="1600" dirty="0">
                <a:latin typeface="Calibri Light" panose="020F0302020204030204" pitchFamily="34" charset="0"/>
                <a:cs typeface="Calibri Light" panose="020F0302020204030204" pitchFamily="34" charset="0"/>
              </a:rPr>
              <a:t> </a:t>
            </a:r>
            <a:r>
              <a:rPr sz="1600" dirty="0" err="1">
                <a:latin typeface="Calibri Light" panose="020F0302020204030204" pitchFamily="34" charset="0"/>
                <a:cs typeface="Calibri Light" panose="020F0302020204030204" pitchFamily="34" charset="0"/>
              </a:rPr>
              <a:t>sie</a:t>
            </a:r>
            <a:r>
              <a:rPr sz="1600" dirty="0">
                <a:latin typeface="Calibri Light" panose="020F0302020204030204" pitchFamily="34" charset="0"/>
                <a:cs typeface="Calibri Light" panose="020F0302020204030204" pitchFamily="34" charset="0"/>
              </a:rPr>
              <a:t> auf </a:t>
            </a:r>
            <a:r>
              <a:rPr sz="1600" dirty="0" err="1">
                <a:latin typeface="Calibri Light" panose="020F0302020204030204" pitchFamily="34" charset="0"/>
                <a:cs typeface="Calibri Light" panose="020F0302020204030204" pitchFamily="34" charset="0"/>
              </a:rPr>
              <a:t>Probleme</a:t>
            </a:r>
            <a:r>
              <a:rPr sz="1600" dirty="0">
                <a:latin typeface="Calibri Light" panose="020F0302020204030204" pitchFamily="34" charset="0"/>
                <a:cs typeface="Calibri Light" panose="020F0302020204030204" pitchFamily="34" charset="0"/>
              </a:rPr>
              <a:t> </a:t>
            </a:r>
            <a:r>
              <a:rPr sz="1600" dirty="0" err="1">
                <a:latin typeface="Calibri Light" panose="020F0302020204030204" pitchFamily="34" charset="0"/>
                <a:cs typeface="Calibri Light" panose="020F0302020204030204" pitchFamily="34" charset="0"/>
              </a:rPr>
              <a:t>stoßen</a:t>
            </a:r>
            <a:r>
              <a:rPr sz="1600" dirty="0">
                <a:latin typeface="Calibri Light" panose="020F0302020204030204" pitchFamily="34" charset="0"/>
                <a:cs typeface="Calibri Light" panose="020F0302020204030204" pitchFamily="34" charset="0"/>
              </a:rPr>
              <a:t>.</a:t>
            </a:r>
          </a:p>
        </p:txBody>
      </p:sp>
      <p:sp>
        <p:nvSpPr>
          <p:cNvPr id="982" name="Subtitle 2"/>
          <p:cNvSpPr txBox="1"/>
          <p:nvPr/>
        </p:nvSpPr>
        <p:spPr>
          <a:xfrm>
            <a:off x="660268" y="4267127"/>
            <a:ext cx="3546636" cy="1511960"/>
          </a:xfrm>
          <a:prstGeom prst="rect">
            <a:avLst/>
          </a:prstGeom>
          <a:solidFill>
            <a:schemeClr val="accent4"/>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7149" tIns="17149" rIns="17149" bIns="17149">
            <a:spAutoFit/>
          </a:bodyPr>
          <a:lstStyle/>
          <a:p>
            <a:pPr defTabSz="1087636">
              <a:spcBef>
                <a:spcPts val="300"/>
              </a:spcBef>
              <a:defRPr sz="1600">
                <a:solidFill>
                  <a:srgbClr val="FFFFFF"/>
                </a:solidFill>
                <a:latin typeface="Calibri Light"/>
                <a:ea typeface="Calibri Light"/>
                <a:cs typeface="Calibri Light"/>
                <a:sym typeface="Calibri Light"/>
              </a:defRPr>
            </a:pPr>
            <a:r>
              <a:rPr sz="1600" dirty="0" err="1"/>
              <a:t>Personen</a:t>
            </a:r>
            <a:r>
              <a:rPr sz="1600" dirty="0"/>
              <a:t> </a:t>
            </a:r>
            <a:r>
              <a:rPr sz="1600" dirty="0" err="1"/>
              <a:t>mit</a:t>
            </a:r>
            <a:r>
              <a:rPr sz="1600" dirty="0"/>
              <a:t> </a:t>
            </a:r>
            <a:r>
              <a:rPr sz="1600" dirty="0" err="1"/>
              <a:t>geringer</a:t>
            </a:r>
            <a:r>
              <a:rPr sz="1600" dirty="0"/>
              <a:t> </a:t>
            </a:r>
            <a:r>
              <a:rPr sz="1600" dirty="0" err="1"/>
              <a:t>Versagensangst</a:t>
            </a:r>
            <a:r>
              <a:rPr sz="1600" dirty="0"/>
              <a:t> und </a:t>
            </a:r>
            <a:r>
              <a:rPr sz="1600" dirty="0" err="1"/>
              <a:t>geringer</a:t>
            </a:r>
            <a:r>
              <a:rPr sz="1600" dirty="0"/>
              <a:t> </a:t>
            </a:r>
            <a:r>
              <a:rPr sz="1600" dirty="0" err="1"/>
              <a:t>Erfolgsorientierung</a:t>
            </a:r>
            <a:r>
              <a:rPr sz="1600" dirty="0"/>
              <a:t> </a:t>
            </a:r>
            <a:r>
              <a:rPr sz="1600" dirty="0" err="1"/>
              <a:t>sind</a:t>
            </a:r>
            <a:r>
              <a:rPr sz="1600" dirty="0"/>
              <a:t> Failure Acceptors. Sie </a:t>
            </a:r>
            <a:r>
              <a:rPr sz="1600" dirty="0" err="1"/>
              <a:t>erwarten</a:t>
            </a:r>
            <a:r>
              <a:rPr sz="1600" dirty="0"/>
              <a:t> </a:t>
            </a:r>
            <a:r>
              <a:rPr sz="1600" dirty="0" err="1"/>
              <a:t>sehr</a:t>
            </a:r>
            <a:r>
              <a:rPr sz="1600" dirty="0"/>
              <a:t> </a:t>
            </a:r>
            <a:r>
              <a:rPr sz="1600" dirty="0" err="1"/>
              <a:t>wenig</a:t>
            </a:r>
            <a:r>
              <a:rPr sz="1600" dirty="0"/>
              <a:t> von </a:t>
            </a:r>
            <a:r>
              <a:rPr sz="1600" dirty="0" err="1"/>
              <a:t>sich</a:t>
            </a:r>
            <a:r>
              <a:rPr sz="1600" dirty="0"/>
              <a:t> </a:t>
            </a:r>
            <a:r>
              <a:rPr sz="1600" dirty="0" err="1"/>
              <a:t>selbst</a:t>
            </a:r>
            <a:r>
              <a:rPr sz="1600" dirty="0"/>
              <a:t> und </a:t>
            </a:r>
            <a:r>
              <a:rPr sz="1600" dirty="0" err="1"/>
              <a:t>sind</a:t>
            </a:r>
            <a:r>
              <a:rPr sz="1600" dirty="0"/>
              <a:t> </a:t>
            </a:r>
            <a:r>
              <a:rPr sz="1600" dirty="0" err="1"/>
              <a:t>scheinbar</a:t>
            </a:r>
            <a:r>
              <a:rPr sz="1600" dirty="0"/>
              <a:t> </a:t>
            </a:r>
            <a:r>
              <a:rPr sz="1600" dirty="0" err="1"/>
              <a:t>gleichgültig</a:t>
            </a:r>
            <a:r>
              <a:rPr sz="1600" dirty="0"/>
              <a:t> </a:t>
            </a:r>
            <a:r>
              <a:rPr sz="1600" dirty="0" err="1"/>
              <a:t>gegenüber</a:t>
            </a:r>
            <a:r>
              <a:rPr sz="1600" dirty="0"/>
              <a:t> </a:t>
            </a:r>
            <a:r>
              <a:rPr sz="1600" dirty="0" err="1"/>
              <a:t>ihren</a:t>
            </a:r>
            <a:r>
              <a:rPr sz="1600" dirty="0"/>
              <a:t> </a:t>
            </a:r>
            <a:r>
              <a:rPr sz="1600" dirty="0" err="1"/>
              <a:t>Erfolgen</a:t>
            </a:r>
            <a:r>
              <a:rPr sz="1600" dirty="0"/>
              <a:t> und </a:t>
            </a:r>
            <a:r>
              <a:rPr sz="1600" dirty="0" err="1"/>
              <a:t>Misserfolgen</a:t>
            </a:r>
            <a:r>
              <a:rPr sz="1600" dirty="0"/>
              <a:t>.</a:t>
            </a:r>
          </a:p>
        </p:txBody>
      </p:sp>
      <p:sp>
        <p:nvSpPr>
          <p:cNvPr id="983" name="Subtitle 2"/>
          <p:cNvSpPr txBox="1"/>
          <p:nvPr/>
        </p:nvSpPr>
        <p:spPr>
          <a:xfrm>
            <a:off x="7218606" y="4224456"/>
            <a:ext cx="4212748" cy="1758182"/>
          </a:xfrm>
          <a:prstGeom prst="rect">
            <a:avLst/>
          </a:prstGeom>
          <a:solidFill>
            <a:srgbClr val="A6A6A6"/>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7149" tIns="17149" rIns="17149" bIns="17149">
            <a:spAutoFit/>
          </a:bodyPr>
          <a:lstStyle>
            <a:lvl1pPr defTabSz="1087636">
              <a:spcBef>
                <a:spcPts val="400"/>
              </a:spcBef>
              <a:defRPr sz="1700">
                <a:solidFill>
                  <a:srgbClr val="FFFFFF"/>
                </a:solidFill>
                <a:latin typeface="Calibri Light"/>
                <a:ea typeface="Calibri Light"/>
                <a:cs typeface="Calibri Light"/>
                <a:sym typeface="Calibri Light"/>
              </a:defRPr>
            </a:lvl1pPr>
          </a:lstStyle>
          <a:p>
            <a:r>
              <a:rPr sz="1600" dirty="0" err="1"/>
              <a:t>Jemand</a:t>
            </a:r>
            <a:r>
              <a:rPr sz="1600" dirty="0"/>
              <a:t> </a:t>
            </a:r>
            <a:r>
              <a:rPr lang="de-DE" sz="1600" dirty="0"/>
              <a:t>mit hoher </a:t>
            </a:r>
            <a:r>
              <a:rPr sz="1600" dirty="0" err="1"/>
              <a:t>Erfolgsorientierung</a:t>
            </a:r>
            <a:r>
              <a:rPr sz="1600" dirty="0"/>
              <a:t> und </a:t>
            </a:r>
            <a:r>
              <a:rPr sz="1600" dirty="0" err="1"/>
              <a:t>geringer</a:t>
            </a:r>
            <a:r>
              <a:rPr sz="1600" dirty="0"/>
              <a:t> Angst </a:t>
            </a:r>
            <a:r>
              <a:rPr sz="1600" dirty="0" err="1"/>
              <a:t>vor</a:t>
            </a:r>
            <a:r>
              <a:rPr sz="1600" dirty="0"/>
              <a:t> </a:t>
            </a:r>
            <a:r>
              <a:rPr sz="1600" dirty="0" err="1"/>
              <a:t>Misserfolg</a:t>
            </a:r>
            <a:r>
              <a:rPr sz="1600" dirty="0"/>
              <a:t> </a:t>
            </a:r>
            <a:r>
              <a:rPr sz="1600" dirty="0" err="1"/>
              <a:t>ist</a:t>
            </a:r>
            <a:r>
              <a:rPr sz="1600" dirty="0"/>
              <a:t> </a:t>
            </a:r>
            <a:r>
              <a:rPr sz="1600" dirty="0" err="1"/>
              <a:t>ein</a:t>
            </a:r>
            <a:r>
              <a:rPr sz="1600" dirty="0"/>
              <a:t> Optimist. Sie </a:t>
            </a:r>
            <a:r>
              <a:rPr sz="1600" dirty="0" err="1"/>
              <a:t>befinden</a:t>
            </a:r>
            <a:r>
              <a:rPr sz="1600" dirty="0"/>
              <a:t> </a:t>
            </a:r>
            <a:r>
              <a:rPr sz="1600" dirty="0" err="1"/>
              <a:t>sich</a:t>
            </a:r>
            <a:r>
              <a:rPr sz="1600" dirty="0"/>
              <a:t> auf </a:t>
            </a:r>
            <a:r>
              <a:rPr sz="1600" dirty="0" err="1"/>
              <a:t>diesem</a:t>
            </a:r>
            <a:r>
              <a:rPr sz="1600" dirty="0"/>
              <a:t> Modell an der </a:t>
            </a:r>
            <a:r>
              <a:rPr sz="1600" dirty="0" err="1"/>
              <a:t>idealen</a:t>
            </a:r>
            <a:r>
              <a:rPr sz="1600" dirty="0"/>
              <a:t> Stelle, da </a:t>
            </a:r>
            <a:r>
              <a:rPr sz="1600" dirty="0" err="1"/>
              <a:t>sie</a:t>
            </a:r>
            <a:r>
              <a:rPr sz="1600" dirty="0"/>
              <a:t> </a:t>
            </a:r>
            <a:r>
              <a:rPr sz="1600" dirty="0" err="1"/>
              <a:t>zuversichtlich</a:t>
            </a:r>
            <a:r>
              <a:rPr sz="1600" dirty="0"/>
              <a:t> </a:t>
            </a:r>
            <a:r>
              <a:rPr sz="1600" dirty="0" err="1"/>
              <a:t>sind</a:t>
            </a:r>
            <a:r>
              <a:rPr sz="1600" dirty="0"/>
              <a:t>, </a:t>
            </a:r>
            <a:r>
              <a:rPr sz="1600" dirty="0" err="1"/>
              <a:t>dass</a:t>
            </a:r>
            <a:r>
              <a:rPr sz="1600" dirty="0"/>
              <a:t> </a:t>
            </a:r>
            <a:r>
              <a:rPr sz="1600" dirty="0" err="1"/>
              <a:t>ihre</a:t>
            </a:r>
            <a:r>
              <a:rPr sz="1600" dirty="0"/>
              <a:t> </a:t>
            </a:r>
            <a:r>
              <a:rPr sz="1600" dirty="0" err="1"/>
              <a:t>Bemühungen</a:t>
            </a:r>
            <a:r>
              <a:rPr sz="1600" dirty="0"/>
              <a:t> das </a:t>
            </a:r>
            <a:r>
              <a:rPr sz="1600" dirty="0" err="1"/>
              <a:t>gewünschte</a:t>
            </a:r>
            <a:r>
              <a:rPr sz="1600" dirty="0"/>
              <a:t> </a:t>
            </a:r>
            <a:r>
              <a:rPr sz="1600" dirty="0" err="1"/>
              <a:t>Ergebnis</a:t>
            </a:r>
            <a:r>
              <a:rPr sz="1600" dirty="0"/>
              <a:t> </a:t>
            </a:r>
            <a:r>
              <a:rPr lang="de-DE" sz="1600" dirty="0"/>
              <a:t>erzielen werden</a:t>
            </a:r>
            <a:r>
              <a:rPr sz="1600" dirty="0"/>
              <a:t>. </a:t>
            </a:r>
            <a:r>
              <a:rPr lang="de-DE" sz="1600" dirty="0"/>
              <a:t>Sie sind belastbar </a:t>
            </a:r>
            <a:r>
              <a:rPr sz="1600" dirty="0"/>
              <a:t>und </a:t>
            </a:r>
            <a:r>
              <a:rPr lang="de-DE" sz="1600" dirty="0"/>
              <a:t>zeigen sehr </a:t>
            </a:r>
            <a:r>
              <a:rPr sz="1600" dirty="0" err="1"/>
              <a:t>unwahrscheinlich</a:t>
            </a:r>
            <a:r>
              <a:rPr lang="de-DE" sz="1600" dirty="0"/>
              <a:t> </a:t>
            </a:r>
            <a:r>
              <a:rPr sz="1600" dirty="0"/>
              <a:t>defensive </a:t>
            </a:r>
            <a:r>
              <a:rPr sz="1600" dirty="0" err="1"/>
              <a:t>Verhaltensweisen</a:t>
            </a:r>
            <a:r>
              <a:rPr sz="1600" dirty="0"/>
              <a:t>.</a:t>
            </a:r>
            <a:endParaRPr sz="1600" dirty="0">
              <a:solidFill>
                <a:srgbClr val="44546A"/>
              </a:solidFill>
              <a:latin typeface="Open Sans Light"/>
              <a:ea typeface="Open Sans Light"/>
              <a:cs typeface="Open Sans Light"/>
              <a:sym typeface="Open Sans Light"/>
            </a:endParaRPr>
          </a:p>
        </p:txBody>
      </p:sp>
      <p:sp>
        <p:nvSpPr>
          <p:cNvPr id="984" name="Gerade Verbindung mit Pfeil 7"/>
          <p:cNvSpPr/>
          <p:nvPr/>
        </p:nvSpPr>
        <p:spPr>
          <a:xfrm flipH="1">
            <a:off x="5663822" y="1921546"/>
            <a:ext cx="1" cy="4466125"/>
          </a:xfrm>
          <a:prstGeom prst="line">
            <a:avLst/>
          </a:prstGeom>
          <a:ln w="6350">
            <a:solidFill>
              <a:schemeClr val="accent1"/>
            </a:solidFill>
            <a:miter/>
            <a:headEnd type="triangle"/>
            <a:tailEnd type="triangle"/>
          </a:ln>
        </p:spPr>
        <p:txBody>
          <a:bodyPr lIns="45719" rIns="45719"/>
          <a:lstStyle/>
          <a:p>
            <a:endParaRPr/>
          </a:p>
        </p:txBody>
      </p:sp>
      <p:sp>
        <p:nvSpPr>
          <p:cNvPr id="985" name="Gerade Verbindung mit Pfeil 51"/>
          <p:cNvSpPr/>
          <p:nvPr/>
        </p:nvSpPr>
        <p:spPr>
          <a:xfrm flipH="1">
            <a:off x="3625707" y="4154608"/>
            <a:ext cx="8328869" cy="2"/>
          </a:xfrm>
          <a:prstGeom prst="line">
            <a:avLst/>
          </a:prstGeom>
          <a:ln w="6350">
            <a:solidFill>
              <a:schemeClr val="accent1"/>
            </a:solidFill>
            <a:miter/>
            <a:headEnd type="triangle"/>
            <a:tailEnd type="triangle"/>
          </a:ln>
        </p:spPr>
        <p:txBody>
          <a:bodyPr lIns="45719" rIns="45719"/>
          <a:lstStyle/>
          <a:p>
            <a:endParaRPr/>
          </a:p>
        </p:txBody>
      </p:sp>
      <p:sp>
        <p:nvSpPr>
          <p:cNvPr id="986" name="TextBox 21"/>
          <p:cNvSpPr txBox="1"/>
          <p:nvPr/>
        </p:nvSpPr>
        <p:spPr>
          <a:xfrm>
            <a:off x="4995017" y="1712316"/>
            <a:ext cx="1966616" cy="3077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400">
                <a:solidFill>
                  <a:srgbClr val="44546A"/>
                </a:solidFill>
                <a:latin typeface="Calibri Light"/>
                <a:ea typeface="Calibri Light"/>
                <a:cs typeface="Calibri Light"/>
                <a:sym typeface="Calibri Light"/>
              </a:defRPr>
            </a:lvl1pPr>
          </a:lstStyle>
          <a:p>
            <a:r>
              <a:rPr lang="de-DE" b="1" dirty="0"/>
              <a:t>Große</a:t>
            </a:r>
            <a:r>
              <a:rPr b="1" dirty="0"/>
              <a:t> </a:t>
            </a:r>
            <a:r>
              <a:rPr b="1" dirty="0" err="1"/>
              <a:t>Versagensangst</a:t>
            </a:r>
            <a:endParaRPr b="1" dirty="0"/>
          </a:p>
        </p:txBody>
      </p:sp>
      <p:sp>
        <p:nvSpPr>
          <p:cNvPr id="987" name="TextBox 21"/>
          <p:cNvSpPr txBox="1"/>
          <p:nvPr/>
        </p:nvSpPr>
        <p:spPr>
          <a:xfrm>
            <a:off x="4747505" y="6471690"/>
            <a:ext cx="1832634" cy="3077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400">
                <a:solidFill>
                  <a:srgbClr val="44546A"/>
                </a:solidFill>
                <a:latin typeface="Calibri Light"/>
                <a:ea typeface="Calibri Light"/>
                <a:cs typeface="Calibri Light"/>
                <a:sym typeface="Calibri Light"/>
              </a:defRPr>
            </a:lvl1pPr>
          </a:lstStyle>
          <a:p>
            <a:r>
              <a:rPr b="1" dirty="0" err="1"/>
              <a:t>Geringe</a:t>
            </a:r>
            <a:r>
              <a:rPr b="1" dirty="0"/>
              <a:t> </a:t>
            </a:r>
            <a:r>
              <a:rPr b="1" dirty="0" err="1"/>
              <a:t>Versagensangst</a:t>
            </a:r>
            <a:endParaRPr b="1" dirty="0"/>
          </a:p>
        </p:txBody>
      </p:sp>
      <p:sp>
        <p:nvSpPr>
          <p:cNvPr id="988" name="TextBox 21"/>
          <p:cNvSpPr txBox="1"/>
          <p:nvPr/>
        </p:nvSpPr>
        <p:spPr>
          <a:xfrm rot="5400000">
            <a:off x="10963526" y="4054252"/>
            <a:ext cx="2213688" cy="3077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1400">
                <a:solidFill>
                  <a:srgbClr val="44546A"/>
                </a:solidFill>
                <a:latin typeface="Calibri Light"/>
                <a:ea typeface="Calibri Light"/>
                <a:cs typeface="Calibri Light"/>
                <a:sym typeface="Calibri Light"/>
              </a:defRPr>
            </a:lvl1pPr>
          </a:lstStyle>
          <a:p>
            <a:r>
              <a:rPr b="1" dirty="0" err="1"/>
              <a:t>Hohe</a:t>
            </a:r>
            <a:r>
              <a:rPr b="1" dirty="0"/>
              <a:t> </a:t>
            </a:r>
            <a:r>
              <a:rPr b="1" dirty="0" err="1"/>
              <a:t>Erfolgsorientierung</a:t>
            </a:r>
            <a:endParaRPr b="1" dirty="0"/>
          </a:p>
        </p:txBody>
      </p:sp>
      <p:sp>
        <p:nvSpPr>
          <p:cNvPr id="989" name="TextBox 21"/>
          <p:cNvSpPr txBox="1"/>
          <p:nvPr/>
        </p:nvSpPr>
        <p:spPr>
          <a:xfrm rot="16200000">
            <a:off x="-820260" y="4054252"/>
            <a:ext cx="2213687" cy="3077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1400">
                <a:solidFill>
                  <a:srgbClr val="44546A"/>
                </a:solidFill>
                <a:latin typeface="Calibri Light"/>
                <a:ea typeface="Calibri Light"/>
                <a:cs typeface="Calibri Light"/>
                <a:sym typeface="Calibri Light"/>
              </a:defRPr>
            </a:lvl1pPr>
          </a:lstStyle>
          <a:p>
            <a:r>
              <a:rPr b="1" dirty="0" err="1"/>
              <a:t>Geringe</a:t>
            </a:r>
            <a:r>
              <a:rPr b="1" dirty="0"/>
              <a:t> </a:t>
            </a:r>
            <a:r>
              <a:rPr b="1" dirty="0" err="1"/>
              <a:t>Erfolgsorientierung</a:t>
            </a:r>
            <a:endParaRPr b="1" dirty="0"/>
          </a:p>
        </p:txBody>
      </p:sp>
      <p:sp>
        <p:nvSpPr>
          <p:cNvPr id="29" name="TextBox 21">
            <a:extLst>
              <a:ext uri="{FF2B5EF4-FFF2-40B4-BE49-F238E27FC236}">
                <a16:creationId xmlns:a16="http://schemas.microsoft.com/office/drawing/2014/main" xmlns="" id="{2AE974AC-325A-4000-969D-89BA2624F58F}"/>
              </a:ext>
            </a:extLst>
          </p:cNvPr>
          <p:cNvSpPr txBox="1"/>
          <p:nvPr/>
        </p:nvSpPr>
        <p:spPr>
          <a:xfrm>
            <a:off x="5933487" y="2616958"/>
            <a:ext cx="1253969"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1400">
                <a:solidFill>
                  <a:srgbClr val="FFFFFF"/>
                </a:solidFill>
                <a:latin typeface="Calibri Light"/>
                <a:ea typeface="Calibri Light"/>
                <a:cs typeface="Calibri Light"/>
                <a:sym typeface="Calibri Light"/>
              </a:defRPr>
            </a:lvl1pPr>
          </a:lstStyle>
          <a:p>
            <a:r>
              <a:rPr lang="de-DE" sz="1800" dirty="0"/>
              <a:t>Über-</a:t>
            </a:r>
          </a:p>
          <a:p>
            <a:r>
              <a:rPr lang="de-DE" sz="1800" dirty="0" err="1"/>
              <a:t>flieger</a:t>
            </a:r>
            <a:endParaRPr sz="1800" dirty="0"/>
          </a:p>
        </p:txBody>
      </p:sp>
      <p:sp>
        <p:nvSpPr>
          <p:cNvPr id="32" name="Textplatzhalter 1">
            <a:extLst>
              <a:ext uri="{FF2B5EF4-FFF2-40B4-BE49-F238E27FC236}">
                <a16:creationId xmlns:a16="http://schemas.microsoft.com/office/drawing/2014/main" xmlns="" id="{5A04A59E-BDDF-4A42-9013-E489EB9FC13A}"/>
              </a:ext>
            </a:extLst>
          </p:cNvPr>
          <p:cNvSpPr txBox="1">
            <a:spLocks noGrp="1"/>
          </p:cNvSpPr>
          <p:nvPr>
            <p:ph type="body" sz="quarter" idx="1"/>
          </p:nvPr>
        </p:nvSpPr>
        <p:spPr>
          <a:xfrm>
            <a:off x="1332620" y="549648"/>
            <a:ext cx="8852377" cy="697353"/>
          </a:xfrm>
          <a:prstGeom prst="rect">
            <a:avLst/>
          </a:prstGeom>
        </p:spPr>
        <p:txBody>
          <a:bodyPr/>
          <a:lstStyle/>
          <a:p>
            <a:r>
              <a:rPr dirty="0"/>
              <a:t>Die Angst </a:t>
            </a:r>
            <a:r>
              <a:rPr lang="de-DE" dirty="0"/>
              <a:t>vor dem </a:t>
            </a:r>
            <a:r>
              <a:rPr dirty="0" err="1"/>
              <a:t>Scheitern</a:t>
            </a:r>
            <a:endParaRPr dirty="0"/>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2" name="Subtitle 2"/>
          <p:cNvSpPr txBox="1"/>
          <p:nvPr/>
        </p:nvSpPr>
        <p:spPr>
          <a:xfrm>
            <a:off x="87593" y="1865631"/>
            <a:ext cx="2979379" cy="44835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0790" tIns="40790" rIns="40790" bIns="40790">
            <a:spAutoFit/>
          </a:bodyPr>
          <a:lstStyle>
            <a:lvl1pPr defTabSz="1087636">
              <a:spcBef>
                <a:spcPts val="600"/>
              </a:spcBef>
              <a:defRPr sz="2200">
                <a:solidFill>
                  <a:srgbClr val="44546A"/>
                </a:solidFill>
                <a:latin typeface="Calibri Light"/>
                <a:ea typeface="Calibri Light"/>
                <a:cs typeface="Calibri Light"/>
                <a:sym typeface="Calibri Light"/>
              </a:defRPr>
            </a:lvl1pPr>
          </a:lstStyle>
          <a:p>
            <a:r>
              <a:rPr dirty="0"/>
              <a:t>Die </a:t>
            </a:r>
            <a:r>
              <a:rPr dirty="0" err="1"/>
              <a:t>Sache</a:t>
            </a:r>
            <a:r>
              <a:rPr dirty="0"/>
              <a:t> </a:t>
            </a:r>
            <a:r>
              <a:rPr dirty="0" err="1"/>
              <a:t>ist</a:t>
            </a:r>
            <a:r>
              <a:rPr dirty="0"/>
              <a:t> die: Egal </a:t>
            </a:r>
            <a:r>
              <a:rPr dirty="0" err="1"/>
              <a:t>wie</a:t>
            </a:r>
            <a:r>
              <a:rPr dirty="0"/>
              <a:t> </a:t>
            </a:r>
            <a:r>
              <a:rPr dirty="0" err="1"/>
              <a:t>unmotiviert</a:t>
            </a:r>
            <a:r>
              <a:rPr dirty="0"/>
              <a:t> manche </a:t>
            </a:r>
            <a:r>
              <a:rPr dirty="0" err="1"/>
              <a:t>erscheinen</a:t>
            </a:r>
            <a:r>
              <a:rPr dirty="0"/>
              <a:t>, </a:t>
            </a:r>
            <a:r>
              <a:rPr dirty="0" err="1"/>
              <a:t>jeder</a:t>
            </a:r>
            <a:r>
              <a:rPr dirty="0"/>
              <a:t> </a:t>
            </a:r>
            <a:r>
              <a:rPr lang="de-DE" dirty="0"/>
              <a:t>möchte</a:t>
            </a:r>
            <a:r>
              <a:rPr dirty="0"/>
              <a:t> </a:t>
            </a:r>
            <a:r>
              <a:rPr dirty="0" err="1"/>
              <a:t>vor</a:t>
            </a:r>
            <a:r>
              <a:rPr dirty="0"/>
              <a:t> </a:t>
            </a:r>
            <a:r>
              <a:rPr dirty="0" err="1"/>
              <a:t>seinen</a:t>
            </a:r>
            <a:r>
              <a:rPr dirty="0"/>
              <a:t> </a:t>
            </a:r>
            <a:r>
              <a:rPr dirty="0" err="1"/>
              <a:t>Kollegen</a:t>
            </a:r>
            <a:r>
              <a:rPr dirty="0"/>
              <a:t> </a:t>
            </a:r>
            <a:r>
              <a:rPr dirty="0" err="1"/>
              <a:t>kompetent</a:t>
            </a:r>
            <a:r>
              <a:rPr dirty="0"/>
              <a:t> und </a:t>
            </a:r>
            <a:r>
              <a:rPr dirty="0" err="1"/>
              <a:t>fähig</a:t>
            </a:r>
            <a:r>
              <a:rPr dirty="0"/>
              <a:t> </a:t>
            </a:r>
            <a:r>
              <a:rPr dirty="0" err="1"/>
              <a:t>aussehen</a:t>
            </a:r>
            <a:r>
              <a:rPr dirty="0"/>
              <a:t>. Um </a:t>
            </a:r>
            <a:r>
              <a:rPr dirty="0" err="1"/>
              <a:t>diesen</a:t>
            </a:r>
            <a:r>
              <a:rPr dirty="0"/>
              <a:t> </a:t>
            </a:r>
            <a:r>
              <a:rPr dirty="0" err="1"/>
              <a:t>Anschein</a:t>
            </a:r>
            <a:r>
              <a:rPr dirty="0"/>
              <a:t> </a:t>
            </a:r>
            <a:r>
              <a:rPr dirty="0" err="1"/>
              <a:t>aufrechtzuer</a:t>
            </a:r>
            <a:r>
              <a:rPr lang="de-DE" dirty="0"/>
              <a:t>-</a:t>
            </a:r>
            <a:r>
              <a:rPr dirty="0" err="1"/>
              <a:t>halten</a:t>
            </a:r>
            <a:r>
              <a:rPr dirty="0"/>
              <a:t>, </a:t>
            </a:r>
            <a:r>
              <a:rPr dirty="0" err="1"/>
              <a:t>verwenden</a:t>
            </a:r>
            <a:r>
              <a:rPr dirty="0"/>
              <a:t> Menschen </a:t>
            </a:r>
            <a:r>
              <a:rPr dirty="0" err="1"/>
              <a:t>zwei</a:t>
            </a:r>
            <a:r>
              <a:rPr dirty="0"/>
              <a:t> Haupt</a:t>
            </a:r>
            <a:r>
              <a:rPr lang="de-DE" dirty="0"/>
              <a:t>-</a:t>
            </a:r>
            <a:r>
              <a:rPr dirty="0" err="1"/>
              <a:t>strategien</a:t>
            </a:r>
            <a:r>
              <a:rPr dirty="0"/>
              <a:t>, die </a:t>
            </a:r>
            <a:r>
              <a:rPr dirty="0" err="1"/>
              <a:t>sie</a:t>
            </a:r>
            <a:r>
              <a:rPr dirty="0"/>
              <a:t> </a:t>
            </a:r>
            <a:r>
              <a:rPr dirty="0" err="1"/>
              <a:t>davor</a:t>
            </a:r>
            <a:r>
              <a:rPr dirty="0"/>
              <a:t> </a:t>
            </a:r>
            <a:r>
              <a:rPr dirty="0" err="1"/>
              <a:t>schützen</a:t>
            </a:r>
            <a:r>
              <a:rPr dirty="0"/>
              <a:t>, </a:t>
            </a:r>
            <a:r>
              <a:rPr dirty="0" err="1"/>
              <a:t>sich</a:t>
            </a:r>
            <a:r>
              <a:rPr dirty="0"/>
              <a:t> </a:t>
            </a:r>
            <a:r>
              <a:rPr dirty="0" err="1"/>
              <a:t>vor</a:t>
            </a:r>
            <a:r>
              <a:rPr dirty="0"/>
              <a:t> </a:t>
            </a:r>
            <a:r>
              <a:rPr dirty="0" err="1"/>
              <a:t>Kollegen</a:t>
            </a:r>
            <a:r>
              <a:rPr dirty="0"/>
              <a:t> </a:t>
            </a:r>
            <a:r>
              <a:rPr lang="de-DE" dirty="0"/>
              <a:t>einfältig</a:t>
            </a:r>
            <a:r>
              <a:rPr dirty="0"/>
              <a:t> </a:t>
            </a:r>
            <a:r>
              <a:rPr dirty="0" err="1"/>
              <a:t>zu</a:t>
            </a:r>
            <a:r>
              <a:rPr dirty="0"/>
              <a:t> </a:t>
            </a:r>
            <a:r>
              <a:rPr dirty="0" err="1"/>
              <a:t>fühlen</a:t>
            </a:r>
            <a:r>
              <a:rPr dirty="0"/>
              <a:t>.</a:t>
            </a:r>
          </a:p>
        </p:txBody>
      </p:sp>
      <p:sp>
        <p:nvSpPr>
          <p:cNvPr id="993" name="TextBox 87"/>
          <p:cNvSpPr txBox="1"/>
          <p:nvPr/>
        </p:nvSpPr>
        <p:spPr>
          <a:xfrm>
            <a:off x="595998" y="6546204"/>
            <a:ext cx="5454282" cy="2285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b">
            <a:spAutoFit/>
          </a:bodyPr>
          <a:lstStyle/>
          <a:p>
            <a:pPr>
              <a:defRPr sz="1000">
                <a:latin typeface="Calibri Light"/>
                <a:ea typeface="Calibri Light"/>
                <a:cs typeface="Calibri Light"/>
                <a:sym typeface="Calibri Light"/>
              </a:defRPr>
            </a:pPr>
            <a:r>
              <a:t>Quelle: Angepasst von De Castella, Byrne &amp; Covington. 2013</a:t>
            </a:r>
          </a:p>
        </p:txBody>
      </p:sp>
      <p:sp>
        <p:nvSpPr>
          <p:cNvPr id="994" name="Rechteck 30"/>
          <p:cNvSpPr/>
          <p:nvPr/>
        </p:nvSpPr>
        <p:spPr>
          <a:xfrm>
            <a:off x="8825199" y="4125085"/>
            <a:ext cx="2979379" cy="1710128"/>
          </a:xfrm>
          <a:prstGeom prst="rect">
            <a:avLst/>
          </a:prstGeom>
          <a:solidFill>
            <a:schemeClr val="accent3"/>
          </a:solidFill>
          <a:ln w="12700">
            <a:miter lim="400000"/>
          </a:ln>
        </p:spPr>
        <p:txBody>
          <a:bodyPr lIns="45719" rIns="45719" anchor="ctr"/>
          <a:lstStyle/>
          <a:p>
            <a:pPr>
              <a:defRPr sz="2400">
                <a:latin typeface="Lato Light"/>
                <a:ea typeface="Lato Light"/>
                <a:cs typeface="Lato Light"/>
                <a:sym typeface="Lato Light"/>
              </a:defRPr>
            </a:pPr>
            <a:endParaRPr/>
          </a:p>
        </p:txBody>
      </p:sp>
      <p:sp>
        <p:nvSpPr>
          <p:cNvPr id="995" name="Rechteck 31"/>
          <p:cNvSpPr/>
          <p:nvPr/>
        </p:nvSpPr>
        <p:spPr>
          <a:xfrm>
            <a:off x="3788607" y="4161075"/>
            <a:ext cx="2979379" cy="1710128"/>
          </a:xfrm>
          <a:prstGeom prst="rect">
            <a:avLst/>
          </a:prstGeom>
          <a:solidFill>
            <a:schemeClr val="accent4"/>
          </a:solidFill>
          <a:ln w="12700">
            <a:miter lim="400000"/>
          </a:ln>
        </p:spPr>
        <p:txBody>
          <a:bodyPr lIns="45719" rIns="45719" anchor="ctr"/>
          <a:lstStyle/>
          <a:p>
            <a:pPr algn="ctr">
              <a:defRPr sz="500">
                <a:solidFill>
                  <a:srgbClr val="FFFFFF"/>
                </a:solidFill>
                <a:latin typeface="Lato Light"/>
                <a:ea typeface="Lato Light"/>
                <a:cs typeface="Lato Light"/>
                <a:sym typeface="Lato Light"/>
              </a:defRPr>
            </a:pPr>
            <a:endParaRPr/>
          </a:p>
        </p:txBody>
      </p:sp>
      <p:sp>
        <p:nvSpPr>
          <p:cNvPr id="996" name="Rechteck 32"/>
          <p:cNvSpPr/>
          <p:nvPr/>
        </p:nvSpPr>
        <p:spPr>
          <a:xfrm>
            <a:off x="3795619" y="2445448"/>
            <a:ext cx="2979379" cy="1710128"/>
          </a:xfrm>
          <a:prstGeom prst="rect">
            <a:avLst/>
          </a:prstGeom>
          <a:solidFill>
            <a:schemeClr val="accent1"/>
          </a:solidFill>
          <a:ln w="12700">
            <a:miter lim="400000"/>
          </a:ln>
        </p:spPr>
        <p:txBody>
          <a:bodyPr lIns="45719" rIns="45719" anchor="ctr"/>
          <a:lstStyle/>
          <a:p>
            <a:pPr>
              <a:defRPr sz="2400">
                <a:latin typeface="Lato Light"/>
                <a:ea typeface="Lato Light"/>
                <a:cs typeface="Lato Light"/>
                <a:sym typeface="Lato Light"/>
              </a:defRPr>
            </a:pPr>
            <a:endParaRPr/>
          </a:p>
        </p:txBody>
      </p:sp>
      <p:sp>
        <p:nvSpPr>
          <p:cNvPr id="997" name="Rechteck 34"/>
          <p:cNvSpPr/>
          <p:nvPr/>
        </p:nvSpPr>
        <p:spPr>
          <a:xfrm>
            <a:off x="8826365" y="2444817"/>
            <a:ext cx="2979379" cy="1710128"/>
          </a:xfrm>
          <a:prstGeom prst="rect">
            <a:avLst/>
          </a:prstGeom>
          <a:solidFill>
            <a:schemeClr val="accent2"/>
          </a:solidFill>
          <a:ln w="12700">
            <a:miter lim="400000"/>
          </a:ln>
        </p:spPr>
        <p:txBody>
          <a:bodyPr lIns="45719" rIns="45719" anchor="ctr"/>
          <a:lstStyle/>
          <a:p>
            <a:pPr>
              <a:defRPr sz="2400">
                <a:latin typeface="Lato Light"/>
                <a:ea typeface="Lato Light"/>
                <a:cs typeface="Lato Light"/>
                <a:sym typeface="Lato Light"/>
              </a:defRPr>
            </a:pPr>
            <a:endParaRPr/>
          </a:p>
        </p:txBody>
      </p:sp>
      <p:sp>
        <p:nvSpPr>
          <p:cNvPr id="998" name="Freeform 44"/>
          <p:cNvSpPr/>
          <p:nvPr/>
        </p:nvSpPr>
        <p:spPr>
          <a:xfrm>
            <a:off x="3789764" y="4154940"/>
            <a:ext cx="4007656" cy="201211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577" y="0"/>
                </a:lnTo>
                <a:lnTo>
                  <a:pt x="5577" y="0"/>
                </a:lnTo>
                <a:lnTo>
                  <a:pt x="16912" y="0"/>
                </a:lnTo>
                <a:cubicBezTo>
                  <a:pt x="16912" y="5151"/>
                  <a:pt x="19011" y="9335"/>
                  <a:pt x="21600" y="9335"/>
                </a:cubicBezTo>
                <a:lnTo>
                  <a:pt x="21600" y="21600"/>
                </a:lnTo>
                <a:cubicBezTo>
                  <a:pt x="17748" y="21600"/>
                  <a:pt x="14368" y="17596"/>
                  <a:pt x="12445" y="11564"/>
                </a:cubicBezTo>
                <a:lnTo>
                  <a:pt x="5551" y="11564"/>
                </a:lnTo>
                <a:lnTo>
                  <a:pt x="5551" y="11561"/>
                </a:lnTo>
                <a:lnTo>
                  <a:pt x="0" y="11561"/>
                </a:lnTo>
                <a:close/>
              </a:path>
            </a:pathLst>
          </a:custGeom>
          <a:solidFill>
            <a:schemeClr val="accent4"/>
          </a:solidFill>
          <a:ln w="12700">
            <a:miter lim="400000"/>
          </a:ln>
        </p:spPr>
        <p:txBody>
          <a:bodyPr lIns="45719" rIns="45719" anchor="ctr"/>
          <a:lstStyle/>
          <a:p>
            <a:pPr algn="ctr">
              <a:defRPr sz="500">
                <a:solidFill>
                  <a:srgbClr val="FFFFFF"/>
                </a:solidFill>
                <a:latin typeface="Lato Light"/>
                <a:ea typeface="Lato Light"/>
                <a:cs typeface="Lato Light"/>
                <a:sym typeface="Lato Light"/>
              </a:defRPr>
            </a:pPr>
            <a:endParaRPr/>
          </a:p>
        </p:txBody>
      </p:sp>
      <p:sp>
        <p:nvSpPr>
          <p:cNvPr id="999" name="Freeform 43"/>
          <p:cNvSpPr/>
          <p:nvPr/>
        </p:nvSpPr>
        <p:spPr>
          <a:xfrm>
            <a:off x="7797751" y="4154940"/>
            <a:ext cx="4007993" cy="2012118"/>
          </a:xfrm>
          <a:custGeom>
            <a:avLst/>
            <a:gdLst/>
            <a:ahLst/>
            <a:cxnLst>
              <a:cxn ang="0">
                <a:pos x="wd2" y="hd2"/>
              </a:cxn>
              <a:cxn ang="5400000">
                <a:pos x="wd2" y="hd2"/>
              </a:cxn>
              <a:cxn ang="10800000">
                <a:pos x="wd2" y="hd2"/>
              </a:cxn>
              <a:cxn ang="16200000">
                <a:pos x="wd2" y="hd2"/>
              </a:cxn>
            </a:cxnLst>
            <a:rect l="0" t="0" r="r" b="b"/>
            <a:pathLst>
              <a:path w="21600" h="21600" extrusionOk="0">
                <a:moveTo>
                  <a:pt x="16024" y="0"/>
                </a:moveTo>
                <a:lnTo>
                  <a:pt x="21600" y="0"/>
                </a:lnTo>
                <a:lnTo>
                  <a:pt x="21600" y="11561"/>
                </a:lnTo>
                <a:lnTo>
                  <a:pt x="16048" y="11561"/>
                </a:lnTo>
                <a:lnTo>
                  <a:pt x="16048" y="11564"/>
                </a:lnTo>
                <a:lnTo>
                  <a:pt x="9154" y="11564"/>
                </a:lnTo>
                <a:cubicBezTo>
                  <a:pt x="7231" y="17596"/>
                  <a:pt x="3851" y="21600"/>
                  <a:pt x="0" y="21600"/>
                </a:cubicBezTo>
                <a:lnTo>
                  <a:pt x="0" y="9335"/>
                </a:lnTo>
                <a:cubicBezTo>
                  <a:pt x="2588" y="9335"/>
                  <a:pt x="4686" y="5151"/>
                  <a:pt x="4686" y="0"/>
                </a:cubicBezTo>
                <a:lnTo>
                  <a:pt x="16024" y="0"/>
                </a:lnTo>
                <a:close/>
              </a:path>
            </a:pathLst>
          </a:custGeom>
          <a:solidFill>
            <a:schemeClr val="accent3"/>
          </a:solidFill>
          <a:ln w="12700">
            <a:miter lim="400000"/>
          </a:ln>
        </p:spPr>
        <p:txBody>
          <a:bodyPr lIns="45719" rIns="45719" anchor="ctr"/>
          <a:lstStyle/>
          <a:p>
            <a:pPr>
              <a:defRPr sz="2400">
                <a:latin typeface="Lato Light"/>
                <a:ea typeface="Lato Light"/>
                <a:cs typeface="Lato Light"/>
                <a:sym typeface="Lato Light"/>
              </a:defRPr>
            </a:pPr>
            <a:endParaRPr/>
          </a:p>
        </p:txBody>
      </p:sp>
      <p:sp>
        <p:nvSpPr>
          <p:cNvPr id="1000" name="Freeform 42"/>
          <p:cNvSpPr/>
          <p:nvPr/>
        </p:nvSpPr>
        <p:spPr>
          <a:xfrm>
            <a:off x="7797751" y="2142490"/>
            <a:ext cx="4007993" cy="201245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3851" y="0"/>
                  <a:pt x="7231" y="4003"/>
                  <a:pt x="9154" y="10029"/>
                </a:cubicBezTo>
                <a:lnTo>
                  <a:pt x="16048" y="10029"/>
                </a:lnTo>
                <a:lnTo>
                  <a:pt x="16048" y="10041"/>
                </a:lnTo>
                <a:lnTo>
                  <a:pt x="21600" y="10041"/>
                </a:lnTo>
                <a:lnTo>
                  <a:pt x="21600" y="21600"/>
                </a:lnTo>
                <a:lnTo>
                  <a:pt x="16024" y="21600"/>
                </a:lnTo>
                <a:lnTo>
                  <a:pt x="16024" y="21596"/>
                </a:lnTo>
                <a:lnTo>
                  <a:pt x="4686" y="21596"/>
                </a:lnTo>
                <a:cubicBezTo>
                  <a:pt x="4686" y="16440"/>
                  <a:pt x="2588" y="12261"/>
                  <a:pt x="0" y="12261"/>
                </a:cubicBezTo>
                <a:close/>
              </a:path>
            </a:pathLst>
          </a:custGeom>
          <a:solidFill>
            <a:schemeClr val="accent2"/>
          </a:solidFill>
          <a:ln w="12700">
            <a:miter lim="400000"/>
          </a:ln>
        </p:spPr>
        <p:txBody>
          <a:bodyPr lIns="45719" rIns="45719" anchor="ctr"/>
          <a:lstStyle/>
          <a:p>
            <a:pPr>
              <a:defRPr sz="2400">
                <a:latin typeface="Lato Light"/>
                <a:ea typeface="Lato Light"/>
                <a:cs typeface="Lato Light"/>
                <a:sym typeface="Lato Light"/>
              </a:defRPr>
            </a:pPr>
            <a:endParaRPr/>
          </a:p>
        </p:txBody>
      </p:sp>
      <p:sp>
        <p:nvSpPr>
          <p:cNvPr id="1001" name="Freeform 45"/>
          <p:cNvSpPr/>
          <p:nvPr/>
        </p:nvSpPr>
        <p:spPr>
          <a:xfrm>
            <a:off x="3789764" y="2142490"/>
            <a:ext cx="4007656" cy="201245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2261"/>
                </a:lnTo>
                <a:cubicBezTo>
                  <a:pt x="19011" y="12261"/>
                  <a:pt x="16912" y="16440"/>
                  <a:pt x="16912" y="21596"/>
                </a:cubicBezTo>
                <a:lnTo>
                  <a:pt x="5577" y="21596"/>
                </a:lnTo>
                <a:lnTo>
                  <a:pt x="5577" y="21600"/>
                </a:lnTo>
                <a:lnTo>
                  <a:pt x="0" y="21600"/>
                </a:lnTo>
                <a:lnTo>
                  <a:pt x="0" y="10041"/>
                </a:lnTo>
                <a:lnTo>
                  <a:pt x="5551" y="10041"/>
                </a:lnTo>
                <a:lnTo>
                  <a:pt x="5551" y="10029"/>
                </a:lnTo>
                <a:lnTo>
                  <a:pt x="12445" y="10029"/>
                </a:lnTo>
                <a:cubicBezTo>
                  <a:pt x="14368" y="4003"/>
                  <a:pt x="17748" y="0"/>
                  <a:pt x="21600" y="0"/>
                </a:cubicBezTo>
                <a:close/>
              </a:path>
            </a:pathLst>
          </a:custGeom>
          <a:solidFill>
            <a:schemeClr val="accent1"/>
          </a:solidFill>
          <a:ln w="12700">
            <a:miter lim="400000"/>
          </a:ln>
        </p:spPr>
        <p:txBody>
          <a:bodyPr lIns="45719" rIns="45719" anchor="ctr"/>
          <a:lstStyle/>
          <a:p>
            <a:pPr>
              <a:defRPr sz="2400">
                <a:latin typeface="Lato Light"/>
                <a:ea typeface="Lato Light"/>
                <a:cs typeface="Lato Light"/>
                <a:sym typeface="Lato Light"/>
              </a:defRPr>
            </a:pPr>
            <a:endParaRPr/>
          </a:p>
        </p:txBody>
      </p:sp>
      <p:sp>
        <p:nvSpPr>
          <p:cNvPr id="1002" name="TextBox 21"/>
          <p:cNvSpPr txBox="1"/>
          <p:nvPr/>
        </p:nvSpPr>
        <p:spPr>
          <a:xfrm>
            <a:off x="6330728" y="2871807"/>
            <a:ext cx="1142552" cy="2808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lgn="ctr">
              <a:defRPr sz="1400">
                <a:solidFill>
                  <a:srgbClr val="FFFFFF"/>
                </a:solidFill>
                <a:latin typeface="Calibri Light"/>
                <a:ea typeface="Calibri Light"/>
                <a:cs typeface="Calibri Light"/>
                <a:sym typeface="Calibri Light"/>
              </a:defRPr>
            </a:lvl1pPr>
          </a:lstStyle>
          <a:p>
            <a:r>
              <a:t>Selbstschützer</a:t>
            </a:r>
          </a:p>
        </p:txBody>
      </p:sp>
      <p:sp>
        <p:nvSpPr>
          <p:cNvPr id="1003" name="TextBox 24"/>
          <p:cNvSpPr txBox="1"/>
          <p:nvPr/>
        </p:nvSpPr>
        <p:spPr>
          <a:xfrm>
            <a:off x="7833180" y="5370876"/>
            <a:ext cx="904762" cy="2808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lgn="ctr">
              <a:defRPr sz="1400">
                <a:solidFill>
                  <a:srgbClr val="FFFFFF"/>
                </a:solidFill>
                <a:latin typeface="Calibri Light"/>
                <a:ea typeface="Calibri Light"/>
                <a:cs typeface="Calibri Light"/>
                <a:sym typeface="Calibri Light"/>
              </a:defRPr>
            </a:lvl1pPr>
          </a:lstStyle>
          <a:p>
            <a:r>
              <a:rPr dirty="0" err="1"/>
              <a:t>Optimisten</a:t>
            </a:r>
            <a:endParaRPr dirty="0"/>
          </a:p>
        </p:txBody>
      </p:sp>
      <p:sp>
        <p:nvSpPr>
          <p:cNvPr id="1004" name="TextBox 27"/>
          <p:cNvSpPr txBox="1"/>
          <p:nvPr/>
        </p:nvSpPr>
        <p:spPr>
          <a:xfrm>
            <a:off x="8491119" y="2871807"/>
            <a:ext cx="637367" cy="5094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lgn="ctr">
              <a:defRPr sz="1400">
                <a:solidFill>
                  <a:srgbClr val="FFFFFF"/>
                </a:solidFill>
                <a:latin typeface="Calibri Light"/>
                <a:ea typeface="Calibri Light"/>
                <a:cs typeface="Calibri Light"/>
                <a:sym typeface="Calibri Light"/>
              </a:defRPr>
            </a:pPr>
            <a:r>
              <a:t>Über</a:t>
            </a:r>
            <a:br/>
            <a:r>
              <a:t>Streber</a:t>
            </a:r>
          </a:p>
        </p:txBody>
      </p:sp>
      <p:sp>
        <p:nvSpPr>
          <p:cNvPr id="1005" name="TextBox 30"/>
          <p:cNvSpPr txBox="1"/>
          <p:nvPr/>
        </p:nvSpPr>
        <p:spPr>
          <a:xfrm>
            <a:off x="6830728" y="5140563"/>
            <a:ext cx="812080" cy="5232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lgn="ctr">
              <a:defRPr sz="1400">
                <a:solidFill>
                  <a:srgbClr val="FFFFFF"/>
                </a:solidFill>
                <a:latin typeface="Calibri Light"/>
                <a:ea typeface="Calibri Light"/>
                <a:cs typeface="Calibri Light"/>
                <a:sym typeface="Calibri Light"/>
              </a:defRPr>
            </a:pPr>
            <a:r>
              <a:rPr lang="de-DE" dirty="0" err="1"/>
              <a:t>Failure</a:t>
            </a:r>
            <a:endParaRPr lang="de-DE" dirty="0"/>
          </a:p>
          <a:p>
            <a:pPr algn="ctr">
              <a:defRPr sz="1400">
                <a:solidFill>
                  <a:srgbClr val="FFFFFF"/>
                </a:solidFill>
                <a:latin typeface="Calibri Light"/>
                <a:ea typeface="Calibri Light"/>
                <a:cs typeface="Calibri Light"/>
                <a:sym typeface="Calibri Light"/>
              </a:defRPr>
            </a:pPr>
            <a:r>
              <a:rPr lang="de-DE" dirty="0" err="1"/>
              <a:t>Acceptors</a:t>
            </a:r>
            <a:endParaRPr dirty="0"/>
          </a:p>
        </p:txBody>
      </p:sp>
      <p:sp>
        <p:nvSpPr>
          <p:cNvPr id="1006" name="Subtitle 2"/>
          <p:cNvSpPr txBox="1"/>
          <p:nvPr/>
        </p:nvSpPr>
        <p:spPr>
          <a:xfrm>
            <a:off x="3935343" y="2143549"/>
            <a:ext cx="2344625" cy="20175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7149" tIns="17149" rIns="17149" bIns="17149" anchor="b">
            <a:spAutoFit/>
          </a:bodyPr>
          <a:lstStyle>
            <a:lvl1pPr defTabSz="1087636">
              <a:lnSpc>
                <a:spcPts val="1300"/>
              </a:lnSpc>
              <a:spcBef>
                <a:spcPts val="200"/>
              </a:spcBef>
              <a:defRPr sz="1200">
                <a:solidFill>
                  <a:srgbClr val="FFFFFF"/>
                </a:solidFill>
                <a:latin typeface="Lato Light"/>
                <a:ea typeface="Lato Light"/>
                <a:cs typeface="Lato Light"/>
                <a:sym typeface="Lato Light"/>
              </a:defRPr>
            </a:lvl1pPr>
          </a:lstStyle>
          <a:p>
            <a:r>
              <a:t>Selbstschützer haben eine hohe Angst vor Misserfolg und eine geringe Erfolgsorientierung. Anstatt zu versuchen, Misserfolge zu verhindern, finden sie externe Gründe, um eine mangelnde Leistung zu rechtfertigen. Zum Beispiel, dass andere Menschen etwas nicht getan haben, dass die Zeit nicht reicht oder dass ein System, das sie brauchen, nicht verfügbar ist.</a:t>
            </a:r>
          </a:p>
        </p:txBody>
      </p:sp>
      <p:sp>
        <p:nvSpPr>
          <p:cNvPr id="1008" name="Subtitle 2"/>
          <p:cNvSpPr txBox="1"/>
          <p:nvPr/>
        </p:nvSpPr>
        <p:spPr>
          <a:xfrm>
            <a:off x="3918192" y="4154940"/>
            <a:ext cx="2344625" cy="18238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7149" tIns="17149" rIns="17149" bIns="17149">
            <a:spAutoFit/>
          </a:bodyPr>
          <a:lstStyle>
            <a:lvl1pPr defTabSz="1087636">
              <a:spcBef>
                <a:spcPts val="300"/>
              </a:spcBef>
              <a:defRPr sz="1400">
                <a:solidFill>
                  <a:srgbClr val="FFFFFF"/>
                </a:solidFill>
                <a:latin typeface="Calibri Light"/>
                <a:ea typeface="Calibri Light"/>
                <a:cs typeface="Calibri Light"/>
                <a:sym typeface="Calibri Light"/>
              </a:defRPr>
            </a:lvl1pPr>
          </a:lstStyle>
          <a:p>
            <a:pPr defTabSz="1087636">
              <a:spcBef>
                <a:spcPts val="300"/>
              </a:spcBef>
              <a:defRPr sz="1600">
                <a:solidFill>
                  <a:srgbClr val="FFFFFF"/>
                </a:solidFill>
                <a:latin typeface="Calibri Light"/>
                <a:ea typeface="Calibri Light"/>
                <a:cs typeface="Calibri Light"/>
                <a:sym typeface="Calibri Light"/>
              </a:defRPr>
            </a:pPr>
            <a:r>
              <a:rPr lang="de-DE" sz="1400" dirty="0"/>
              <a:t>Personen mit geringer Versagensangst und geringer Erfolgsorientierung sind </a:t>
            </a:r>
            <a:r>
              <a:rPr lang="de-DE" sz="1400" dirty="0" err="1"/>
              <a:t>Failure</a:t>
            </a:r>
            <a:r>
              <a:rPr lang="de-DE" sz="1400" dirty="0"/>
              <a:t> </a:t>
            </a:r>
            <a:r>
              <a:rPr lang="de-DE" sz="1400" dirty="0" err="1"/>
              <a:t>Acceptors</a:t>
            </a:r>
            <a:r>
              <a:rPr lang="de-DE" sz="1400" dirty="0"/>
              <a:t>. Sie erwarten sehr wenig von sich selbst und sind scheinbar gleichgültig gegenüber ihren Erfolgen und Misserfolgen.</a:t>
            </a:r>
          </a:p>
        </p:txBody>
      </p:sp>
      <p:sp>
        <p:nvSpPr>
          <p:cNvPr id="1009" name="Subtitle 2"/>
          <p:cNvSpPr txBox="1"/>
          <p:nvPr/>
        </p:nvSpPr>
        <p:spPr>
          <a:xfrm>
            <a:off x="8799290" y="4184753"/>
            <a:ext cx="3161064" cy="16504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7149" tIns="17149" rIns="17149" bIns="17149">
            <a:spAutoFit/>
          </a:bodyPr>
          <a:lstStyle>
            <a:lvl1pPr defTabSz="1087636">
              <a:spcBef>
                <a:spcPts val="300"/>
              </a:spcBef>
              <a:defRPr sz="1300">
                <a:solidFill>
                  <a:srgbClr val="FFFFFF"/>
                </a:solidFill>
                <a:latin typeface="Calibri Light"/>
                <a:ea typeface="Calibri Light"/>
                <a:cs typeface="Calibri Light"/>
                <a:sym typeface="Calibri Light"/>
              </a:defRPr>
            </a:lvl1pPr>
          </a:lstStyle>
          <a:p>
            <a:r>
              <a:rPr lang="de-DE" dirty="0"/>
              <a:t>Jemand mit hoher Erfolgsorientierung und geringer Angst vor Misserfolg ist ein Optimist. Sie befinden sich auf diesem Modell an der idealen Stelle, da sie zuversichtlich sind, dass ihre Bemühungen das gewünschte Ergebnis erzielen werden. Sie sind belastbar und zeigen sehr unwahrscheinlich defensive Verhaltensweisen.</a:t>
            </a:r>
            <a:endParaRPr lang="de-DE" dirty="0">
              <a:solidFill>
                <a:srgbClr val="44546A"/>
              </a:solidFill>
              <a:latin typeface="Open Sans Light"/>
              <a:ea typeface="Open Sans Light"/>
              <a:cs typeface="Open Sans Light"/>
              <a:sym typeface="Open Sans Light"/>
            </a:endParaRPr>
          </a:p>
        </p:txBody>
      </p:sp>
      <p:sp>
        <p:nvSpPr>
          <p:cNvPr id="1010" name="Gerade Verbindung mit Pfeil 62"/>
          <p:cNvSpPr/>
          <p:nvPr/>
        </p:nvSpPr>
        <p:spPr>
          <a:xfrm flipH="1">
            <a:off x="7797418" y="1953927"/>
            <a:ext cx="1" cy="4466125"/>
          </a:xfrm>
          <a:prstGeom prst="line">
            <a:avLst/>
          </a:prstGeom>
          <a:ln w="6350">
            <a:solidFill>
              <a:schemeClr val="accent1"/>
            </a:solidFill>
            <a:miter/>
            <a:headEnd type="triangle"/>
            <a:tailEnd type="triangle"/>
          </a:ln>
        </p:spPr>
        <p:txBody>
          <a:bodyPr lIns="45719" rIns="45719"/>
          <a:lstStyle/>
          <a:p>
            <a:endParaRPr/>
          </a:p>
        </p:txBody>
      </p:sp>
      <p:sp>
        <p:nvSpPr>
          <p:cNvPr id="1011" name="Gerade Verbindung mit Pfeil 63"/>
          <p:cNvSpPr/>
          <p:nvPr/>
        </p:nvSpPr>
        <p:spPr>
          <a:xfrm flipH="1">
            <a:off x="3389391" y="4135318"/>
            <a:ext cx="8328869" cy="2"/>
          </a:xfrm>
          <a:prstGeom prst="line">
            <a:avLst/>
          </a:prstGeom>
          <a:ln w="6350">
            <a:solidFill>
              <a:schemeClr val="accent1"/>
            </a:solidFill>
            <a:miter/>
            <a:headEnd type="triangle"/>
            <a:tailEnd type="triangle"/>
          </a:ln>
        </p:spPr>
        <p:txBody>
          <a:bodyPr lIns="45719" rIns="45719"/>
          <a:lstStyle/>
          <a:p>
            <a:endParaRPr/>
          </a:p>
        </p:txBody>
      </p:sp>
      <p:sp>
        <p:nvSpPr>
          <p:cNvPr id="1012" name="TextBox 21"/>
          <p:cNvSpPr txBox="1"/>
          <p:nvPr/>
        </p:nvSpPr>
        <p:spPr>
          <a:xfrm>
            <a:off x="7074490" y="1709333"/>
            <a:ext cx="1684113" cy="3077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1400">
                <a:solidFill>
                  <a:srgbClr val="44546A"/>
                </a:solidFill>
                <a:latin typeface="Calibri Light"/>
                <a:ea typeface="Calibri Light"/>
                <a:cs typeface="Calibri Light"/>
                <a:sym typeface="Calibri Light"/>
              </a:defRPr>
            </a:lvl1pPr>
          </a:lstStyle>
          <a:p>
            <a:r>
              <a:rPr lang="de-DE" b="1" dirty="0"/>
              <a:t>Groß</a:t>
            </a:r>
            <a:r>
              <a:rPr b="1" dirty="0"/>
              <a:t>e </a:t>
            </a:r>
            <a:r>
              <a:rPr b="1" dirty="0" err="1"/>
              <a:t>Versagensangst</a:t>
            </a:r>
            <a:endParaRPr b="1" dirty="0"/>
          </a:p>
        </p:txBody>
      </p:sp>
      <p:sp>
        <p:nvSpPr>
          <p:cNvPr id="1013" name="TextBox 21"/>
          <p:cNvSpPr txBox="1"/>
          <p:nvPr/>
        </p:nvSpPr>
        <p:spPr>
          <a:xfrm>
            <a:off x="6928444" y="6472937"/>
            <a:ext cx="1802736" cy="3077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1400">
                <a:solidFill>
                  <a:srgbClr val="44546A"/>
                </a:solidFill>
                <a:latin typeface="Calibri Light"/>
                <a:ea typeface="Calibri Light"/>
                <a:cs typeface="Calibri Light"/>
                <a:sym typeface="Calibri Light"/>
              </a:defRPr>
            </a:lvl1pPr>
          </a:lstStyle>
          <a:p>
            <a:r>
              <a:rPr b="1" dirty="0" err="1"/>
              <a:t>Geringe</a:t>
            </a:r>
            <a:r>
              <a:rPr b="1" dirty="0"/>
              <a:t> </a:t>
            </a:r>
            <a:r>
              <a:rPr b="1" dirty="0" err="1"/>
              <a:t>Versagensangst</a:t>
            </a:r>
            <a:endParaRPr b="1" dirty="0"/>
          </a:p>
        </p:txBody>
      </p:sp>
      <p:sp>
        <p:nvSpPr>
          <p:cNvPr id="1014" name="TextBox 21"/>
          <p:cNvSpPr txBox="1"/>
          <p:nvPr/>
        </p:nvSpPr>
        <p:spPr>
          <a:xfrm rot="5400000">
            <a:off x="11113780" y="4007188"/>
            <a:ext cx="1871664" cy="3077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lgn="ctr">
              <a:defRPr sz="1400">
                <a:solidFill>
                  <a:srgbClr val="44546A"/>
                </a:solidFill>
                <a:latin typeface="Calibri Light"/>
                <a:ea typeface="Calibri Light"/>
                <a:cs typeface="Calibri Light"/>
                <a:sym typeface="Calibri Light"/>
              </a:defRPr>
            </a:lvl1pPr>
          </a:lstStyle>
          <a:p>
            <a:r>
              <a:rPr b="1" dirty="0" err="1"/>
              <a:t>Hohe</a:t>
            </a:r>
            <a:r>
              <a:rPr b="1" dirty="0"/>
              <a:t> </a:t>
            </a:r>
            <a:r>
              <a:rPr b="1" dirty="0" err="1"/>
              <a:t>Erfolgsorientierung</a:t>
            </a:r>
            <a:endParaRPr b="1" dirty="0"/>
          </a:p>
        </p:txBody>
      </p:sp>
      <p:sp>
        <p:nvSpPr>
          <p:cNvPr id="1015" name="TextBox 21"/>
          <p:cNvSpPr txBox="1"/>
          <p:nvPr/>
        </p:nvSpPr>
        <p:spPr>
          <a:xfrm rot="16200000">
            <a:off x="2202581" y="3981431"/>
            <a:ext cx="2051201" cy="3077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lgn="ctr">
              <a:defRPr sz="1400">
                <a:solidFill>
                  <a:srgbClr val="44546A"/>
                </a:solidFill>
                <a:latin typeface="Calibri Light"/>
                <a:ea typeface="Calibri Light"/>
                <a:cs typeface="Calibri Light"/>
                <a:sym typeface="Calibri Light"/>
              </a:defRPr>
            </a:lvl1pPr>
          </a:lstStyle>
          <a:p>
            <a:r>
              <a:rPr b="1" dirty="0" err="1"/>
              <a:t>Geringe</a:t>
            </a:r>
            <a:r>
              <a:rPr b="1" dirty="0"/>
              <a:t> </a:t>
            </a:r>
            <a:r>
              <a:rPr b="1" dirty="0" err="1"/>
              <a:t>Erfolgsorientierung</a:t>
            </a:r>
            <a:endParaRPr b="1" dirty="0"/>
          </a:p>
        </p:txBody>
      </p:sp>
      <p:grpSp>
        <p:nvGrpSpPr>
          <p:cNvPr id="1018" name="Rechteck 4"/>
          <p:cNvGrpSpPr/>
          <p:nvPr/>
        </p:nvGrpSpPr>
        <p:grpSpPr>
          <a:xfrm>
            <a:off x="3788607" y="2444817"/>
            <a:ext cx="8015971" cy="1699327"/>
            <a:chOff x="0" y="0"/>
            <a:chExt cx="8015969" cy="1699325"/>
          </a:xfrm>
        </p:grpSpPr>
        <p:sp>
          <p:nvSpPr>
            <p:cNvPr id="1016" name="Rechteck"/>
            <p:cNvSpPr/>
            <p:nvPr/>
          </p:nvSpPr>
          <p:spPr>
            <a:xfrm>
              <a:off x="0" y="0"/>
              <a:ext cx="8015969" cy="1699325"/>
            </a:xfrm>
            <a:prstGeom prst="rect">
              <a:avLst/>
            </a:prstGeom>
            <a:solidFill>
              <a:srgbClr val="F2F2F2">
                <a:alpha val="90000"/>
              </a:srgbClr>
            </a:solidFill>
            <a:ln w="12700" cap="flat">
              <a:solidFill>
                <a:srgbClr val="FFFFFF"/>
              </a:solidFill>
              <a:prstDash val="solid"/>
              <a:miter lim="800000"/>
            </a:ln>
            <a:effectLst/>
          </p:spPr>
          <p:txBody>
            <a:bodyPr wrap="square" lIns="45719" tIns="45719" rIns="45719" bIns="45719" numCol="1" anchor="ctr">
              <a:noAutofit/>
            </a:bodyPr>
            <a:lstStyle/>
            <a:p>
              <a:pPr algn="ctr">
                <a:defRPr sz="2000">
                  <a:solidFill>
                    <a:srgbClr val="44546A"/>
                  </a:solidFill>
                  <a:latin typeface="Calibri Light"/>
                  <a:ea typeface="Calibri Light"/>
                  <a:cs typeface="Calibri Light"/>
                  <a:sym typeface="Calibri Light"/>
                </a:defRPr>
              </a:pPr>
              <a:endParaRPr/>
            </a:p>
          </p:txBody>
        </p:sp>
        <p:sp>
          <p:nvSpPr>
            <p:cNvPr id="1017" name="Überstreber und Selbstschützer zeigen ein hohes Maß an defensivem Pessimismus. Sie schrauben ihre Erwartungen an das, was sie erreichen können, herunter und gehen davon aus, dass sie scheitern werden, um sich vor Enttäuschungen zu schützen. Jeder Erfolg "/>
            <p:cNvSpPr txBox="1"/>
            <p:nvPr/>
          </p:nvSpPr>
          <p:spPr>
            <a:xfrm>
              <a:off x="52070" y="34057"/>
              <a:ext cx="7911829" cy="163121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2000">
                  <a:solidFill>
                    <a:srgbClr val="44546A"/>
                  </a:solidFill>
                  <a:latin typeface="Calibri Light"/>
                  <a:ea typeface="Calibri Light"/>
                  <a:cs typeface="Calibri Light"/>
                  <a:sym typeface="Calibri Light"/>
                </a:defRPr>
              </a:lvl1pPr>
            </a:lstStyle>
            <a:p>
              <a:r>
                <a:rPr dirty="0" err="1"/>
                <a:t>Über</a:t>
              </a:r>
              <a:r>
                <a:rPr lang="de-DE" dirty="0" err="1"/>
                <a:t>flieger</a:t>
              </a:r>
              <a:r>
                <a:rPr lang="de-DE" dirty="0"/>
                <a:t> </a:t>
              </a:r>
              <a:r>
                <a:rPr dirty="0"/>
                <a:t>und </a:t>
              </a:r>
              <a:r>
                <a:rPr dirty="0" err="1"/>
                <a:t>Selbstschützer</a:t>
              </a:r>
              <a:r>
                <a:rPr dirty="0"/>
                <a:t> </a:t>
              </a:r>
              <a:r>
                <a:rPr dirty="0" err="1"/>
                <a:t>zeigen</a:t>
              </a:r>
              <a:r>
                <a:rPr dirty="0"/>
                <a:t> </a:t>
              </a:r>
              <a:r>
                <a:rPr dirty="0" err="1"/>
                <a:t>ein</a:t>
              </a:r>
              <a:r>
                <a:rPr dirty="0"/>
                <a:t> </a:t>
              </a:r>
              <a:r>
                <a:rPr dirty="0" err="1"/>
                <a:t>hohes</a:t>
              </a:r>
              <a:r>
                <a:rPr dirty="0"/>
                <a:t> </a:t>
              </a:r>
              <a:r>
                <a:rPr dirty="0" err="1"/>
                <a:t>Maß</a:t>
              </a:r>
              <a:r>
                <a:rPr dirty="0"/>
                <a:t> an </a:t>
              </a:r>
              <a:r>
                <a:rPr dirty="0" err="1"/>
                <a:t>defensivem</a:t>
              </a:r>
              <a:r>
                <a:rPr dirty="0"/>
                <a:t> </a:t>
              </a:r>
              <a:r>
                <a:rPr dirty="0" err="1"/>
                <a:t>Pessimismus</a:t>
              </a:r>
              <a:r>
                <a:rPr dirty="0"/>
                <a:t>. Sie </a:t>
              </a:r>
              <a:r>
                <a:rPr dirty="0" err="1"/>
                <a:t>schrauben</a:t>
              </a:r>
              <a:r>
                <a:rPr dirty="0"/>
                <a:t> </a:t>
              </a:r>
              <a:r>
                <a:rPr dirty="0" err="1"/>
                <a:t>ihre</a:t>
              </a:r>
              <a:r>
                <a:rPr dirty="0"/>
                <a:t> </a:t>
              </a:r>
              <a:r>
                <a:rPr dirty="0" err="1"/>
                <a:t>Erwartungen</a:t>
              </a:r>
              <a:r>
                <a:rPr dirty="0"/>
                <a:t> an das, was </a:t>
              </a:r>
              <a:r>
                <a:rPr dirty="0" err="1"/>
                <a:t>sie</a:t>
              </a:r>
              <a:r>
                <a:rPr dirty="0"/>
                <a:t> </a:t>
              </a:r>
              <a:r>
                <a:rPr dirty="0" err="1"/>
                <a:t>erreichen</a:t>
              </a:r>
              <a:r>
                <a:rPr dirty="0"/>
                <a:t> </a:t>
              </a:r>
              <a:r>
                <a:rPr dirty="0" err="1"/>
                <a:t>können</a:t>
              </a:r>
              <a:r>
                <a:rPr lang="de-DE" dirty="0"/>
                <a:t>, </a:t>
              </a:r>
              <a:r>
                <a:rPr dirty="0" err="1"/>
                <a:t>herunter</a:t>
              </a:r>
              <a:r>
                <a:rPr dirty="0"/>
                <a:t> und </a:t>
              </a:r>
              <a:r>
                <a:rPr dirty="0" err="1"/>
                <a:t>gehen</a:t>
              </a:r>
              <a:r>
                <a:rPr dirty="0"/>
                <a:t> </a:t>
              </a:r>
              <a:r>
                <a:rPr dirty="0" err="1"/>
                <a:t>davon</a:t>
              </a:r>
              <a:r>
                <a:rPr dirty="0"/>
                <a:t> </a:t>
              </a:r>
              <a:r>
                <a:rPr dirty="0" err="1"/>
                <a:t>aus</a:t>
              </a:r>
              <a:r>
                <a:rPr dirty="0"/>
                <a:t>, </a:t>
              </a:r>
              <a:r>
                <a:rPr dirty="0" err="1"/>
                <a:t>dass</a:t>
              </a:r>
              <a:r>
                <a:rPr dirty="0"/>
                <a:t> </a:t>
              </a:r>
              <a:r>
                <a:rPr dirty="0" err="1"/>
                <a:t>sie</a:t>
              </a:r>
              <a:r>
                <a:rPr dirty="0"/>
                <a:t> </a:t>
              </a:r>
              <a:r>
                <a:rPr dirty="0" err="1"/>
                <a:t>scheitern</a:t>
              </a:r>
              <a:r>
                <a:rPr dirty="0"/>
                <a:t> </a:t>
              </a:r>
              <a:r>
                <a:rPr dirty="0" err="1"/>
                <a:t>werden</a:t>
              </a:r>
              <a:r>
                <a:rPr dirty="0"/>
                <a:t>, um </a:t>
              </a:r>
              <a:r>
                <a:rPr dirty="0" err="1"/>
                <a:t>sich</a:t>
              </a:r>
              <a:r>
                <a:rPr dirty="0"/>
                <a:t> </a:t>
              </a:r>
              <a:r>
                <a:rPr dirty="0" err="1"/>
                <a:t>vor</a:t>
              </a:r>
              <a:r>
                <a:rPr dirty="0"/>
                <a:t> </a:t>
              </a:r>
              <a:r>
                <a:rPr dirty="0" err="1"/>
                <a:t>Enttäuschungen</a:t>
              </a:r>
              <a:r>
                <a:rPr dirty="0"/>
                <a:t> </a:t>
              </a:r>
              <a:r>
                <a:rPr dirty="0" err="1"/>
                <a:t>zu</a:t>
              </a:r>
              <a:r>
                <a:rPr dirty="0"/>
                <a:t> </a:t>
              </a:r>
              <a:r>
                <a:rPr dirty="0" err="1"/>
                <a:t>schützen</a:t>
              </a:r>
              <a:r>
                <a:rPr dirty="0"/>
                <a:t>. </a:t>
              </a:r>
              <a:r>
                <a:rPr dirty="0" err="1"/>
                <a:t>Jeder</a:t>
              </a:r>
              <a:r>
                <a:rPr dirty="0"/>
                <a:t> </a:t>
              </a:r>
              <a:r>
                <a:rPr dirty="0" err="1"/>
                <a:t>Erfolg</a:t>
              </a:r>
              <a:r>
                <a:rPr dirty="0"/>
                <a:t> </a:t>
              </a:r>
              <a:r>
                <a:rPr dirty="0" err="1"/>
                <a:t>wird</a:t>
              </a:r>
              <a:r>
                <a:rPr dirty="0"/>
                <a:t> </a:t>
              </a:r>
              <a:r>
                <a:rPr dirty="0" err="1"/>
                <a:t>als</a:t>
              </a:r>
              <a:r>
                <a:rPr dirty="0"/>
                <a:t> </a:t>
              </a:r>
              <a:r>
                <a:rPr dirty="0" err="1"/>
                <a:t>eine</a:t>
              </a:r>
              <a:r>
                <a:rPr dirty="0"/>
                <a:t> </a:t>
              </a:r>
              <a:r>
                <a:rPr dirty="0" err="1"/>
                <a:t>angenehme</a:t>
              </a:r>
              <a:r>
                <a:rPr dirty="0"/>
                <a:t> </a:t>
              </a:r>
              <a:r>
                <a:rPr dirty="0" err="1"/>
                <a:t>Überraschung</a:t>
              </a:r>
              <a:r>
                <a:rPr dirty="0"/>
                <a:t> </a:t>
              </a:r>
              <a:r>
                <a:rPr dirty="0" err="1"/>
                <a:t>behandelt</a:t>
              </a:r>
              <a:r>
                <a:rPr dirty="0"/>
                <a:t>.</a:t>
              </a:r>
            </a:p>
          </p:txBody>
        </p:sp>
      </p:grpSp>
      <p:sp>
        <p:nvSpPr>
          <p:cNvPr id="34" name="Textplatzhalter 1">
            <a:extLst>
              <a:ext uri="{FF2B5EF4-FFF2-40B4-BE49-F238E27FC236}">
                <a16:creationId xmlns:a16="http://schemas.microsoft.com/office/drawing/2014/main" xmlns="" id="{3388036D-7405-4425-8FF3-4BE289124F12}"/>
              </a:ext>
            </a:extLst>
          </p:cNvPr>
          <p:cNvSpPr txBox="1">
            <a:spLocks noGrp="1"/>
          </p:cNvSpPr>
          <p:nvPr>
            <p:ph type="body" sz="quarter" idx="1"/>
          </p:nvPr>
        </p:nvSpPr>
        <p:spPr>
          <a:xfrm>
            <a:off x="1332620" y="549648"/>
            <a:ext cx="8852377" cy="697353"/>
          </a:xfrm>
          <a:prstGeom prst="rect">
            <a:avLst/>
          </a:prstGeom>
        </p:spPr>
        <p:txBody>
          <a:bodyPr/>
          <a:lstStyle/>
          <a:p>
            <a:r>
              <a:rPr dirty="0"/>
              <a:t>Die Angst </a:t>
            </a:r>
            <a:r>
              <a:rPr lang="de-DE" dirty="0"/>
              <a:t>vor dem </a:t>
            </a:r>
            <a:r>
              <a:rPr dirty="0" err="1"/>
              <a:t>Scheitern</a:t>
            </a:r>
            <a:endParaRPr dirty="0"/>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1" name="Subtitle 2"/>
          <p:cNvSpPr txBox="1"/>
          <p:nvPr/>
        </p:nvSpPr>
        <p:spPr>
          <a:xfrm>
            <a:off x="30436" y="1682021"/>
            <a:ext cx="3571595" cy="50837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0790" tIns="40790" rIns="40790" bIns="40790">
            <a:spAutoFit/>
          </a:bodyPr>
          <a:lstStyle/>
          <a:p>
            <a:pPr defTabSz="1087636">
              <a:spcBef>
                <a:spcPts val="600"/>
              </a:spcBef>
              <a:defRPr sz="2000">
                <a:solidFill>
                  <a:srgbClr val="245473"/>
                </a:solidFill>
                <a:latin typeface="Calibri Light"/>
                <a:ea typeface="Calibri Light"/>
                <a:cs typeface="Calibri Light"/>
                <a:sym typeface="Calibri Light"/>
              </a:defRPr>
            </a:pPr>
            <a:r>
              <a:rPr dirty="0"/>
              <a:t>Das Problem </a:t>
            </a:r>
            <a:r>
              <a:rPr dirty="0" err="1"/>
              <a:t>mit</a:t>
            </a:r>
            <a:r>
              <a:rPr dirty="0"/>
              <a:t> </a:t>
            </a:r>
            <a:r>
              <a:rPr dirty="0" err="1"/>
              <a:t>diesen</a:t>
            </a:r>
            <a:r>
              <a:rPr dirty="0"/>
              <a:t> </a:t>
            </a:r>
            <a:r>
              <a:rPr dirty="0" err="1"/>
              <a:t>Strategien</a:t>
            </a:r>
            <a:r>
              <a:rPr dirty="0"/>
              <a:t> auf </a:t>
            </a:r>
            <a:r>
              <a:rPr dirty="0" err="1"/>
              <a:t>persönlicher</a:t>
            </a:r>
            <a:r>
              <a:rPr dirty="0"/>
              <a:t> Ebene </a:t>
            </a:r>
            <a:r>
              <a:rPr dirty="0" err="1"/>
              <a:t>ist</a:t>
            </a:r>
            <a:r>
              <a:rPr dirty="0"/>
              <a:t>, </a:t>
            </a:r>
            <a:r>
              <a:rPr dirty="0" err="1"/>
              <a:t>dass</a:t>
            </a:r>
            <a:r>
              <a:rPr dirty="0"/>
              <a:t> </a:t>
            </a:r>
            <a:r>
              <a:rPr dirty="0" err="1"/>
              <a:t>sie</a:t>
            </a:r>
            <a:r>
              <a:rPr dirty="0"/>
              <a:t> </a:t>
            </a:r>
            <a:r>
              <a:rPr dirty="0" err="1"/>
              <a:t>mit</a:t>
            </a:r>
            <a:r>
              <a:rPr dirty="0"/>
              <a:t> der Zeit </a:t>
            </a:r>
            <a:r>
              <a:rPr dirty="0" err="1"/>
              <a:t>tatsächlich</a:t>
            </a:r>
            <a:r>
              <a:rPr dirty="0"/>
              <a:t> das </a:t>
            </a:r>
            <a:r>
              <a:rPr dirty="0" err="1"/>
              <a:t>Verhalten</a:t>
            </a:r>
            <a:r>
              <a:rPr dirty="0"/>
              <a:t> </a:t>
            </a:r>
            <a:r>
              <a:rPr dirty="0" err="1"/>
              <a:t>ver</a:t>
            </a:r>
            <a:r>
              <a:rPr lang="de-DE" dirty="0"/>
              <a:t>-</a:t>
            </a:r>
            <a:r>
              <a:rPr dirty="0" err="1"/>
              <a:t>stärken</a:t>
            </a:r>
            <a:r>
              <a:rPr dirty="0"/>
              <a:t>, das man </a:t>
            </a:r>
            <a:r>
              <a:rPr dirty="0" err="1"/>
              <a:t>zu</a:t>
            </a:r>
            <a:r>
              <a:rPr dirty="0"/>
              <a:t> </a:t>
            </a:r>
            <a:r>
              <a:rPr dirty="0" err="1"/>
              <a:t>vermeiden</a:t>
            </a:r>
            <a:r>
              <a:rPr dirty="0"/>
              <a:t> </a:t>
            </a:r>
            <a:r>
              <a:rPr dirty="0" err="1"/>
              <a:t>versucht</a:t>
            </a:r>
            <a:r>
              <a:rPr dirty="0"/>
              <a:t>. Die </a:t>
            </a:r>
            <a:r>
              <a:rPr dirty="0" err="1"/>
              <a:t>Erwartung</a:t>
            </a:r>
            <a:r>
              <a:rPr dirty="0"/>
              <a:t>, </a:t>
            </a:r>
            <a:r>
              <a:rPr dirty="0" err="1"/>
              <a:t>zu</a:t>
            </a:r>
            <a:r>
              <a:rPr dirty="0"/>
              <a:t> </a:t>
            </a:r>
            <a:r>
              <a:rPr dirty="0" err="1"/>
              <a:t>ver</a:t>
            </a:r>
            <a:r>
              <a:rPr lang="de-DE" dirty="0"/>
              <a:t>-</a:t>
            </a:r>
            <a:r>
              <a:rPr dirty="0" err="1"/>
              <a:t>sagen</a:t>
            </a:r>
            <a:r>
              <a:rPr dirty="0"/>
              <a:t>, </a:t>
            </a:r>
            <a:r>
              <a:rPr dirty="0" err="1"/>
              <a:t>wird</a:t>
            </a:r>
            <a:r>
              <a:rPr dirty="0"/>
              <a:t> normal, </a:t>
            </a:r>
            <a:r>
              <a:rPr dirty="0" err="1"/>
              <a:t>sodass</a:t>
            </a:r>
            <a:r>
              <a:rPr dirty="0"/>
              <a:t> </a:t>
            </a:r>
            <a:r>
              <a:rPr dirty="0" err="1"/>
              <a:t>sich</a:t>
            </a:r>
            <a:r>
              <a:rPr dirty="0"/>
              <a:t> Menschen </a:t>
            </a:r>
            <a:r>
              <a:rPr dirty="0" err="1"/>
              <a:t>hilflos</a:t>
            </a:r>
            <a:r>
              <a:rPr dirty="0"/>
              <a:t> </a:t>
            </a:r>
            <a:r>
              <a:rPr dirty="0" err="1"/>
              <a:t>fühlen</a:t>
            </a:r>
            <a:r>
              <a:rPr dirty="0"/>
              <a:t> und </a:t>
            </a:r>
            <a:r>
              <a:rPr dirty="0" err="1"/>
              <a:t>glauben</a:t>
            </a:r>
            <a:r>
              <a:rPr dirty="0"/>
              <a:t>, </a:t>
            </a:r>
            <a:r>
              <a:rPr dirty="0" err="1"/>
              <a:t>dass</a:t>
            </a:r>
            <a:r>
              <a:rPr dirty="0"/>
              <a:t> </a:t>
            </a:r>
            <a:r>
              <a:rPr dirty="0" err="1"/>
              <a:t>sie</a:t>
            </a:r>
            <a:r>
              <a:rPr dirty="0"/>
              <a:t> </a:t>
            </a:r>
            <a:r>
              <a:rPr dirty="0" err="1"/>
              <a:t>sich</a:t>
            </a:r>
            <a:r>
              <a:rPr dirty="0"/>
              <a:t> </a:t>
            </a:r>
            <a:r>
              <a:rPr dirty="0" err="1"/>
              <a:t>nicht</a:t>
            </a:r>
            <a:r>
              <a:rPr dirty="0"/>
              <a:t> </a:t>
            </a:r>
            <a:r>
              <a:rPr dirty="0" err="1"/>
              <a:t>verbessern</a:t>
            </a:r>
            <a:r>
              <a:rPr dirty="0"/>
              <a:t> </a:t>
            </a:r>
            <a:r>
              <a:rPr dirty="0" err="1"/>
              <a:t>können</a:t>
            </a:r>
            <a:r>
              <a:rPr dirty="0"/>
              <a:t>.</a:t>
            </a:r>
            <a:endParaRPr lang="de-DE" sz="2400" dirty="0">
              <a:solidFill>
                <a:srgbClr val="44546A"/>
              </a:solidFill>
              <a:latin typeface="Open Sans Light"/>
              <a:sym typeface="Open Sans Light"/>
            </a:endParaRPr>
          </a:p>
          <a:p>
            <a:pPr defTabSz="1087636">
              <a:spcBef>
                <a:spcPts val="600"/>
              </a:spcBef>
              <a:defRPr sz="2000">
                <a:solidFill>
                  <a:srgbClr val="245473"/>
                </a:solidFill>
                <a:latin typeface="Calibri Light"/>
                <a:ea typeface="Calibri Light"/>
                <a:cs typeface="Calibri Light"/>
                <a:sym typeface="Calibri Light"/>
              </a:defRPr>
            </a:pPr>
            <a:r>
              <a:rPr lang="de-DE" dirty="0"/>
              <a:t>Das hilft auch dem </a:t>
            </a:r>
            <a:r>
              <a:rPr dirty="0" err="1"/>
              <a:t>Projekt</a:t>
            </a:r>
            <a:r>
              <a:rPr dirty="0"/>
              <a:t> </a:t>
            </a:r>
            <a:r>
              <a:rPr dirty="0" err="1"/>
              <a:t>nicht</a:t>
            </a:r>
            <a:r>
              <a:rPr dirty="0"/>
              <a:t>. </a:t>
            </a:r>
            <a:r>
              <a:rPr dirty="0" err="1"/>
              <a:t>Obwohl</a:t>
            </a:r>
            <a:r>
              <a:rPr dirty="0"/>
              <a:t> die Leute </a:t>
            </a:r>
            <a:r>
              <a:rPr dirty="0" err="1"/>
              <a:t>fleißig</a:t>
            </a:r>
            <a:r>
              <a:rPr dirty="0"/>
              <a:t> </a:t>
            </a:r>
            <a:r>
              <a:rPr lang="de-DE" dirty="0"/>
              <a:t>wirken</a:t>
            </a:r>
            <a:r>
              <a:rPr dirty="0"/>
              <a:t>, </a:t>
            </a:r>
            <a:r>
              <a:rPr dirty="0" err="1"/>
              <a:t>wird</a:t>
            </a:r>
            <a:r>
              <a:rPr lang="de-DE" dirty="0"/>
              <a:t> es durch schlechte Ergebnis-qualität und länger werdende Zeitpläne beeinträchtigt. Das führt zu unzufriedenen Kunden.</a:t>
            </a:r>
            <a:endParaRPr dirty="0"/>
          </a:p>
        </p:txBody>
      </p:sp>
      <p:sp>
        <p:nvSpPr>
          <p:cNvPr id="1022" name="Rechteck 30"/>
          <p:cNvSpPr/>
          <p:nvPr/>
        </p:nvSpPr>
        <p:spPr>
          <a:xfrm>
            <a:off x="8897550" y="4155575"/>
            <a:ext cx="2979379" cy="1710128"/>
          </a:xfrm>
          <a:prstGeom prst="rect">
            <a:avLst/>
          </a:prstGeom>
          <a:solidFill>
            <a:schemeClr val="accent3"/>
          </a:solidFill>
          <a:ln w="12700">
            <a:miter lim="400000"/>
          </a:ln>
        </p:spPr>
        <p:txBody>
          <a:bodyPr lIns="45719" rIns="45719" anchor="ctr"/>
          <a:lstStyle/>
          <a:p>
            <a:pPr>
              <a:defRPr sz="2400">
                <a:latin typeface="Lato Light"/>
                <a:ea typeface="Lato Light"/>
                <a:cs typeface="Lato Light"/>
                <a:sym typeface="Lato Light"/>
              </a:defRPr>
            </a:pPr>
            <a:endParaRPr/>
          </a:p>
        </p:txBody>
      </p:sp>
      <p:sp>
        <p:nvSpPr>
          <p:cNvPr id="1023" name="Rechteck 31"/>
          <p:cNvSpPr/>
          <p:nvPr/>
        </p:nvSpPr>
        <p:spPr>
          <a:xfrm>
            <a:off x="3860949" y="4161075"/>
            <a:ext cx="2979380" cy="1710128"/>
          </a:xfrm>
          <a:prstGeom prst="rect">
            <a:avLst/>
          </a:prstGeom>
          <a:solidFill>
            <a:schemeClr val="accent4"/>
          </a:solidFill>
          <a:ln w="12700">
            <a:miter lim="400000"/>
          </a:ln>
        </p:spPr>
        <p:txBody>
          <a:bodyPr lIns="45719" rIns="45719" anchor="ctr"/>
          <a:lstStyle/>
          <a:p>
            <a:pPr algn="ctr">
              <a:defRPr sz="500">
                <a:solidFill>
                  <a:srgbClr val="FFFFFF"/>
                </a:solidFill>
                <a:latin typeface="Lato Light"/>
                <a:ea typeface="Lato Light"/>
                <a:cs typeface="Lato Light"/>
                <a:sym typeface="Lato Light"/>
              </a:defRPr>
            </a:pPr>
            <a:endParaRPr/>
          </a:p>
        </p:txBody>
      </p:sp>
      <p:sp>
        <p:nvSpPr>
          <p:cNvPr id="1024" name="Rechteck 32"/>
          <p:cNvSpPr/>
          <p:nvPr/>
        </p:nvSpPr>
        <p:spPr>
          <a:xfrm>
            <a:off x="3867961" y="2445448"/>
            <a:ext cx="2979379" cy="1710128"/>
          </a:xfrm>
          <a:prstGeom prst="rect">
            <a:avLst/>
          </a:prstGeom>
          <a:solidFill>
            <a:schemeClr val="accent1"/>
          </a:solidFill>
          <a:ln w="12700">
            <a:miter lim="400000"/>
          </a:ln>
        </p:spPr>
        <p:txBody>
          <a:bodyPr lIns="45719" rIns="45719" anchor="ctr"/>
          <a:lstStyle/>
          <a:p>
            <a:pPr>
              <a:defRPr sz="2400">
                <a:latin typeface="Lato Light"/>
                <a:ea typeface="Lato Light"/>
                <a:cs typeface="Lato Light"/>
                <a:sym typeface="Lato Light"/>
              </a:defRPr>
            </a:pPr>
            <a:endParaRPr/>
          </a:p>
        </p:txBody>
      </p:sp>
      <p:sp>
        <p:nvSpPr>
          <p:cNvPr id="1025" name="Rechteck 34"/>
          <p:cNvSpPr/>
          <p:nvPr/>
        </p:nvSpPr>
        <p:spPr>
          <a:xfrm>
            <a:off x="8898707" y="2444817"/>
            <a:ext cx="2979379" cy="1710128"/>
          </a:xfrm>
          <a:prstGeom prst="rect">
            <a:avLst/>
          </a:prstGeom>
          <a:solidFill>
            <a:schemeClr val="accent2"/>
          </a:solidFill>
          <a:ln w="12700">
            <a:miter lim="400000"/>
          </a:ln>
        </p:spPr>
        <p:txBody>
          <a:bodyPr lIns="45719" rIns="45719" anchor="ctr"/>
          <a:lstStyle/>
          <a:p>
            <a:pPr>
              <a:defRPr sz="2400">
                <a:latin typeface="Lato Light"/>
                <a:ea typeface="Lato Light"/>
                <a:cs typeface="Lato Light"/>
                <a:sym typeface="Lato Light"/>
              </a:defRPr>
            </a:pPr>
            <a:endParaRPr/>
          </a:p>
        </p:txBody>
      </p:sp>
      <p:sp>
        <p:nvSpPr>
          <p:cNvPr id="1026" name="Freeform 44"/>
          <p:cNvSpPr/>
          <p:nvPr/>
        </p:nvSpPr>
        <p:spPr>
          <a:xfrm>
            <a:off x="3862106" y="4154940"/>
            <a:ext cx="4007656" cy="201211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577" y="0"/>
                </a:lnTo>
                <a:lnTo>
                  <a:pt x="5577" y="0"/>
                </a:lnTo>
                <a:lnTo>
                  <a:pt x="16912" y="0"/>
                </a:lnTo>
                <a:cubicBezTo>
                  <a:pt x="16912" y="5151"/>
                  <a:pt x="19011" y="9335"/>
                  <a:pt x="21600" y="9335"/>
                </a:cubicBezTo>
                <a:lnTo>
                  <a:pt x="21600" y="21600"/>
                </a:lnTo>
                <a:cubicBezTo>
                  <a:pt x="17748" y="21600"/>
                  <a:pt x="14368" y="17596"/>
                  <a:pt x="12445" y="11564"/>
                </a:cubicBezTo>
                <a:lnTo>
                  <a:pt x="5551" y="11564"/>
                </a:lnTo>
                <a:lnTo>
                  <a:pt x="5551" y="11561"/>
                </a:lnTo>
                <a:lnTo>
                  <a:pt x="0" y="11561"/>
                </a:lnTo>
                <a:close/>
              </a:path>
            </a:pathLst>
          </a:custGeom>
          <a:solidFill>
            <a:schemeClr val="accent4"/>
          </a:solidFill>
          <a:ln w="12700">
            <a:miter lim="400000"/>
          </a:ln>
        </p:spPr>
        <p:txBody>
          <a:bodyPr lIns="45719" rIns="45719" anchor="ctr"/>
          <a:lstStyle/>
          <a:p>
            <a:pPr algn="ctr">
              <a:defRPr sz="500">
                <a:solidFill>
                  <a:srgbClr val="FFFFFF"/>
                </a:solidFill>
                <a:latin typeface="Lato Light"/>
                <a:ea typeface="Lato Light"/>
                <a:cs typeface="Lato Light"/>
                <a:sym typeface="Lato Light"/>
              </a:defRPr>
            </a:pPr>
            <a:endParaRPr/>
          </a:p>
        </p:txBody>
      </p:sp>
      <p:sp>
        <p:nvSpPr>
          <p:cNvPr id="1027" name="Freeform 43"/>
          <p:cNvSpPr/>
          <p:nvPr/>
        </p:nvSpPr>
        <p:spPr>
          <a:xfrm>
            <a:off x="7870094" y="4154940"/>
            <a:ext cx="4007992" cy="2012118"/>
          </a:xfrm>
          <a:custGeom>
            <a:avLst/>
            <a:gdLst/>
            <a:ahLst/>
            <a:cxnLst>
              <a:cxn ang="0">
                <a:pos x="wd2" y="hd2"/>
              </a:cxn>
              <a:cxn ang="5400000">
                <a:pos x="wd2" y="hd2"/>
              </a:cxn>
              <a:cxn ang="10800000">
                <a:pos x="wd2" y="hd2"/>
              </a:cxn>
              <a:cxn ang="16200000">
                <a:pos x="wd2" y="hd2"/>
              </a:cxn>
            </a:cxnLst>
            <a:rect l="0" t="0" r="r" b="b"/>
            <a:pathLst>
              <a:path w="21600" h="21600" extrusionOk="0">
                <a:moveTo>
                  <a:pt x="16024" y="0"/>
                </a:moveTo>
                <a:lnTo>
                  <a:pt x="21600" y="0"/>
                </a:lnTo>
                <a:lnTo>
                  <a:pt x="21600" y="11561"/>
                </a:lnTo>
                <a:lnTo>
                  <a:pt x="16048" y="11561"/>
                </a:lnTo>
                <a:lnTo>
                  <a:pt x="16048" y="11564"/>
                </a:lnTo>
                <a:lnTo>
                  <a:pt x="9154" y="11564"/>
                </a:lnTo>
                <a:cubicBezTo>
                  <a:pt x="7231" y="17596"/>
                  <a:pt x="3851" y="21600"/>
                  <a:pt x="0" y="21600"/>
                </a:cubicBezTo>
                <a:lnTo>
                  <a:pt x="0" y="9335"/>
                </a:lnTo>
                <a:cubicBezTo>
                  <a:pt x="2588" y="9335"/>
                  <a:pt x="4686" y="5151"/>
                  <a:pt x="4686" y="0"/>
                </a:cubicBezTo>
                <a:lnTo>
                  <a:pt x="16024" y="0"/>
                </a:lnTo>
                <a:close/>
              </a:path>
            </a:pathLst>
          </a:custGeom>
          <a:solidFill>
            <a:schemeClr val="accent3"/>
          </a:solidFill>
          <a:ln w="12700">
            <a:miter lim="400000"/>
          </a:ln>
        </p:spPr>
        <p:txBody>
          <a:bodyPr lIns="45719" rIns="45719" anchor="ctr"/>
          <a:lstStyle/>
          <a:p>
            <a:pPr>
              <a:defRPr sz="2400">
                <a:latin typeface="Lato Light"/>
                <a:ea typeface="Lato Light"/>
                <a:cs typeface="Lato Light"/>
                <a:sym typeface="Lato Light"/>
              </a:defRPr>
            </a:pPr>
            <a:endParaRPr/>
          </a:p>
        </p:txBody>
      </p:sp>
      <p:sp>
        <p:nvSpPr>
          <p:cNvPr id="1028" name="Freeform 42"/>
          <p:cNvSpPr/>
          <p:nvPr/>
        </p:nvSpPr>
        <p:spPr>
          <a:xfrm>
            <a:off x="7870094" y="2142490"/>
            <a:ext cx="4007992" cy="201245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3851" y="0"/>
                  <a:pt x="7231" y="4003"/>
                  <a:pt x="9154" y="10029"/>
                </a:cubicBezTo>
                <a:lnTo>
                  <a:pt x="16048" y="10029"/>
                </a:lnTo>
                <a:lnTo>
                  <a:pt x="16048" y="10041"/>
                </a:lnTo>
                <a:lnTo>
                  <a:pt x="21600" y="10041"/>
                </a:lnTo>
                <a:lnTo>
                  <a:pt x="21600" y="21600"/>
                </a:lnTo>
                <a:lnTo>
                  <a:pt x="16024" y="21600"/>
                </a:lnTo>
                <a:lnTo>
                  <a:pt x="16024" y="21596"/>
                </a:lnTo>
                <a:lnTo>
                  <a:pt x="4686" y="21596"/>
                </a:lnTo>
                <a:cubicBezTo>
                  <a:pt x="4686" y="16440"/>
                  <a:pt x="2588" y="12261"/>
                  <a:pt x="0" y="12261"/>
                </a:cubicBezTo>
                <a:close/>
              </a:path>
            </a:pathLst>
          </a:custGeom>
          <a:solidFill>
            <a:schemeClr val="accent2"/>
          </a:solidFill>
          <a:ln w="12700">
            <a:miter lim="400000"/>
          </a:ln>
        </p:spPr>
        <p:txBody>
          <a:bodyPr lIns="45719" rIns="45719" anchor="ctr"/>
          <a:lstStyle/>
          <a:p>
            <a:pPr>
              <a:defRPr sz="2400">
                <a:latin typeface="Lato Light"/>
                <a:ea typeface="Lato Light"/>
                <a:cs typeface="Lato Light"/>
                <a:sym typeface="Lato Light"/>
              </a:defRPr>
            </a:pPr>
            <a:endParaRPr/>
          </a:p>
        </p:txBody>
      </p:sp>
      <p:sp>
        <p:nvSpPr>
          <p:cNvPr id="1029" name="Freeform 45"/>
          <p:cNvSpPr/>
          <p:nvPr/>
        </p:nvSpPr>
        <p:spPr>
          <a:xfrm>
            <a:off x="3866929" y="2147314"/>
            <a:ext cx="4007656" cy="201245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2261"/>
                </a:lnTo>
                <a:cubicBezTo>
                  <a:pt x="19011" y="12261"/>
                  <a:pt x="16912" y="16440"/>
                  <a:pt x="16912" y="21596"/>
                </a:cubicBezTo>
                <a:lnTo>
                  <a:pt x="5577" y="21596"/>
                </a:lnTo>
                <a:lnTo>
                  <a:pt x="5577" y="21600"/>
                </a:lnTo>
                <a:lnTo>
                  <a:pt x="0" y="21600"/>
                </a:lnTo>
                <a:lnTo>
                  <a:pt x="0" y="10041"/>
                </a:lnTo>
                <a:lnTo>
                  <a:pt x="5551" y="10041"/>
                </a:lnTo>
                <a:lnTo>
                  <a:pt x="5551" y="10029"/>
                </a:lnTo>
                <a:lnTo>
                  <a:pt x="12445" y="10029"/>
                </a:lnTo>
                <a:cubicBezTo>
                  <a:pt x="14368" y="4003"/>
                  <a:pt x="17748" y="0"/>
                  <a:pt x="21600" y="0"/>
                </a:cubicBezTo>
                <a:close/>
              </a:path>
            </a:pathLst>
          </a:custGeom>
          <a:solidFill>
            <a:schemeClr val="accent1"/>
          </a:solidFill>
          <a:ln w="12700">
            <a:miter lim="400000"/>
          </a:ln>
        </p:spPr>
        <p:txBody>
          <a:bodyPr lIns="45719" rIns="45719" anchor="ctr"/>
          <a:lstStyle/>
          <a:p>
            <a:pPr>
              <a:defRPr sz="2400">
                <a:latin typeface="Lato Light"/>
                <a:ea typeface="Lato Light"/>
                <a:cs typeface="Lato Light"/>
                <a:sym typeface="Lato Light"/>
              </a:defRPr>
            </a:pPr>
            <a:endParaRPr/>
          </a:p>
        </p:txBody>
      </p:sp>
      <p:sp>
        <p:nvSpPr>
          <p:cNvPr id="1030" name="TextBox 21"/>
          <p:cNvSpPr txBox="1"/>
          <p:nvPr/>
        </p:nvSpPr>
        <p:spPr>
          <a:xfrm>
            <a:off x="6477577" y="2645136"/>
            <a:ext cx="1253969" cy="5232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1400">
                <a:solidFill>
                  <a:srgbClr val="FFFFFF"/>
                </a:solidFill>
                <a:latin typeface="Calibri Light"/>
                <a:ea typeface="Calibri Light"/>
                <a:cs typeface="Calibri Light"/>
                <a:sym typeface="Calibri Light"/>
              </a:defRPr>
            </a:lvl1pPr>
          </a:lstStyle>
          <a:p>
            <a:r>
              <a:rPr dirty="0" err="1"/>
              <a:t>Selbst</a:t>
            </a:r>
            <a:r>
              <a:rPr lang="de-DE" dirty="0"/>
              <a:t>-</a:t>
            </a:r>
          </a:p>
          <a:p>
            <a:r>
              <a:rPr dirty="0" err="1"/>
              <a:t>schützer</a:t>
            </a:r>
            <a:endParaRPr dirty="0"/>
          </a:p>
        </p:txBody>
      </p:sp>
      <p:sp>
        <p:nvSpPr>
          <p:cNvPr id="1031" name="TextBox 24"/>
          <p:cNvSpPr txBox="1"/>
          <p:nvPr/>
        </p:nvSpPr>
        <p:spPr>
          <a:xfrm>
            <a:off x="8462407" y="5031147"/>
            <a:ext cx="850500" cy="5094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1400">
                <a:solidFill>
                  <a:srgbClr val="FFFFFF"/>
                </a:solidFill>
                <a:latin typeface="Calibri Light"/>
                <a:ea typeface="Calibri Light"/>
                <a:cs typeface="Calibri Light"/>
                <a:sym typeface="Calibri Light"/>
              </a:defRPr>
            </a:lvl1pPr>
          </a:lstStyle>
          <a:p>
            <a:r>
              <a:t>Optimisten</a:t>
            </a:r>
          </a:p>
        </p:txBody>
      </p:sp>
      <p:sp>
        <p:nvSpPr>
          <p:cNvPr id="1032" name="TextBox 27"/>
          <p:cNvSpPr txBox="1"/>
          <p:nvPr/>
        </p:nvSpPr>
        <p:spPr>
          <a:xfrm>
            <a:off x="8097536" y="2645136"/>
            <a:ext cx="549186" cy="5232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lgn="ctr">
              <a:defRPr sz="1400">
                <a:solidFill>
                  <a:srgbClr val="FFFFFF"/>
                </a:solidFill>
                <a:latin typeface="Calibri Light"/>
                <a:ea typeface="Calibri Light"/>
                <a:cs typeface="Calibri Light"/>
                <a:sym typeface="Calibri Light"/>
              </a:defRPr>
            </a:pPr>
            <a:r>
              <a:rPr lang="de-DE" dirty="0"/>
              <a:t>Über-</a:t>
            </a:r>
          </a:p>
          <a:p>
            <a:pPr algn="ctr">
              <a:defRPr sz="1400">
                <a:solidFill>
                  <a:srgbClr val="FFFFFF"/>
                </a:solidFill>
                <a:latin typeface="Calibri Light"/>
                <a:ea typeface="Calibri Light"/>
                <a:cs typeface="Calibri Light"/>
                <a:sym typeface="Calibri Light"/>
              </a:defRPr>
            </a:pPr>
            <a:r>
              <a:rPr lang="de-DE" dirty="0" err="1"/>
              <a:t>flieger</a:t>
            </a:r>
            <a:endParaRPr dirty="0"/>
          </a:p>
        </p:txBody>
      </p:sp>
      <p:sp>
        <p:nvSpPr>
          <p:cNvPr id="1033" name="TextBox 30"/>
          <p:cNvSpPr txBox="1"/>
          <p:nvPr/>
        </p:nvSpPr>
        <p:spPr>
          <a:xfrm>
            <a:off x="6510200" y="5031147"/>
            <a:ext cx="928290" cy="5094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lgn="ctr">
              <a:defRPr sz="1400">
                <a:solidFill>
                  <a:srgbClr val="FFFFFF"/>
                </a:solidFill>
                <a:latin typeface="Calibri Light"/>
                <a:ea typeface="Calibri Light"/>
                <a:cs typeface="Calibri Light"/>
                <a:sym typeface="Calibri Light"/>
              </a:defRPr>
            </a:pPr>
            <a:r>
              <a:t>Versagen</a:t>
            </a:r>
            <a:br/>
            <a:r>
              <a:t>Akzeptoren</a:t>
            </a:r>
          </a:p>
        </p:txBody>
      </p:sp>
      <p:sp>
        <p:nvSpPr>
          <p:cNvPr id="1034" name="Subtitle 2"/>
          <p:cNvSpPr txBox="1"/>
          <p:nvPr/>
        </p:nvSpPr>
        <p:spPr>
          <a:xfrm>
            <a:off x="3944704" y="2538200"/>
            <a:ext cx="2776186" cy="15393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7149" tIns="17149" rIns="17149" bIns="17149" anchor="b">
            <a:spAutoFit/>
          </a:bodyPr>
          <a:lstStyle>
            <a:lvl1pPr defTabSz="1087636">
              <a:lnSpc>
                <a:spcPts val="1300"/>
              </a:lnSpc>
              <a:spcBef>
                <a:spcPts val="300"/>
              </a:spcBef>
              <a:defRPr sz="1400">
                <a:solidFill>
                  <a:srgbClr val="FFFFFF"/>
                </a:solidFill>
                <a:latin typeface="Calibri Light"/>
                <a:ea typeface="Calibri Light"/>
                <a:cs typeface="Calibri Light"/>
                <a:sym typeface="Calibri Light"/>
              </a:defRPr>
            </a:lvl1pPr>
          </a:lstStyle>
          <a:p>
            <a:pPr defTabSz="1087636">
              <a:spcBef>
                <a:spcPts val="300"/>
              </a:spcBef>
              <a:defRPr sz="1500">
                <a:solidFill>
                  <a:srgbClr val="FFFFFF"/>
                </a:solidFill>
                <a:latin typeface="Calibri Light"/>
                <a:ea typeface="Calibri Light"/>
                <a:cs typeface="Calibri Light"/>
                <a:sym typeface="Calibri Light"/>
              </a:defRPr>
            </a:pPr>
            <a:r>
              <a:rPr lang="de-DE" sz="1400" dirty="0"/>
              <a:t>Selbstschützer haben Versagensangst und geringe Erfolgsorientierung. Anstatt zu versuchen, Misserfolge zu verhindern, finden sie externe Gründe, um mangelnde Leistung zu rechtfertigen. Zum Beispiel, dass es an deren Menschen liegt, Zeitmangel oder dass ein System, das sie brauchen, nicht verfügbar ist</a:t>
            </a:r>
            <a:r>
              <a:rPr lang="de-DE" sz="1400" dirty="0">
                <a:latin typeface="Lato Light"/>
                <a:ea typeface="Lato Light"/>
                <a:cs typeface="Lato Light"/>
                <a:sym typeface="Lato Light"/>
              </a:rPr>
              <a:t>.</a:t>
            </a:r>
          </a:p>
        </p:txBody>
      </p:sp>
      <p:sp>
        <p:nvSpPr>
          <p:cNvPr id="1035" name="Subtitle 2"/>
          <p:cNvSpPr txBox="1"/>
          <p:nvPr/>
        </p:nvSpPr>
        <p:spPr>
          <a:xfrm>
            <a:off x="8950825" y="2459088"/>
            <a:ext cx="2831244" cy="22810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7149" tIns="17149" rIns="17149" bIns="17149">
            <a:spAutoFit/>
          </a:bodyPr>
          <a:lstStyle>
            <a:lvl1pPr defTabSz="1087636">
              <a:spcBef>
                <a:spcPts val="300"/>
              </a:spcBef>
              <a:defRPr sz="1400">
                <a:solidFill>
                  <a:srgbClr val="FFFFFF"/>
                </a:solidFill>
                <a:latin typeface="Calibri Light"/>
                <a:ea typeface="Calibri Light"/>
                <a:cs typeface="Calibri Light"/>
                <a:sym typeface="Calibri Light"/>
              </a:defRPr>
            </a:lvl1pPr>
          </a:lstStyle>
          <a:p>
            <a:r>
              <a:rPr dirty="0"/>
              <a:t>Ein </a:t>
            </a:r>
            <a:r>
              <a:rPr dirty="0" err="1"/>
              <a:t>Overstriver</a:t>
            </a:r>
            <a:r>
              <a:rPr dirty="0"/>
              <a:t> hat </a:t>
            </a:r>
            <a:r>
              <a:rPr dirty="0" err="1"/>
              <a:t>eine</a:t>
            </a:r>
            <a:r>
              <a:rPr dirty="0"/>
              <a:t> </a:t>
            </a:r>
            <a:r>
              <a:rPr dirty="0" err="1"/>
              <a:t>hohe</a:t>
            </a:r>
            <a:r>
              <a:rPr dirty="0"/>
              <a:t> </a:t>
            </a:r>
            <a:r>
              <a:rPr dirty="0" err="1"/>
              <a:t>Erfolgsorientierung</a:t>
            </a:r>
            <a:r>
              <a:rPr dirty="0"/>
              <a:t> und </a:t>
            </a:r>
            <a:r>
              <a:rPr dirty="0" err="1"/>
              <a:t>eine</a:t>
            </a:r>
            <a:r>
              <a:rPr dirty="0"/>
              <a:t> </a:t>
            </a:r>
            <a:r>
              <a:rPr dirty="0" err="1"/>
              <a:t>hohe</a:t>
            </a:r>
            <a:r>
              <a:rPr dirty="0"/>
              <a:t> Angst </a:t>
            </a:r>
            <a:r>
              <a:rPr dirty="0" err="1"/>
              <a:t>vor</a:t>
            </a:r>
            <a:r>
              <a:rPr dirty="0"/>
              <a:t> </a:t>
            </a:r>
            <a:r>
              <a:rPr dirty="0" err="1"/>
              <a:t>Misserfolg</a:t>
            </a:r>
            <a:r>
              <a:rPr dirty="0"/>
              <a:t>. Es </a:t>
            </a:r>
            <a:r>
              <a:rPr dirty="0" err="1"/>
              <a:t>fehlt</a:t>
            </a:r>
            <a:r>
              <a:rPr dirty="0"/>
              <a:t> </a:t>
            </a:r>
            <a:r>
              <a:rPr dirty="0" err="1"/>
              <a:t>ihnen</a:t>
            </a:r>
            <a:r>
              <a:rPr dirty="0"/>
              <a:t> an </a:t>
            </a:r>
            <a:r>
              <a:rPr dirty="0" err="1"/>
              <a:t>Selbstvertrauen</a:t>
            </a:r>
            <a:r>
              <a:rPr dirty="0"/>
              <a:t>, </a:t>
            </a:r>
            <a:r>
              <a:rPr dirty="0" err="1"/>
              <a:t>sodass</a:t>
            </a:r>
            <a:r>
              <a:rPr dirty="0"/>
              <a:t> </a:t>
            </a:r>
            <a:r>
              <a:rPr dirty="0" err="1"/>
              <a:t>sie</a:t>
            </a:r>
            <a:r>
              <a:rPr dirty="0"/>
              <a:t> </a:t>
            </a:r>
            <a:r>
              <a:rPr dirty="0" err="1"/>
              <a:t>noch</a:t>
            </a:r>
            <a:r>
              <a:rPr dirty="0"/>
              <a:t> </a:t>
            </a:r>
            <a:r>
              <a:rPr dirty="0" err="1"/>
              <a:t>lange</a:t>
            </a:r>
            <a:r>
              <a:rPr dirty="0"/>
              <a:t> </a:t>
            </a:r>
            <a:r>
              <a:rPr dirty="0" err="1"/>
              <a:t>nach</a:t>
            </a:r>
            <a:r>
              <a:rPr dirty="0"/>
              <a:t> dem </a:t>
            </a:r>
            <a:r>
              <a:rPr dirty="0" err="1"/>
              <a:t>Erreichen</a:t>
            </a:r>
            <a:r>
              <a:rPr dirty="0"/>
              <a:t> von </a:t>
            </a:r>
            <a:r>
              <a:rPr dirty="0" err="1"/>
              <a:t>Werten</a:t>
            </a:r>
            <a:r>
              <a:rPr dirty="0"/>
              <a:t> </a:t>
            </a:r>
            <a:r>
              <a:rPr dirty="0" err="1"/>
              <a:t>weiterarbeiten</a:t>
            </a:r>
            <a:r>
              <a:rPr dirty="0"/>
              <a:t>. </a:t>
            </a:r>
            <a:r>
              <a:rPr dirty="0" err="1"/>
              <a:t>Infolgedessen</a:t>
            </a:r>
            <a:r>
              <a:rPr dirty="0"/>
              <a:t> </a:t>
            </a:r>
            <a:r>
              <a:rPr dirty="0" err="1"/>
              <a:t>brennen</a:t>
            </a:r>
            <a:r>
              <a:rPr dirty="0"/>
              <a:t> </a:t>
            </a:r>
            <a:r>
              <a:rPr dirty="0" err="1"/>
              <a:t>sie</a:t>
            </a:r>
            <a:r>
              <a:rPr dirty="0"/>
              <a:t> </a:t>
            </a:r>
            <a:r>
              <a:rPr dirty="0" err="1"/>
              <a:t>sich</a:t>
            </a:r>
            <a:r>
              <a:rPr dirty="0"/>
              <a:t> </a:t>
            </a:r>
            <a:r>
              <a:rPr dirty="0" err="1"/>
              <a:t>wahrscheinlich</a:t>
            </a:r>
            <a:r>
              <a:rPr dirty="0"/>
              <a:t> </a:t>
            </a:r>
            <a:r>
              <a:rPr dirty="0" err="1"/>
              <a:t>selbst</a:t>
            </a:r>
            <a:r>
              <a:rPr dirty="0"/>
              <a:t> </a:t>
            </a:r>
            <a:r>
              <a:rPr dirty="0" err="1"/>
              <a:t>aus</a:t>
            </a:r>
            <a:r>
              <a:rPr dirty="0"/>
              <a:t> und es </a:t>
            </a:r>
            <a:r>
              <a:rPr dirty="0" err="1"/>
              <a:t>fehlt</a:t>
            </a:r>
            <a:r>
              <a:rPr dirty="0"/>
              <a:t> </a:t>
            </a:r>
            <a:r>
              <a:rPr dirty="0" err="1"/>
              <a:t>ihnen</a:t>
            </a:r>
            <a:r>
              <a:rPr dirty="0"/>
              <a:t> an </a:t>
            </a:r>
            <a:r>
              <a:rPr dirty="0" err="1"/>
              <a:t>Belastbarkeit</a:t>
            </a:r>
            <a:r>
              <a:rPr dirty="0"/>
              <a:t>, </a:t>
            </a:r>
            <a:r>
              <a:rPr dirty="0" err="1"/>
              <a:t>wenn</a:t>
            </a:r>
            <a:r>
              <a:rPr dirty="0"/>
              <a:t> </a:t>
            </a:r>
            <a:r>
              <a:rPr dirty="0" err="1"/>
              <a:t>sie</a:t>
            </a:r>
            <a:r>
              <a:rPr dirty="0"/>
              <a:t> auf </a:t>
            </a:r>
            <a:r>
              <a:rPr dirty="0" err="1"/>
              <a:t>Probleme</a:t>
            </a:r>
            <a:r>
              <a:rPr dirty="0"/>
              <a:t> </a:t>
            </a:r>
            <a:r>
              <a:rPr dirty="0" err="1"/>
              <a:t>stoßen</a:t>
            </a:r>
            <a:r>
              <a:rPr dirty="0"/>
              <a:t>.</a:t>
            </a:r>
          </a:p>
        </p:txBody>
      </p:sp>
      <p:sp>
        <p:nvSpPr>
          <p:cNvPr id="1036" name="Subtitle 2"/>
          <p:cNvSpPr txBox="1"/>
          <p:nvPr/>
        </p:nvSpPr>
        <p:spPr>
          <a:xfrm>
            <a:off x="4007685" y="4409828"/>
            <a:ext cx="2344625" cy="11920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7149" tIns="17149" rIns="17149" bIns="17149">
            <a:spAutoFit/>
          </a:bodyPr>
          <a:lstStyle>
            <a:lvl1pPr defTabSz="1087636">
              <a:lnSpc>
                <a:spcPts val="1300"/>
              </a:lnSpc>
              <a:spcBef>
                <a:spcPts val="200"/>
              </a:spcBef>
              <a:defRPr sz="1200">
                <a:solidFill>
                  <a:srgbClr val="FFFFFF"/>
                </a:solidFill>
                <a:latin typeface="Lato Light"/>
                <a:ea typeface="Lato Light"/>
                <a:cs typeface="Lato Light"/>
                <a:sym typeface="Lato Light"/>
              </a:defRPr>
            </a:lvl1pPr>
          </a:lstStyle>
          <a:p>
            <a:r>
              <a:t>Personen mit geringer Versagensangst und geringer Erfolgsorientierung sind Failure Acceptors. Sie erwarten sehr wenig von sich selbst und sind scheinbar gleichgültig gegenüber ihren Erfolgen und Misserfolgen.</a:t>
            </a:r>
          </a:p>
        </p:txBody>
      </p:sp>
      <p:sp>
        <p:nvSpPr>
          <p:cNvPr id="1037" name="Subtitle 2"/>
          <p:cNvSpPr txBox="1"/>
          <p:nvPr/>
        </p:nvSpPr>
        <p:spPr>
          <a:xfrm>
            <a:off x="9389977" y="4243115"/>
            <a:ext cx="2325475" cy="20175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7149" tIns="17149" rIns="17149" bIns="17149">
            <a:spAutoFit/>
          </a:bodyPr>
          <a:lstStyle>
            <a:lvl1pPr defTabSz="1087636">
              <a:lnSpc>
                <a:spcPts val="1300"/>
              </a:lnSpc>
              <a:spcBef>
                <a:spcPts val="200"/>
              </a:spcBef>
              <a:defRPr sz="1200">
                <a:solidFill>
                  <a:srgbClr val="FFFFFF"/>
                </a:solidFill>
                <a:latin typeface="Lato Light"/>
                <a:ea typeface="Lato Light"/>
                <a:cs typeface="Lato Light"/>
                <a:sym typeface="Lato Light"/>
              </a:defRPr>
            </a:lvl1pPr>
          </a:lstStyle>
          <a:p>
            <a:r>
              <a:t>Jemand mit einer hohen Erfolgsorientierung und geringer Angst vor Misserfolg ist ein Optimist. Sie befinden sich auf diesem Modell an der idealen Stelle, da sie zuversichtlich sind, dass ihre Bemühungen das gewünschte Ergebnis bringen werden. Sie zeigen Resilienz und es ist unwahrscheinlich, dass sie defensive Verhaltensweisen zeigen.</a:t>
            </a:r>
          </a:p>
        </p:txBody>
      </p:sp>
      <p:sp>
        <p:nvSpPr>
          <p:cNvPr id="1038" name="Gerade Verbindung mit Pfeil 62"/>
          <p:cNvSpPr/>
          <p:nvPr/>
        </p:nvSpPr>
        <p:spPr>
          <a:xfrm flipH="1">
            <a:off x="7797418" y="1953927"/>
            <a:ext cx="1" cy="4466125"/>
          </a:xfrm>
          <a:prstGeom prst="line">
            <a:avLst/>
          </a:prstGeom>
          <a:ln w="6350">
            <a:solidFill>
              <a:schemeClr val="accent1"/>
            </a:solidFill>
            <a:miter/>
            <a:headEnd type="triangle"/>
            <a:tailEnd type="triangle"/>
          </a:ln>
        </p:spPr>
        <p:txBody>
          <a:bodyPr lIns="45719" rIns="45719"/>
          <a:lstStyle/>
          <a:p>
            <a:endParaRPr/>
          </a:p>
        </p:txBody>
      </p:sp>
      <p:sp>
        <p:nvSpPr>
          <p:cNvPr id="1039" name="Gerade Verbindung mit Pfeil 63"/>
          <p:cNvSpPr/>
          <p:nvPr/>
        </p:nvSpPr>
        <p:spPr>
          <a:xfrm flipH="1">
            <a:off x="3698049" y="4154608"/>
            <a:ext cx="8328869" cy="2"/>
          </a:xfrm>
          <a:prstGeom prst="line">
            <a:avLst/>
          </a:prstGeom>
          <a:ln w="6350">
            <a:solidFill>
              <a:schemeClr val="accent1"/>
            </a:solidFill>
            <a:miter/>
            <a:headEnd type="triangle"/>
            <a:tailEnd type="triangle"/>
          </a:ln>
        </p:spPr>
        <p:txBody>
          <a:bodyPr lIns="45719" rIns="45719"/>
          <a:lstStyle/>
          <a:p>
            <a:endParaRPr/>
          </a:p>
        </p:txBody>
      </p:sp>
      <p:sp>
        <p:nvSpPr>
          <p:cNvPr id="1041" name="TextBox 21"/>
          <p:cNvSpPr txBox="1"/>
          <p:nvPr/>
        </p:nvSpPr>
        <p:spPr>
          <a:xfrm>
            <a:off x="6593199" y="6414708"/>
            <a:ext cx="1802736" cy="3077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1400">
                <a:solidFill>
                  <a:srgbClr val="44546A"/>
                </a:solidFill>
                <a:latin typeface="Calibri Light"/>
                <a:ea typeface="Calibri Light"/>
                <a:cs typeface="Calibri Light"/>
                <a:sym typeface="Calibri Light"/>
              </a:defRPr>
            </a:lvl1pPr>
          </a:lstStyle>
          <a:p>
            <a:r>
              <a:rPr b="1" dirty="0" err="1"/>
              <a:t>Geringe</a:t>
            </a:r>
            <a:r>
              <a:rPr b="1" dirty="0"/>
              <a:t> </a:t>
            </a:r>
            <a:r>
              <a:rPr b="1" dirty="0" err="1"/>
              <a:t>Versagensangst</a:t>
            </a:r>
            <a:endParaRPr b="1" dirty="0"/>
          </a:p>
        </p:txBody>
      </p:sp>
      <p:sp>
        <p:nvSpPr>
          <p:cNvPr id="1042" name="TextBox 21"/>
          <p:cNvSpPr txBox="1"/>
          <p:nvPr/>
        </p:nvSpPr>
        <p:spPr>
          <a:xfrm rot="5400000">
            <a:off x="11014753" y="4000721"/>
            <a:ext cx="2125509" cy="3077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1400">
                <a:solidFill>
                  <a:srgbClr val="44546A"/>
                </a:solidFill>
                <a:latin typeface="Calibri Light"/>
                <a:ea typeface="Calibri Light"/>
                <a:cs typeface="Calibri Light"/>
                <a:sym typeface="Calibri Light"/>
              </a:defRPr>
            </a:lvl1pPr>
          </a:lstStyle>
          <a:p>
            <a:r>
              <a:rPr b="1" dirty="0" err="1"/>
              <a:t>Hohe</a:t>
            </a:r>
            <a:r>
              <a:rPr b="1" dirty="0"/>
              <a:t> </a:t>
            </a:r>
            <a:r>
              <a:rPr b="1" dirty="0" err="1"/>
              <a:t>Erfolgsorientierung</a:t>
            </a:r>
            <a:endParaRPr b="1" dirty="0"/>
          </a:p>
        </p:txBody>
      </p:sp>
      <p:sp>
        <p:nvSpPr>
          <p:cNvPr id="1043" name="TextBox 21"/>
          <p:cNvSpPr txBox="1"/>
          <p:nvPr/>
        </p:nvSpPr>
        <p:spPr>
          <a:xfrm rot="16200000">
            <a:off x="2433929" y="3905812"/>
            <a:ext cx="2210953" cy="3077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1400">
                <a:solidFill>
                  <a:srgbClr val="44546A"/>
                </a:solidFill>
                <a:latin typeface="Calibri Light"/>
                <a:ea typeface="Calibri Light"/>
                <a:cs typeface="Calibri Light"/>
                <a:sym typeface="Calibri Light"/>
              </a:defRPr>
            </a:lvl1pPr>
          </a:lstStyle>
          <a:p>
            <a:r>
              <a:rPr b="1" dirty="0" err="1"/>
              <a:t>Geringe</a:t>
            </a:r>
            <a:r>
              <a:rPr b="1" dirty="0"/>
              <a:t> </a:t>
            </a:r>
            <a:r>
              <a:rPr b="1" dirty="0" err="1"/>
              <a:t>Erfolgsorientierung</a:t>
            </a:r>
            <a:endParaRPr b="1" dirty="0"/>
          </a:p>
        </p:txBody>
      </p:sp>
      <p:grpSp>
        <p:nvGrpSpPr>
          <p:cNvPr id="1046" name="Rechteck 4"/>
          <p:cNvGrpSpPr/>
          <p:nvPr/>
        </p:nvGrpSpPr>
        <p:grpSpPr>
          <a:xfrm>
            <a:off x="3867961" y="4167542"/>
            <a:ext cx="8015971" cy="1699327"/>
            <a:chOff x="0" y="0"/>
            <a:chExt cx="8015969" cy="1699325"/>
          </a:xfrm>
        </p:grpSpPr>
        <p:sp>
          <p:nvSpPr>
            <p:cNvPr id="1044" name="Rechteck"/>
            <p:cNvSpPr/>
            <p:nvPr/>
          </p:nvSpPr>
          <p:spPr>
            <a:xfrm>
              <a:off x="0" y="0"/>
              <a:ext cx="8015969" cy="1699325"/>
            </a:xfrm>
            <a:prstGeom prst="rect">
              <a:avLst/>
            </a:prstGeom>
            <a:solidFill>
              <a:srgbClr val="F2F2F2">
                <a:alpha val="90000"/>
              </a:srgbClr>
            </a:solidFill>
            <a:ln w="12700" cap="flat">
              <a:solidFill>
                <a:srgbClr val="FFFFFF"/>
              </a:solidFill>
              <a:prstDash val="solid"/>
              <a:miter lim="800000"/>
            </a:ln>
            <a:effectLst/>
          </p:spPr>
          <p:txBody>
            <a:bodyPr wrap="square" lIns="45719" tIns="45719" rIns="45719" bIns="45719" numCol="1" anchor="ctr">
              <a:noAutofit/>
            </a:bodyPr>
            <a:lstStyle/>
            <a:p>
              <a:pPr algn="ctr">
                <a:defRPr>
                  <a:solidFill>
                    <a:srgbClr val="245473"/>
                  </a:solidFill>
                </a:defRPr>
              </a:pPr>
              <a:endParaRPr/>
            </a:p>
          </p:txBody>
        </p:sp>
        <p:sp>
          <p:nvSpPr>
            <p:cNvPr id="1045" name="Failure Acceptors werden sich oft selbst behindern. Ein Beispiel dafür ist, dass sie eine Aufgabe so spät verlassen, dass sie keine Zeit mehr haben, sie zu erledigen. Sie können die Schuld für den daraus resultierenden Misserfolg eher dem anderen zuschre"/>
            <p:cNvSpPr txBox="1"/>
            <p:nvPr/>
          </p:nvSpPr>
          <p:spPr>
            <a:xfrm>
              <a:off x="52070" y="187945"/>
              <a:ext cx="7911829" cy="132343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solidFill>
                    <a:srgbClr val="245473"/>
                  </a:solidFill>
                </a:defRPr>
              </a:lvl1pPr>
            </a:lstStyle>
            <a:p>
              <a:r>
                <a:rPr sz="2000" dirty="0">
                  <a:latin typeface="Calibri Light" panose="020F0302020204030204" pitchFamily="34" charset="0"/>
                  <a:cs typeface="Calibri Light" panose="020F0302020204030204" pitchFamily="34" charset="0"/>
                </a:rPr>
                <a:t>Failure Acceptors </a:t>
              </a:r>
              <a:r>
                <a:rPr sz="2000" dirty="0" err="1">
                  <a:latin typeface="Calibri Light" panose="020F0302020204030204" pitchFamily="34" charset="0"/>
                  <a:cs typeface="Calibri Light" panose="020F0302020204030204" pitchFamily="34" charset="0"/>
                </a:rPr>
                <a:t>werden</a:t>
              </a:r>
              <a:r>
                <a:rPr sz="2000" dirty="0">
                  <a:latin typeface="Calibri Light" panose="020F0302020204030204" pitchFamily="34" charset="0"/>
                  <a:cs typeface="Calibri Light" panose="020F0302020204030204" pitchFamily="34" charset="0"/>
                </a:rPr>
                <a:t> </a:t>
              </a:r>
              <a:r>
                <a:rPr sz="2000" dirty="0" err="1">
                  <a:latin typeface="Calibri Light" panose="020F0302020204030204" pitchFamily="34" charset="0"/>
                  <a:cs typeface="Calibri Light" panose="020F0302020204030204" pitchFamily="34" charset="0"/>
                </a:rPr>
                <a:t>sich</a:t>
              </a:r>
              <a:r>
                <a:rPr sz="2000" dirty="0">
                  <a:latin typeface="Calibri Light" panose="020F0302020204030204" pitchFamily="34" charset="0"/>
                  <a:cs typeface="Calibri Light" panose="020F0302020204030204" pitchFamily="34" charset="0"/>
                </a:rPr>
                <a:t> oft </a:t>
              </a:r>
              <a:r>
                <a:rPr sz="2000" dirty="0" err="1">
                  <a:latin typeface="Calibri Light" panose="020F0302020204030204" pitchFamily="34" charset="0"/>
                  <a:cs typeface="Calibri Light" panose="020F0302020204030204" pitchFamily="34" charset="0"/>
                </a:rPr>
                <a:t>selbst</a:t>
              </a:r>
              <a:r>
                <a:rPr sz="2000" dirty="0">
                  <a:latin typeface="Calibri Light" panose="020F0302020204030204" pitchFamily="34" charset="0"/>
                  <a:cs typeface="Calibri Light" panose="020F0302020204030204" pitchFamily="34" charset="0"/>
                </a:rPr>
                <a:t> </a:t>
              </a:r>
              <a:r>
                <a:rPr sz="2000" dirty="0" err="1">
                  <a:latin typeface="Calibri Light" panose="020F0302020204030204" pitchFamily="34" charset="0"/>
                  <a:cs typeface="Calibri Light" panose="020F0302020204030204" pitchFamily="34" charset="0"/>
                </a:rPr>
                <a:t>behindern</a:t>
              </a:r>
              <a:r>
                <a:rPr sz="2000" dirty="0">
                  <a:latin typeface="Calibri Light" panose="020F0302020204030204" pitchFamily="34" charset="0"/>
                  <a:cs typeface="Calibri Light" panose="020F0302020204030204" pitchFamily="34" charset="0"/>
                </a:rPr>
                <a:t>. Ein </a:t>
              </a:r>
              <a:r>
                <a:rPr sz="2000" dirty="0" err="1">
                  <a:latin typeface="Calibri Light" panose="020F0302020204030204" pitchFamily="34" charset="0"/>
                  <a:cs typeface="Calibri Light" panose="020F0302020204030204" pitchFamily="34" charset="0"/>
                </a:rPr>
                <a:t>Beispiel</a:t>
              </a:r>
              <a:r>
                <a:rPr sz="2000" dirty="0">
                  <a:latin typeface="Calibri Light" panose="020F0302020204030204" pitchFamily="34" charset="0"/>
                  <a:cs typeface="Calibri Light" panose="020F0302020204030204" pitchFamily="34" charset="0"/>
                </a:rPr>
                <a:t> </a:t>
              </a:r>
              <a:r>
                <a:rPr sz="2000" dirty="0" err="1">
                  <a:latin typeface="Calibri Light" panose="020F0302020204030204" pitchFamily="34" charset="0"/>
                  <a:cs typeface="Calibri Light" panose="020F0302020204030204" pitchFamily="34" charset="0"/>
                </a:rPr>
                <a:t>dafür</a:t>
              </a:r>
              <a:r>
                <a:rPr sz="2000" dirty="0">
                  <a:latin typeface="Calibri Light" panose="020F0302020204030204" pitchFamily="34" charset="0"/>
                  <a:cs typeface="Calibri Light" panose="020F0302020204030204" pitchFamily="34" charset="0"/>
                </a:rPr>
                <a:t> </a:t>
              </a:r>
              <a:r>
                <a:rPr sz="2000" dirty="0" err="1">
                  <a:latin typeface="Calibri Light" panose="020F0302020204030204" pitchFamily="34" charset="0"/>
                  <a:cs typeface="Calibri Light" panose="020F0302020204030204" pitchFamily="34" charset="0"/>
                </a:rPr>
                <a:t>ist</a:t>
              </a:r>
              <a:r>
                <a:rPr sz="2000" dirty="0">
                  <a:latin typeface="Calibri Light" panose="020F0302020204030204" pitchFamily="34" charset="0"/>
                  <a:cs typeface="Calibri Light" panose="020F0302020204030204" pitchFamily="34" charset="0"/>
                </a:rPr>
                <a:t>, </a:t>
              </a:r>
              <a:r>
                <a:rPr sz="2000" dirty="0" err="1">
                  <a:latin typeface="Calibri Light" panose="020F0302020204030204" pitchFamily="34" charset="0"/>
                  <a:cs typeface="Calibri Light" panose="020F0302020204030204" pitchFamily="34" charset="0"/>
                </a:rPr>
                <a:t>dass</a:t>
              </a:r>
              <a:r>
                <a:rPr sz="2000" dirty="0">
                  <a:latin typeface="Calibri Light" panose="020F0302020204030204" pitchFamily="34" charset="0"/>
                  <a:cs typeface="Calibri Light" panose="020F0302020204030204" pitchFamily="34" charset="0"/>
                </a:rPr>
                <a:t> </a:t>
              </a:r>
              <a:r>
                <a:rPr sz="2000" dirty="0" err="1">
                  <a:latin typeface="Calibri Light" panose="020F0302020204030204" pitchFamily="34" charset="0"/>
                  <a:cs typeface="Calibri Light" panose="020F0302020204030204" pitchFamily="34" charset="0"/>
                </a:rPr>
                <a:t>sie</a:t>
              </a:r>
              <a:r>
                <a:rPr sz="2000" dirty="0">
                  <a:latin typeface="Calibri Light" panose="020F0302020204030204" pitchFamily="34" charset="0"/>
                  <a:cs typeface="Calibri Light" panose="020F0302020204030204" pitchFamily="34" charset="0"/>
                </a:rPr>
                <a:t> </a:t>
              </a:r>
              <a:r>
                <a:rPr sz="2000" dirty="0" err="1">
                  <a:latin typeface="Calibri Light" panose="020F0302020204030204" pitchFamily="34" charset="0"/>
                  <a:cs typeface="Calibri Light" panose="020F0302020204030204" pitchFamily="34" charset="0"/>
                </a:rPr>
                <a:t>eine</a:t>
              </a:r>
              <a:r>
                <a:rPr sz="2000" dirty="0">
                  <a:latin typeface="Calibri Light" panose="020F0302020204030204" pitchFamily="34" charset="0"/>
                  <a:cs typeface="Calibri Light" panose="020F0302020204030204" pitchFamily="34" charset="0"/>
                </a:rPr>
                <a:t> Aufgabe so </a:t>
              </a:r>
              <a:r>
                <a:rPr lang="de-DE" sz="2000" dirty="0">
                  <a:latin typeface="Calibri Light" panose="020F0302020204030204" pitchFamily="34" charset="0"/>
                  <a:cs typeface="Calibri Light" panose="020F0302020204030204" pitchFamily="34" charset="0"/>
                </a:rPr>
                <a:t>lange liegen lassen</a:t>
              </a:r>
              <a:r>
                <a:rPr sz="2000" dirty="0">
                  <a:latin typeface="Calibri Light" panose="020F0302020204030204" pitchFamily="34" charset="0"/>
                  <a:cs typeface="Calibri Light" panose="020F0302020204030204" pitchFamily="34" charset="0"/>
                </a:rPr>
                <a:t>, </a:t>
              </a:r>
              <a:r>
                <a:rPr lang="de-DE" sz="2000" dirty="0">
                  <a:latin typeface="Calibri Light" panose="020F0302020204030204" pitchFamily="34" charset="0"/>
                  <a:cs typeface="Calibri Light" panose="020F0302020204030204" pitchFamily="34" charset="0"/>
                </a:rPr>
                <a:t>bis</a:t>
              </a:r>
              <a:r>
                <a:rPr sz="2000" dirty="0">
                  <a:latin typeface="Calibri Light" panose="020F0302020204030204" pitchFamily="34" charset="0"/>
                  <a:cs typeface="Calibri Light" panose="020F0302020204030204" pitchFamily="34" charset="0"/>
                </a:rPr>
                <a:t> </a:t>
              </a:r>
              <a:r>
                <a:rPr sz="2000" dirty="0" err="1">
                  <a:latin typeface="Calibri Light" panose="020F0302020204030204" pitchFamily="34" charset="0"/>
                  <a:cs typeface="Calibri Light" panose="020F0302020204030204" pitchFamily="34" charset="0"/>
                </a:rPr>
                <a:t>sie</a:t>
              </a:r>
              <a:r>
                <a:rPr sz="2000" dirty="0">
                  <a:latin typeface="Calibri Light" panose="020F0302020204030204" pitchFamily="34" charset="0"/>
                  <a:cs typeface="Calibri Light" panose="020F0302020204030204" pitchFamily="34" charset="0"/>
                </a:rPr>
                <a:t> </a:t>
              </a:r>
              <a:r>
                <a:rPr sz="2000" dirty="0" err="1">
                  <a:latin typeface="Calibri Light" panose="020F0302020204030204" pitchFamily="34" charset="0"/>
                  <a:cs typeface="Calibri Light" panose="020F0302020204030204" pitchFamily="34" charset="0"/>
                </a:rPr>
                <a:t>keine</a:t>
              </a:r>
              <a:r>
                <a:rPr sz="2000" dirty="0">
                  <a:latin typeface="Calibri Light" panose="020F0302020204030204" pitchFamily="34" charset="0"/>
                  <a:cs typeface="Calibri Light" panose="020F0302020204030204" pitchFamily="34" charset="0"/>
                </a:rPr>
                <a:t> Zeit </a:t>
              </a:r>
              <a:r>
                <a:rPr sz="2000" dirty="0" err="1">
                  <a:latin typeface="Calibri Light" panose="020F0302020204030204" pitchFamily="34" charset="0"/>
                  <a:cs typeface="Calibri Light" panose="020F0302020204030204" pitchFamily="34" charset="0"/>
                </a:rPr>
                <a:t>mehr</a:t>
              </a:r>
              <a:r>
                <a:rPr sz="2000" dirty="0">
                  <a:latin typeface="Calibri Light" panose="020F0302020204030204" pitchFamily="34" charset="0"/>
                  <a:cs typeface="Calibri Light" panose="020F0302020204030204" pitchFamily="34" charset="0"/>
                </a:rPr>
                <a:t> </a:t>
              </a:r>
              <a:r>
                <a:rPr sz="2000" dirty="0" err="1">
                  <a:latin typeface="Calibri Light" panose="020F0302020204030204" pitchFamily="34" charset="0"/>
                  <a:cs typeface="Calibri Light" panose="020F0302020204030204" pitchFamily="34" charset="0"/>
                </a:rPr>
                <a:t>haben</a:t>
              </a:r>
              <a:r>
                <a:rPr sz="2000" dirty="0">
                  <a:latin typeface="Calibri Light" panose="020F0302020204030204" pitchFamily="34" charset="0"/>
                  <a:cs typeface="Calibri Light" panose="020F0302020204030204" pitchFamily="34" charset="0"/>
                </a:rPr>
                <a:t>, </a:t>
              </a:r>
              <a:r>
                <a:rPr lang="de-DE" sz="2000" dirty="0">
                  <a:latin typeface="Calibri Light" panose="020F0302020204030204" pitchFamily="34" charset="0"/>
                  <a:cs typeface="Calibri Light" panose="020F0302020204030204" pitchFamily="34" charset="0"/>
                </a:rPr>
                <a:t>diese</a:t>
              </a:r>
              <a:r>
                <a:rPr sz="2000" dirty="0">
                  <a:latin typeface="Calibri Light" panose="020F0302020204030204" pitchFamily="34" charset="0"/>
                  <a:cs typeface="Calibri Light" panose="020F0302020204030204" pitchFamily="34" charset="0"/>
                </a:rPr>
                <a:t> </a:t>
              </a:r>
              <a:r>
                <a:rPr sz="2000" dirty="0" err="1">
                  <a:latin typeface="Calibri Light" panose="020F0302020204030204" pitchFamily="34" charset="0"/>
                  <a:cs typeface="Calibri Light" panose="020F0302020204030204" pitchFamily="34" charset="0"/>
                </a:rPr>
                <a:t>zu</a:t>
              </a:r>
              <a:r>
                <a:rPr sz="2000" dirty="0">
                  <a:latin typeface="Calibri Light" panose="020F0302020204030204" pitchFamily="34" charset="0"/>
                  <a:cs typeface="Calibri Light" panose="020F0302020204030204" pitchFamily="34" charset="0"/>
                </a:rPr>
                <a:t> </a:t>
              </a:r>
              <a:r>
                <a:rPr sz="2000" dirty="0" err="1">
                  <a:latin typeface="Calibri Light" panose="020F0302020204030204" pitchFamily="34" charset="0"/>
                  <a:cs typeface="Calibri Light" panose="020F0302020204030204" pitchFamily="34" charset="0"/>
                </a:rPr>
                <a:t>erledigen</a:t>
              </a:r>
              <a:r>
                <a:rPr sz="2000" dirty="0">
                  <a:latin typeface="Calibri Light" panose="020F0302020204030204" pitchFamily="34" charset="0"/>
                  <a:cs typeface="Calibri Light" panose="020F0302020204030204" pitchFamily="34" charset="0"/>
                </a:rPr>
                <a:t>. </a:t>
              </a:r>
              <a:r>
                <a:rPr lang="de-DE" sz="2000" dirty="0">
                  <a:latin typeface="Calibri Light" panose="020F0302020204030204" pitchFamily="34" charset="0"/>
                  <a:cs typeface="Calibri Light" panose="020F0302020204030204" pitchFamily="34" charset="0"/>
                </a:rPr>
                <a:t>Die</a:t>
              </a:r>
              <a:r>
                <a:rPr sz="2000" dirty="0">
                  <a:latin typeface="Calibri Light" panose="020F0302020204030204" pitchFamily="34" charset="0"/>
                  <a:cs typeface="Calibri Light" panose="020F0302020204030204" pitchFamily="34" charset="0"/>
                </a:rPr>
                <a:t> </a:t>
              </a:r>
              <a:r>
                <a:rPr sz="2000" dirty="0" err="1">
                  <a:latin typeface="Calibri Light" panose="020F0302020204030204" pitchFamily="34" charset="0"/>
                  <a:cs typeface="Calibri Light" panose="020F0302020204030204" pitchFamily="34" charset="0"/>
                </a:rPr>
                <a:t>Schuld</a:t>
              </a:r>
              <a:r>
                <a:rPr sz="2000" dirty="0">
                  <a:latin typeface="Calibri Light" panose="020F0302020204030204" pitchFamily="34" charset="0"/>
                  <a:cs typeface="Calibri Light" panose="020F0302020204030204" pitchFamily="34" charset="0"/>
                </a:rPr>
                <a:t> </a:t>
              </a:r>
              <a:r>
                <a:rPr sz="2000" dirty="0" err="1">
                  <a:latin typeface="Calibri Light" panose="020F0302020204030204" pitchFamily="34" charset="0"/>
                  <a:cs typeface="Calibri Light" panose="020F0302020204030204" pitchFamily="34" charset="0"/>
                </a:rPr>
                <a:t>für</a:t>
              </a:r>
              <a:r>
                <a:rPr sz="2000" dirty="0">
                  <a:latin typeface="Calibri Light" panose="020F0302020204030204" pitchFamily="34" charset="0"/>
                  <a:cs typeface="Calibri Light" panose="020F0302020204030204" pitchFamily="34" charset="0"/>
                </a:rPr>
                <a:t> de</a:t>
              </a:r>
              <a:r>
                <a:rPr lang="de-DE" sz="2000" dirty="0">
                  <a:latin typeface="Calibri Light" panose="020F0302020204030204" pitchFamily="34" charset="0"/>
                  <a:cs typeface="Calibri Light" panose="020F0302020204030204" pitchFamily="34" charset="0"/>
                </a:rPr>
                <a:t>n</a:t>
              </a:r>
              <a:r>
                <a:rPr sz="2000" dirty="0">
                  <a:latin typeface="Calibri Light" panose="020F0302020204030204" pitchFamily="34" charset="0"/>
                  <a:cs typeface="Calibri Light" panose="020F0302020204030204" pitchFamily="34" charset="0"/>
                </a:rPr>
                <a:t> </a:t>
              </a:r>
              <a:r>
                <a:rPr sz="2000" dirty="0" err="1">
                  <a:latin typeface="Calibri Light" panose="020F0302020204030204" pitchFamily="34" charset="0"/>
                  <a:cs typeface="Calibri Light" panose="020F0302020204030204" pitchFamily="34" charset="0"/>
                </a:rPr>
                <a:t>resultierenden</a:t>
              </a:r>
              <a:r>
                <a:rPr sz="2000" dirty="0">
                  <a:latin typeface="Calibri Light" panose="020F0302020204030204" pitchFamily="34" charset="0"/>
                  <a:cs typeface="Calibri Light" panose="020F0302020204030204" pitchFamily="34" charset="0"/>
                </a:rPr>
                <a:t> </a:t>
              </a:r>
              <a:r>
                <a:rPr sz="2000" dirty="0" err="1">
                  <a:latin typeface="Calibri Light" panose="020F0302020204030204" pitchFamily="34" charset="0"/>
                  <a:cs typeface="Calibri Light" panose="020F0302020204030204" pitchFamily="34" charset="0"/>
                </a:rPr>
                <a:t>Misserfolg</a:t>
              </a:r>
              <a:r>
                <a:rPr sz="2000" dirty="0">
                  <a:latin typeface="Calibri Light" panose="020F0302020204030204" pitchFamily="34" charset="0"/>
                  <a:cs typeface="Calibri Light" panose="020F0302020204030204" pitchFamily="34" charset="0"/>
                </a:rPr>
                <a:t> </a:t>
              </a:r>
              <a:r>
                <a:rPr lang="de-DE" sz="2000" dirty="0">
                  <a:latin typeface="Calibri Light" panose="020F0302020204030204" pitchFamily="34" charset="0"/>
                  <a:cs typeface="Calibri Light" panose="020F0302020204030204" pitchFamily="34" charset="0"/>
                </a:rPr>
                <a:t>schreiben sie danach eher der kurzen Deadline zu </a:t>
              </a:r>
              <a:r>
                <a:rPr sz="2000" dirty="0" err="1">
                  <a:latin typeface="Calibri Light" panose="020F0302020204030204" pitchFamily="34" charset="0"/>
                  <a:cs typeface="Calibri Light" panose="020F0302020204030204" pitchFamily="34" charset="0"/>
                </a:rPr>
                <a:t>als</a:t>
              </a:r>
              <a:r>
                <a:rPr sz="2000" dirty="0">
                  <a:latin typeface="Calibri Light" panose="020F0302020204030204" pitchFamily="34" charset="0"/>
                  <a:cs typeface="Calibri Light" panose="020F0302020204030204" pitchFamily="34" charset="0"/>
                </a:rPr>
                <a:t> </a:t>
              </a:r>
              <a:r>
                <a:rPr sz="2000" dirty="0" err="1">
                  <a:latin typeface="Calibri Light" panose="020F0302020204030204" pitchFamily="34" charset="0"/>
                  <a:cs typeface="Calibri Light" panose="020F0302020204030204" pitchFamily="34" charset="0"/>
                </a:rPr>
                <a:t>sich</a:t>
              </a:r>
              <a:r>
                <a:rPr sz="2000" dirty="0">
                  <a:latin typeface="Calibri Light" panose="020F0302020204030204" pitchFamily="34" charset="0"/>
                  <a:cs typeface="Calibri Light" panose="020F0302020204030204" pitchFamily="34" charset="0"/>
                </a:rPr>
                <a:t> </a:t>
              </a:r>
              <a:r>
                <a:rPr sz="2000" dirty="0" err="1">
                  <a:latin typeface="Calibri Light" panose="020F0302020204030204" pitchFamily="34" charset="0"/>
                  <a:cs typeface="Calibri Light" panose="020F0302020204030204" pitchFamily="34" charset="0"/>
                </a:rPr>
                <a:t>selbst</a:t>
              </a:r>
              <a:r>
                <a:rPr sz="2000" dirty="0">
                  <a:latin typeface="Calibri Light" panose="020F0302020204030204" pitchFamily="34" charset="0"/>
                  <a:cs typeface="Calibri Light" panose="020F0302020204030204" pitchFamily="34" charset="0"/>
                </a:rPr>
                <a:t>.</a:t>
              </a:r>
            </a:p>
          </p:txBody>
        </p:sp>
      </p:grpSp>
      <p:sp>
        <p:nvSpPr>
          <p:cNvPr id="31" name="Textplatzhalter 1">
            <a:extLst>
              <a:ext uri="{FF2B5EF4-FFF2-40B4-BE49-F238E27FC236}">
                <a16:creationId xmlns:a16="http://schemas.microsoft.com/office/drawing/2014/main" xmlns="" id="{7D81BD4B-5276-4A5E-941D-81EA66C47554}"/>
              </a:ext>
            </a:extLst>
          </p:cNvPr>
          <p:cNvSpPr txBox="1">
            <a:spLocks noGrp="1"/>
          </p:cNvSpPr>
          <p:nvPr>
            <p:ph type="body" sz="quarter" idx="1"/>
          </p:nvPr>
        </p:nvSpPr>
        <p:spPr>
          <a:xfrm>
            <a:off x="1332620" y="549648"/>
            <a:ext cx="8852377" cy="697353"/>
          </a:xfrm>
          <a:prstGeom prst="rect">
            <a:avLst/>
          </a:prstGeom>
        </p:spPr>
        <p:txBody>
          <a:bodyPr/>
          <a:lstStyle/>
          <a:p>
            <a:r>
              <a:rPr dirty="0"/>
              <a:t>Die Angst </a:t>
            </a:r>
            <a:r>
              <a:rPr lang="de-DE" dirty="0"/>
              <a:t>vor dem </a:t>
            </a:r>
            <a:r>
              <a:rPr dirty="0" err="1"/>
              <a:t>Scheitern</a:t>
            </a:r>
            <a:endParaRPr dirty="0"/>
          </a:p>
        </p:txBody>
      </p:sp>
      <p:sp>
        <p:nvSpPr>
          <p:cNvPr id="32" name="TextBox 21">
            <a:extLst>
              <a:ext uri="{FF2B5EF4-FFF2-40B4-BE49-F238E27FC236}">
                <a16:creationId xmlns:a16="http://schemas.microsoft.com/office/drawing/2014/main" xmlns="" id="{FDF3AEB4-EC21-4D97-80C0-1A4BADF9D70D}"/>
              </a:ext>
            </a:extLst>
          </p:cNvPr>
          <p:cNvSpPr txBox="1"/>
          <p:nvPr/>
        </p:nvSpPr>
        <p:spPr>
          <a:xfrm>
            <a:off x="7074490" y="1709333"/>
            <a:ext cx="1684113" cy="3077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1400">
                <a:solidFill>
                  <a:srgbClr val="44546A"/>
                </a:solidFill>
                <a:latin typeface="Calibri Light"/>
                <a:ea typeface="Calibri Light"/>
                <a:cs typeface="Calibri Light"/>
                <a:sym typeface="Calibri Light"/>
              </a:defRPr>
            </a:lvl1pPr>
          </a:lstStyle>
          <a:p>
            <a:r>
              <a:rPr lang="de-DE" b="1" dirty="0"/>
              <a:t>Groß</a:t>
            </a:r>
            <a:r>
              <a:rPr b="1" dirty="0"/>
              <a:t>e </a:t>
            </a:r>
            <a:r>
              <a:rPr b="1" dirty="0" err="1"/>
              <a:t>Versagensangst</a:t>
            </a:r>
            <a:endParaRPr b="1" dirty="0"/>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 name="Subtitle 2"/>
          <p:cNvSpPr txBox="1"/>
          <p:nvPr/>
        </p:nvSpPr>
        <p:spPr>
          <a:xfrm>
            <a:off x="95767" y="2142490"/>
            <a:ext cx="2958654" cy="346791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0790" tIns="40790" rIns="40790" bIns="40790">
            <a:spAutoFit/>
          </a:bodyPr>
          <a:lstStyle/>
          <a:p>
            <a:pPr defTabSz="1087636">
              <a:spcBef>
                <a:spcPts val="600"/>
              </a:spcBef>
              <a:defRPr sz="2200">
                <a:solidFill>
                  <a:srgbClr val="245473"/>
                </a:solidFill>
                <a:latin typeface="Calibri Light"/>
                <a:ea typeface="Calibri Light"/>
                <a:cs typeface="Calibri Light"/>
                <a:sym typeface="Calibri Light"/>
              </a:defRPr>
            </a:pPr>
            <a:r>
              <a:rPr dirty="0" err="1"/>
              <a:t>Eines</a:t>
            </a:r>
            <a:r>
              <a:rPr dirty="0"/>
              <a:t> </a:t>
            </a:r>
            <a:r>
              <a:rPr dirty="0" err="1"/>
              <a:t>ist</a:t>
            </a:r>
            <a:r>
              <a:rPr dirty="0"/>
              <a:t> </a:t>
            </a:r>
            <a:r>
              <a:rPr dirty="0" err="1"/>
              <a:t>klar</a:t>
            </a:r>
            <a:r>
              <a:rPr dirty="0"/>
              <a:t>: Menschen </a:t>
            </a:r>
            <a:r>
              <a:rPr dirty="0" err="1"/>
              <a:t>zu</a:t>
            </a:r>
            <a:r>
              <a:rPr dirty="0"/>
              <a:t> bitten, </a:t>
            </a:r>
            <a:r>
              <a:rPr dirty="0" err="1"/>
              <a:t>sich</a:t>
            </a:r>
            <a:r>
              <a:rPr dirty="0"/>
              <a:t> </a:t>
            </a:r>
            <a:r>
              <a:rPr dirty="0" err="1"/>
              <a:t>mehr</a:t>
            </a:r>
            <a:r>
              <a:rPr dirty="0"/>
              <a:t> </a:t>
            </a:r>
            <a:r>
              <a:rPr dirty="0" err="1"/>
              <a:t>anzustrengen</a:t>
            </a:r>
            <a:r>
              <a:rPr dirty="0"/>
              <a:t>, </a:t>
            </a:r>
            <a:r>
              <a:rPr dirty="0" err="1"/>
              <a:t>funktioniert</a:t>
            </a:r>
            <a:r>
              <a:rPr dirty="0"/>
              <a:t> </a:t>
            </a:r>
            <a:r>
              <a:rPr dirty="0" err="1"/>
              <a:t>nicht</a:t>
            </a:r>
            <a:r>
              <a:rPr dirty="0"/>
              <a:t>. Es </a:t>
            </a:r>
            <a:r>
              <a:rPr dirty="0" err="1"/>
              <a:t>macht</a:t>
            </a:r>
            <a:r>
              <a:rPr dirty="0"/>
              <a:t> die </a:t>
            </a:r>
            <a:r>
              <a:rPr dirty="0" err="1"/>
              <a:t>Sache</a:t>
            </a:r>
            <a:r>
              <a:rPr dirty="0"/>
              <a:t> </a:t>
            </a:r>
            <a:r>
              <a:rPr dirty="0" err="1"/>
              <a:t>sogar</a:t>
            </a:r>
            <a:r>
              <a:rPr dirty="0"/>
              <a:t> </a:t>
            </a:r>
            <a:r>
              <a:rPr dirty="0" err="1"/>
              <a:t>noch</a:t>
            </a:r>
            <a:r>
              <a:rPr dirty="0"/>
              <a:t> </a:t>
            </a:r>
            <a:r>
              <a:rPr dirty="0" err="1"/>
              <a:t>schlimmer</a:t>
            </a:r>
            <a:r>
              <a:rPr dirty="0"/>
              <a:t>, da es die</a:t>
            </a:r>
            <a:r>
              <a:rPr lang="de-DE" dirty="0"/>
              <a:t> </a:t>
            </a:r>
            <a:r>
              <a:rPr dirty="0" err="1"/>
              <a:t>Versagensängste</a:t>
            </a:r>
            <a:r>
              <a:rPr dirty="0"/>
              <a:t> von Menschen, die </a:t>
            </a:r>
            <a:r>
              <a:rPr dirty="0" err="1"/>
              <a:t>ohnehin</a:t>
            </a:r>
            <a:r>
              <a:rPr dirty="0"/>
              <a:t> </a:t>
            </a:r>
            <a:r>
              <a:rPr dirty="0" err="1"/>
              <a:t>nicht</a:t>
            </a:r>
            <a:r>
              <a:rPr dirty="0"/>
              <a:t> </a:t>
            </a:r>
            <a:r>
              <a:rPr lang="de-DE" dirty="0"/>
              <a:t>an den Erfolg </a:t>
            </a:r>
            <a:r>
              <a:rPr dirty="0" err="1"/>
              <a:t>glauben</a:t>
            </a:r>
            <a:r>
              <a:rPr dirty="0"/>
              <a:t>, </a:t>
            </a:r>
            <a:r>
              <a:rPr lang="de-DE" dirty="0"/>
              <a:t>weiter anschürt</a:t>
            </a:r>
            <a:r>
              <a:rPr dirty="0"/>
              <a:t>.</a:t>
            </a:r>
          </a:p>
        </p:txBody>
      </p:sp>
      <p:sp>
        <p:nvSpPr>
          <p:cNvPr id="1050" name="Rechteck 30"/>
          <p:cNvSpPr/>
          <p:nvPr/>
        </p:nvSpPr>
        <p:spPr>
          <a:xfrm>
            <a:off x="8825209" y="4155575"/>
            <a:ext cx="2979379" cy="1710128"/>
          </a:xfrm>
          <a:prstGeom prst="rect">
            <a:avLst/>
          </a:prstGeom>
          <a:solidFill>
            <a:schemeClr val="accent3"/>
          </a:solidFill>
          <a:ln w="12700">
            <a:miter lim="400000"/>
          </a:ln>
        </p:spPr>
        <p:txBody>
          <a:bodyPr lIns="45719" rIns="45719" anchor="ctr"/>
          <a:lstStyle/>
          <a:p>
            <a:pPr>
              <a:defRPr sz="2400">
                <a:latin typeface="Lato Light"/>
                <a:ea typeface="Lato Light"/>
                <a:cs typeface="Lato Light"/>
                <a:sym typeface="Lato Light"/>
              </a:defRPr>
            </a:pPr>
            <a:endParaRPr/>
          </a:p>
        </p:txBody>
      </p:sp>
      <p:sp>
        <p:nvSpPr>
          <p:cNvPr id="1051" name="Rechteck 31"/>
          <p:cNvSpPr/>
          <p:nvPr/>
        </p:nvSpPr>
        <p:spPr>
          <a:xfrm>
            <a:off x="3788607" y="4161075"/>
            <a:ext cx="2979379" cy="1710128"/>
          </a:xfrm>
          <a:prstGeom prst="rect">
            <a:avLst/>
          </a:prstGeom>
          <a:solidFill>
            <a:schemeClr val="accent4"/>
          </a:solidFill>
          <a:ln w="12700">
            <a:miter lim="400000"/>
          </a:ln>
        </p:spPr>
        <p:txBody>
          <a:bodyPr lIns="45719" rIns="45719" anchor="ctr"/>
          <a:lstStyle/>
          <a:p>
            <a:pPr algn="ctr">
              <a:defRPr sz="500">
                <a:solidFill>
                  <a:srgbClr val="FFFFFF"/>
                </a:solidFill>
                <a:latin typeface="Lato Light"/>
                <a:ea typeface="Lato Light"/>
                <a:cs typeface="Lato Light"/>
                <a:sym typeface="Lato Light"/>
              </a:defRPr>
            </a:pPr>
            <a:endParaRPr/>
          </a:p>
        </p:txBody>
      </p:sp>
      <p:sp>
        <p:nvSpPr>
          <p:cNvPr id="1052" name="Rechteck 32"/>
          <p:cNvSpPr/>
          <p:nvPr/>
        </p:nvSpPr>
        <p:spPr>
          <a:xfrm>
            <a:off x="3795619" y="2445448"/>
            <a:ext cx="2979379" cy="1710128"/>
          </a:xfrm>
          <a:prstGeom prst="rect">
            <a:avLst/>
          </a:prstGeom>
          <a:solidFill>
            <a:schemeClr val="accent1"/>
          </a:solidFill>
          <a:ln w="12700">
            <a:miter lim="400000"/>
          </a:ln>
        </p:spPr>
        <p:txBody>
          <a:bodyPr lIns="45719" rIns="45719" anchor="ctr"/>
          <a:lstStyle/>
          <a:p>
            <a:pPr>
              <a:defRPr sz="2400">
                <a:latin typeface="Lato Light"/>
                <a:ea typeface="Lato Light"/>
                <a:cs typeface="Lato Light"/>
                <a:sym typeface="Lato Light"/>
              </a:defRPr>
            </a:pPr>
            <a:endParaRPr/>
          </a:p>
        </p:txBody>
      </p:sp>
      <p:sp>
        <p:nvSpPr>
          <p:cNvPr id="1053" name="Rechteck 34"/>
          <p:cNvSpPr/>
          <p:nvPr/>
        </p:nvSpPr>
        <p:spPr>
          <a:xfrm>
            <a:off x="8826365" y="2444817"/>
            <a:ext cx="2979379" cy="1710128"/>
          </a:xfrm>
          <a:prstGeom prst="rect">
            <a:avLst/>
          </a:prstGeom>
          <a:solidFill>
            <a:schemeClr val="accent2"/>
          </a:solidFill>
          <a:ln w="12700">
            <a:miter lim="400000"/>
          </a:ln>
        </p:spPr>
        <p:txBody>
          <a:bodyPr lIns="45719" rIns="45719" anchor="ctr"/>
          <a:lstStyle/>
          <a:p>
            <a:pPr>
              <a:defRPr sz="2400">
                <a:latin typeface="Lato Light"/>
                <a:ea typeface="Lato Light"/>
                <a:cs typeface="Lato Light"/>
                <a:sym typeface="Lato Light"/>
              </a:defRPr>
            </a:pPr>
            <a:endParaRPr/>
          </a:p>
        </p:txBody>
      </p:sp>
      <p:sp>
        <p:nvSpPr>
          <p:cNvPr id="1054" name="Freeform 44"/>
          <p:cNvSpPr/>
          <p:nvPr/>
        </p:nvSpPr>
        <p:spPr>
          <a:xfrm>
            <a:off x="3789764" y="4154940"/>
            <a:ext cx="4007656" cy="201211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577" y="0"/>
                </a:lnTo>
                <a:lnTo>
                  <a:pt x="5577" y="0"/>
                </a:lnTo>
                <a:lnTo>
                  <a:pt x="16912" y="0"/>
                </a:lnTo>
                <a:cubicBezTo>
                  <a:pt x="16912" y="5151"/>
                  <a:pt x="19011" y="9335"/>
                  <a:pt x="21600" y="9335"/>
                </a:cubicBezTo>
                <a:lnTo>
                  <a:pt x="21600" y="21600"/>
                </a:lnTo>
                <a:cubicBezTo>
                  <a:pt x="17748" y="21600"/>
                  <a:pt x="14368" y="17596"/>
                  <a:pt x="12445" y="11564"/>
                </a:cubicBezTo>
                <a:lnTo>
                  <a:pt x="5551" y="11564"/>
                </a:lnTo>
                <a:lnTo>
                  <a:pt x="5551" y="11561"/>
                </a:lnTo>
                <a:lnTo>
                  <a:pt x="0" y="11561"/>
                </a:lnTo>
                <a:close/>
              </a:path>
            </a:pathLst>
          </a:custGeom>
          <a:solidFill>
            <a:schemeClr val="accent4"/>
          </a:solidFill>
          <a:ln w="12700">
            <a:miter lim="400000"/>
          </a:ln>
        </p:spPr>
        <p:txBody>
          <a:bodyPr lIns="45719" rIns="45719" anchor="ctr"/>
          <a:lstStyle/>
          <a:p>
            <a:pPr algn="ctr">
              <a:defRPr sz="500">
                <a:solidFill>
                  <a:srgbClr val="FFFFFF"/>
                </a:solidFill>
                <a:latin typeface="Lato Light"/>
                <a:ea typeface="Lato Light"/>
                <a:cs typeface="Lato Light"/>
                <a:sym typeface="Lato Light"/>
              </a:defRPr>
            </a:pPr>
            <a:endParaRPr/>
          </a:p>
        </p:txBody>
      </p:sp>
      <p:sp>
        <p:nvSpPr>
          <p:cNvPr id="1055" name="Freeform 43"/>
          <p:cNvSpPr/>
          <p:nvPr/>
        </p:nvSpPr>
        <p:spPr>
          <a:xfrm>
            <a:off x="7797751" y="4154940"/>
            <a:ext cx="4007993" cy="2012118"/>
          </a:xfrm>
          <a:custGeom>
            <a:avLst/>
            <a:gdLst/>
            <a:ahLst/>
            <a:cxnLst>
              <a:cxn ang="0">
                <a:pos x="wd2" y="hd2"/>
              </a:cxn>
              <a:cxn ang="5400000">
                <a:pos x="wd2" y="hd2"/>
              </a:cxn>
              <a:cxn ang="10800000">
                <a:pos x="wd2" y="hd2"/>
              </a:cxn>
              <a:cxn ang="16200000">
                <a:pos x="wd2" y="hd2"/>
              </a:cxn>
            </a:cxnLst>
            <a:rect l="0" t="0" r="r" b="b"/>
            <a:pathLst>
              <a:path w="21600" h="21600" extrusionOk="0">
                <a:moveTo>
                  <a:pt x="16024" y="0"/>
                </a:moveTo>
                <a:lnTo>
                  <a:pt x="21600" y="0"/>
                </a:lnTo>
                <a:lnTo>
                  <a:pt x="21600" y="11561"/>
                </a:lnTo>
                <a:lnTo>
                  <a:pt x="16048" y="11561"/>
                </a:lnTo>
                <a:lnTo>
                  <a:pt x="16048" y="11564"/>
                </a:lnTo>
                <a:lnTo>
                  <a:pt x="9154" y="11564"/>
                </a:lnTo>
                <a:cubicBezTo>
                  <a:pt x="7231" y="17596"/>
                  <a:pt x="3851" y="21600"/>
                  <a:pt x="0" y="21600"/>
                </a:cubicBezTo>
                <a:lnTo>
                  <a:pt x="0" y="9335"/>
                </a:lnTo>
                <a:cubicBezTo>
                  <a:pt x="2588" y="9335"/>
                  <a:pt x="4686" y="5151"/>
                  <a:pt x="4686" y="0"/>
                </a:cubicBezTo>
                <a:lnTo>
                  <a:pt x="16024" y="0"/>
                </a:lnTo>
                <a:close/>
              </a:path>
            </a:pathLst>
          </a:custGeom>
          <a:solidFill>
            <a:schemeClr val="accent3"/>
          </a:solidFill>
          <a:ln w="12700">
            <a:miter lim="400000"/>
          </a:ln>
        </p:spPr>
        <p:txBody>
          <a:bodyPr lIns="45719" rIns="45719" anchor="ctr"/>
          <a:lstStyle/>
          <a:p>
            <a:pPr>
              <a:defRPr sz="2400">
                <a:latin typeface="Lato Light"/>
                <a:ea typeface="Lato Light"/>
                <a:cs typeface="Lato Light"/>
                <a:sym typeface="Lato Light"/>
              </a:defRPr>
            </a:pPr>
            <a:endParaRPr/>
          </a:p>
        </p:txBody>
      </p:sp>
      <p:sp>
        <p:nvSpPr>
          <p:cNvPr id="1056" name="Freeform 42"/>
          <p:cNvSpPr/>
          <p:nvPr/>
        </p:nvSpPr>
        <p:spPr>
          <a:xfrm>
            <a:off x="7797751" y="2142490"/>
            <a:ext cx="4007993" cy="201245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3851" y="0"/>
                  <a:pt x="7231" y="4003"/>
                  <a:pt x="9154" y="10029"/>
                </a:cubicBezTo>
                <a:lnTo>
                  <a:pt x="16048" y="10029"/>
                </a:lnTo>
                <a:lnTo>
                  <a:pt x="16048" y="10041"/>
                </a:lnTo>
                <a:lnTo>
                  <a:pt x="21600" y="10041"/>
                </a:lnTo>
                <a:lnTo>
                  <a:pt x="21600" y="21600"/>
                </a:lnTo>
                <a:lnTo>
                  <a:pt x="16024" y="21600"/>
                </a:lnTo>
                <a:lnTo>
                  <a:pt x="16024" y="21596"/>
                </a:lnTo>
                <a:lnTo>
                  <a:pt x="4686" y="21596"/>
                </a:lnTo>
                <a:cubicBezTo>
                  <a:pt x="4686" y="16440"/>
                  <a:pt x="2588" y="12261"/>
                  <a:pt x="0" y="12261"/>
                </a:cubicBezTo>
                <a:close/>
              </a:path>
            </a:pathLst>
          </a:custGeom>
          <a:solidFill>
            <a:schemeClr val="accent2"/>
          </a:solidFill>
          <a:ln w="12700">
            <a:miter lim="400000"/>
          </a:ln>
        </p:spPr>
        <p:txBody>
          <a:bodyPr lIns="45719" rIns="45719" anchor="ctr"/>
          <a:lstStyle/>
          <a:p>
            <a:pPr>
              <a:defRPr sz="2400">
                <a:latin typeface="Lato Light"/>
                <a:ea typeface="Lato Light"/>
                <a:cs typeface="Lato Light"/>
                <a:sym typeface="Lato Light"/>
              </a:defRPr>
            </a:pPr>
            <a:endParaRPr/>
          </a:p>
        </p:txBody>
      </p:sp>
      <p:sp>
        <p:nvSpPr>
          <p:cNvPr id="1057" name="Freeform 45"/>
          <p:cNvSpPr/>
          <p:nvPr/>
        </p:nvSpPr>
        <p:spPr>
          <a:xfrm>
            <a:off x="3789764" y="2142490"/>
            <a:ext cx="4007656" cy="201245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2261"/>
                </a:lnTo>
                <a:cubicBezTo>
                  <a:pt x="19011" y="12261"/>
                  <a:pt x="16912" y="16440"/>
                  <a:pt x="16912" y="21596"/>
                </a:cubicBezTo>
                <a:lnTo>
                  <a:pt x="5577" y="21596"/>
                </a:lnTo>
                <a:lnTo>
                  <a:pt x="5577" y="21600"/>
                </a:lnTo>
                <a:lnTo>
                  <a:pt x="0" y="21600"/>
                </a:lnTo>
                <a:lnTo>
                  <a:pt x="0" y="10041"/>
                </a:lnTo>
                <a:lnTo>
                  <a:pt x="5551" y="10041"/>
                </a:lnTo>
                <a:lnTo>
                  <a:pt x="5551" y="10029"/>
                </a:lnTo>
                <a:lnTo>
                  <a:pt x="12445" y="10029"/>
                </a:lnTo>
                <a:cubicBezTo>
                  <a:pt x="14368" y="4003"/>
                  <a:pt x="17748" y="0"/>
                  <a:pt x="21600" y="0"/>
                </a:cubicBezTo>
                <a:close/>
              </a:path>
            </a:pathLst>
          </a:custGeom>
          <a:solidFill>
            <a:schemeClr val="accent1"/>
          </a:solidFill>
          <a:ln w="12700">
            <a:miter lim="400000"/>
          </a:ln>
        </p:spPr>
        <p:txBody>
          <a:bodyPr lIns="45719" rIns="45719" anchor="ctr"/>
          <a:lstStyle/>
          <a:p>
            <a:pPr>
              <a:defRPr sz="2400">
                <a:latin typeface="Lato Light"/>
                <a:ea typeface="Lato Light"/>
                <a:cs typeface="Lato Light"/>
                <a:sym typeface="Lato Light"/>
              </a:defRPr>
            </a:pPr>
            <a:endParaRPr/>
          </a:p>
        </p:txBody>
      </p:sp>
      <p:sp>
        <p:nvSpPr>
          <p:cNvPr id="1066" name="Gerade Verbindung mit Pfeil 62"/>
          <p:cNvSpPr/>
          <p:nvPr/>
        </p:nvSpPr>
        <p:spPr>
          <a:xfrm flipH="1">
            <a:off x="7797418" y="1953927"/>
            <a:ext cx="1" cy="4466125"/>
          </a:xfrm>
          <a:prstGeom prst="line">
            <a:avLst/>
          </a:prstGeom>
          <a:ln w="6350">
            <a:solidFill>
              <a:schemeClr val="accent1"/>
            </a:solidFill>
            <a:miter/>
            <a:headEnd type="triangle"/>
            <a:tailEnd type="triangle"/>
          </a:ln>
        </p:spPr>
        <p:txBody>
          <a:bodyPr lIns="45719" rIns="45719"/>
          <a:lstStyle/>
          <a:p>
            <a:endParaRPr/>
          </a:p>
        </p:txBody>
      </p:sp>
      <p:sp>
        <p:nvSpPr>
          <p:cNvPr id="1067" name="Gerade Verbindung mit Pfeil 63"/>
          <p:cNvSpPr/>
          <p:nvPr/>
        </p:nvSpPr>
        <p:spPr>
          <a:xfrm flipH="1">
            <a:off x="3625707" y="4154608"/>
            <a:ext cx="8328869" cy="2"/>
          </a:xfrm>
          <a:prstGeom prst="line">
            <a:avLst/>
          </a:prstGeom>
          <a:ln w="6350">
            <a:solidFill>
              <a:schemeClr val="accent1"/>
            </a:solidFill>
            <a:miter/>
            <a:headEnd type="triangle"/>
            <a:tailEnd type="triangle"/>
          </a:ln>
        </p:spPr>
        <p:txBody>
          <a:bodyPr lIns="45719" rIns="45719"/>
          <a:lstStyle/>
          <a:p>
            <a:endParaRPr/>
          </a:p>
        </p:txBody>
      </p:sp>
      <p:sp>
        <p:nvSpPr>
          <p:cNvPr id="1070" name="TextBox 21"/>
          <p:cNvSpPr txBox="1"/>
          <p:nvPr/>
        </p:nvSpPr>
        <p:spPr>
          <a:xfrm rot="5400000">
            <a:off x="11113780" y="4007188"/>
            <a:ext cx="1871664" cy="3077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lgn="ctr">
              <a:defRPr sz="1400">
                <a:solidFill>
                  <a:srgbClr val="44546A"/>
                </a:solidFill>
                <a:latin typeface="Calibri Light"/>
                <a:ea typeface="Calibri Light"/>
                <a:cs typeface="Calibri Light"/>
                <a:sym typeface="Calibri Light"/>
              </a:defRPr>
            </a:lvl1pPr>
          </a:lstStyle>
          <a:p>
            <a:r>
              <a:rPr b="1" dirty="0" err="1"/>
              <a:t>Hohe</a:t>
            </a:r>
            <a:r>
              <a:rPr b="1" dirty="0"/>
              <a:t> </a:t>
            </a:r>
            <a:r>
              <a:rPr b="1" dirty="0" err="1"/>
              <a:t>Erfolgsorientierung</a:t>
            </a:r>
            <a:endParaRPr b="1" dirty="0"/>
          </a:p>
        </p:txBody>
      </p:sp>
      <p:sp>
        <p:nvSpPr>
          <p:cNvPr id="1071" name="TextBox 21"/>
          <p:cNvSpPr txBox="1"/>
          <p:nvPr/>
        </p:nvSpPr>
        <p:spPr>
          <a:xfrm rot="16200000">
            <a:off x="2469281" y="4001078"/>
            <a:ext cx="2051201" cy="3077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lgn="ctr">
              <a:defRPr sz="1400">
                <a:solidFill>
                  <a:srgbClr val="44546A"/>
                </a:solidFill>
                <a:latin typeface="Calibri Light"/>
                <a:ea typeface="Calibri Light"/>
                <a:cs typeface="Calibri Light"/>
                <a:sym typeface="Calibri Light"/>
              </a:defRPr>
            </a:lvl1pPr>
          </a:lstStyle>
          <a:p>
            <a:r>
              <a:rPr b="1" dirty="0" err="1"/>
              <a:t>Geringe</a:t>
            </a:r>
            <a:r>
              <a:rPr b="1" dirty="0"/>
              <a:t> </a:t>
            </a:r>
            <a:r>
              <a:rPr b="1" dirty="0" err="1"/>
              <a:t>Erfolgsorientierung</a:t>
            </a:r>
            <a:endParaRPr b="1" dirty="0"/>
          </a:p>
        </p:txBody>
      </p:sp>
      <p:sp>
        <p:nvSpPr>
          <p:cNvPr id="34" name="Textplatzhalter 1">
            <a:extLst>
              <a:ext uri="{FF2B5EF4-FFF2-40B4-BE49-F238E27FC236}">
                <a16:creationId xmlns:a16="http://schemas.microsoft.com/office/drawing/2014/main" xmlns="" id="{9EDCB02B-57D9-42D1-874B-48BCC1967010}"/>
              </a:ext>
            </a:extLst>
          </p:cNvPr>
          <p:cNvSpPr txBox="1">
            <a:spLocks/>
          </p:cNvSpPr>
          <p:nvPr/>
        </p:nvSpPr>
        <p:spPr>
          <a:xfrm>
            <a:off x="1332620" y="549648"/>
            <a:ext cx="8852377" cy="6973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lvl1pPr marL="0" marR="0" indent="0" algn="l" defTabSz="914400" rtl="0" latinLnBrk="0">
              <a:lnSpc>
                <a:spcPct val="90000"/>
              </a:lnSpc>
              <a:spcBef>
                <a:spcPts val="1000"/>
              </a:spcBef>
              <a:spcAft>
                <a:spcPts val="0"/>
              </a:spcAft>
              <a:buClrTx/>
              <a:buSzTx/>
              <a:buFontTx/>
              <a:buNone/>
              <a:tabLst/>
              <a:defRPr sz="3600" b="0" i="0" u="none" strike="noStrike" cap="none" spc="0" baseline="0">
                <a:solidFill>
                  <a:srgbClr val="245473"/>
                </a:solidFill>
                <a:uFillTx/>
                <a:latin typeface="+mn-lt"/>
                <a:ea typeface="+mn-ea"/>
                <a:cs typeface="+mn-cs"/>
                <a:sym typeface="Calibri"/>
              </a:defRPr>
            </a:lvl1pPr>
            <a:lvl2pPr marL="800100" marR="0" indent="-342900" algn="l" defTabSz="914400" rtl="0" latinLnBrk="0">
              <a:lnSpc>
                <a:spcPct val="90000"/>
              </a:lnSpc>
              <a:spcBef>
                <a:spcPts val="1000"/>
              </a:spcBef>
              <a:spcAft>
                <a:spcPts val="0"/>
              </a:spcAft>
              <a:buClrTx/>
              <a:buSzPct val="100000"/>
              <a:buFontTx/>
              <a:buChar char="•"/>
              <a:tabLst/>
              <a:defRPr sz="3600" b="0" i="0" u="none" strike="noStrike" cap="none" spc="0" baseline="0">
                <a:solidFill>
                  <a:srgbClr val="245473"/>
                </a:solidFill>
                <a:uFillTx/>
                <a:latin typeface="+mn-lt"/>
                <a:ea typeface="+mn-ea"/>
                <a:cs typeface="+mn-cs"/>
                <a:sym typeface="Calibri"/>
              </a:defRPr>
            </a:lvl2pPr>
            <a:lvl3pPr marL="1325879" marR="0" indent="-411479" algn="l" defTabSz="914400" rtl="0" latinLnBrk="0">
              <a:lnSpc>
                <a:spcPct val="90000"/>
              </a:lnSpc>
              <a:spcBef>
                <a:spcPts val="1000"/>
              </a:spcBef>
              <a:spcAft>
                <a:spcPts val="0"/>
              </a:spcAft>
              <a:buClrTx/>
              <a:buSzPct val="100000"/>
              <a:buFontTx/>
              <a:buChar char="•"/>
              <a:tabLst/>
              <a:defRPr sz="3600" b="0" i="0" u="none" strike="noStrike" cap="none" spc="0" baseline="0">
                <a:solidFill>
                  <a:srgbClr val="245473"/>
                </a:solidFill>
                <a:uFillTx/>
                <a:latin typeface="+mn-lt"/>
                <a:ea typeface="+mn-ea"/>
                <a:cs typeface="+mn-cs"/>
                <a:sym typeface="Calibri"/>
              </a:defRPr>
            </a:lvl3pPr>
            <a:lvl4pPr marL="1828800" marR="0" indent="-457200" algn="l" defTabSz="914400" rtl="0" latinLnBrk="0">
              <a:lnSpc>
                <a:spcPct val="90000"/>
              </a:lnSpc>
              <a:spcBef>
                <a:spcPts val="1000"/>
              </a:spcBef>
              <a:spcAft>
                <a:spcPts val="0"/>
              </a:spcAft>
              <a:buClrTx/>
              <a:buSzPct val="100000"/>
              <a:buFontTx/>
              <a:buChar char="•"/>
              <a:tabLst/>
              <a:defRPr sz="3600" b="0" i="0" u="none" strike="noStrike" cap="none" spc="0" baseline="0">
                <a:solidFill>
                  <a:srgbClr val="245473"/>
                </a:solidFill>
                <a:uFillTx/>
                <a:latin typeface="+mn-lt"/>
                <a:ea typeface="+mn-ea"/>
                <a:cs typeface="+mn-cs"/>
                <a:sym typeface="Calibri"/>
              </a:defRPr>
            </a:lvl4pPr>
            <a:lvl5pPr marL="2286000" marR="0" indent="-457200" algn="l" defTabSz="914400" rtl="0" latinLnBrk="0">
              <a:lnSpc>
                <a:spcPct val="90000"/>
              </a:lnSpc>
              <a:spcBef>
                <a:spcPts val="1000"/>
              </a:spcBef>
              <a:spcAft>
                <a:spcPts val="0"/>
              </a:spcAft>
              <a:buClrTx/>
              <a:buSzPct val="100000"/>
              <a:buFontTx/>
              <a:buChar char="•"/>
              <a:tabLst/>
              <a:defRPr sz="3600" b="0" i="0" u="none" strike="noStrike" cap="none" spc="0" baseline="0">
                <a:solidFill>
                  <a:srgbClr val="245473"/>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9pPr>
          </a:lstStyle>
          <a:p>
            <a:pPr hangingPunct="1"/>
            <a:r>
              <a:rPr lang="de-DE" dirty="0"/>
              <a:t>Die Angst vor dem Scheitern im Team</a:t>
            </a:r>
          </a:p>
        </p:txBody>
      </p:sp>
      <p:sp>
        <p:nvSpPr>
          <p:cNvPr id="35" name="TextBox 21">
            <a:extLst>
              <a:ext uri="{FF2B5EF4-FFF2-40B4-BE49-F238E27FC236}">
                <a16:creationId xmlns:a16="http://schemas.microsoft.com/office/drawing/2014/main" xmlns="" id="{91C2B543-7527-4123-9C7C-73F8354CF8CB}"/>
              </a:ext>
            </a:extLst>
          </p:cNvPr>
          <p:cNvSpPr txBox="1"/>
          <p:nvPr/>
        </p:nvSpPr>
        <p:spPr>
          <a:xfrm>
            <a:off x="7074490" y="1709333"/>
            <a:ext cx="1684113" cy="3077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1400">
                <a:solidFill>
                  <a:srgbClr val="44546A"/>
                </a:solidFill>
                <a:latin typeface="Calibri Light"/>
                <a:ea typeface="Calibri Light"/>
                <a:cs typeface="Calibri Light"/>
                <a:sym typeface="Calibri Light"/>
              </a:defRPr>
            </a:lvl1pPr>
          </a:lstStyle>
          <a:p>
            <a:r>
              <a:rPr lang="de-DE" b="1" dirty="0"/>
              <a:t>Groß</a:t>
            </a:r>
            <a:r>
              <a:rPr b="1" dirty="0"/>
              <a:t>e </a:t>
            </a:r>
            <a:r>
              <a:rPr b="1" dirty="0" err="1"/>
              <a:t>Versagensangst</a:t>
            </a:r>
            <a:endParaRPr b="1" dirty="0"/>
          </a:p>
        </p:txBody>
      </p:sp>
      <p:sp>
        <p:nvSpPr>
          <p:cNvPr id="36" name="TextBox 21">
            <a:extLst>
              <a:ext uri="{FF2B5EF4-FFF2-40B4-BE49-F238E27FC236}">
                <a16:creationId xmlns:a16="http://schemas.microsoft.com/office/drawing/2014/main" xmlns="" id="{AE614049-D137-457E-A17B-C89777AC897F}"/>
              </a:ext>
            </a:extLst>
          </p:cNvPr>
          <p:cNvSpPr txBox="1"/>
          <p:nvPr/>
        </p:nvSpPr>
        <p:spPr>
          <a:xfrm>
            <a:off x="6593199" y="6414708"/>
            <a:ext cx="1802736" cy="3077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1400">
                <a:solidFill>
                  <a:srgbClr val="44546A"/>
                </a:solidFill>
                <a:latin typeface="Calibri Light"/>
                <a:ea typeface="Calibri Light"/>
                <a:cs typeface="Calibri Light"/>
                <a:sym typeface="Calibri Light"/>
              </a:defRPr>
            </a:lvl1pPr>
          </a:lstStyle>
          <a:p>
            <a:r>
              <a:rPr b="1" dirty="0" err="1"/>
              <a:t>Geringe</a:t>
            </a:r>
            <a:r>
              <a:rPr b="1" dirty="0"/>
              <a:t> </a:t>
            </a:r>
            <a:r>
              <a:rPr b="1" dirty="0" err="1"/>
              <a:t>Versagensangst</a:t>
            </a:r>
            <a:endParaRPr b="1" dirty="0"/>
          </a:p>
        </p:txBody>
      </p:sp>
      <p:sp>
        <p:nvSpPr>
          <p:cNvPr id="37" name="Subtitle 2">
            <a:extLst>
              <a:ext uri="{FF2B5EF4-FFF2-40B4-BE49-F238E27FC236}">
                <a16:creationId xmlns:a16="http://schemas.microsoft.com/office/drawing/2014/main" xmlns="" id="{91261460-8148-4C48-A3ED-DDD4DBCCABAD}"/>
              </a:ext>
            </a:extLst>
          </p:cNvPr>
          <p:cNvSpPr txBox="1"/>
          <p:nvPr/>
        </p:nvSpPr>
        <p:spPr>
          <a:xfrm>
            <a:off x="3944704" y="2538200"/>
            <a:ext cx="2776186" cy="15393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7149" tIns="17149" rIns="17149" bIns="17149" anchor="b">
            <a:spAutoFit/>
          </a:bodyPr>
          <a:lstStyle>
            <a:lvl1pPr defTabSz="1087636">
              <a:lnSpc>
                <a:spcPts val="1300"/>
              </a:lnSpc>
              <a:spcBef>
                <a:spcPts val="300"/>
              </a:spcBef>
              <a:defRPr sz="1400">
                <a:solidFill>
                  <a:srgbClr val="FFFFFF"/>
                </a:solidFill>
                <a:latin typeface="Calibri Light"/>
                <a:ea typeface="Calibri Light"/>
                <a:cs typeface="Calibri Light"/>
                <a:sym typeface="Calibri Light"/>
              </a:defRPr>
            </a:lvl1pPr>
          </a:lstStyle>
          <a:p>
            <a:pPr defTabSz="1087636">
              <a:spcBef>
                <a:spcPts val="300"/>
              </a:spcBef>
              <a:defRPr sz="1500">
                <a:solidFill>
                  <a:srgbClr val="FFFFFF"/>
                </a:solidFill>
                <a:latin typeface="Calibri Light"/>
                <a:ea typeface="Calibri Light"/>
                <a:cs typeface="Calibri Light"/>
                <a:sym typeface="Calibri Light"/>
              </a:defRPr>
            </a:pPr>
            <a:r>
              <a:rPr lang="de-DE" sz="1400" dirty="0"/>
              <a:t>Selbstschützer haben Versagensangst und geringe Erfolgsorientierung. Anstatt zu versuchen, Misserfolge zu verhindern, finden sie externe Gründe, um mangelnde Leistung zu rechtfertigen. Zum Beispiel, dass es an deren Menschen liegt, Zeitmangel oder dass ein System, das sie brauchen, nicht verfügbar ist</a:t>
            </a:r>
            <a:r>
              <a:rPr lang="de-DE" sz="1400" dirty="0">
                <a:latin typeface="Lato Light"/>
                <a:ea typeface="Lato Light"/>
                <a:cs typeface="Lato Light"/>
                <a:sym typeface="Lato Light"/>
              </a:rPr>
              <a:t>.</a:t>
            </a:r>
          </a:p>
        </p:txBody>
      </p:sp>
      <p:sp>
        <p:nvSpPr>
          <p:cNvPr id="38" name="TextBox 21">
            <a:extLst>
              <a:ext uri="{FF2B5EF4-FFF2-40B4-BE49-F238E27FC236}">
                <a16:creationId xmlns:a16="http://schemas.microsoft.com/office/drawing/2014/main" xmlns="" id="{7F6C9CD9-4CA4-4A09-862E-B83E1187DC9F}"/>
              </a:ext>
            </a:extLst>
          </p:cNvPr>
          <p:cNvSpPr txBox="1"/>
          <p:nvPr/>
        </p:nvSpPr>
        <p:spPr>
          <a:xfrm>
            <a:off x="6477577" y="2645136"/>
            <a:ext cx="1253969" cy="5232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1400">
                <a:solidFill>
                  <a:srgbClr val="FFFFFF"/>
                </a:solidFill>
                <a:latin typeface="Calibri Light"/>
                <a:ea typeface="Calibri Light"/>
                <a:cs typeface="Calibri Light"/>
                <a:sym typeface="Calibri Light"/>
              </a:defRPr>
            </a:lvl1pPr>
          </a:lstStyle>
          <a:p>
            <a:r>
              <a:rPr dirty="0" err="1"/>
              <a:t>Selbst</a:t>
            </a:r>
            <a:r>
              <a:rPr lang="de-DE" dirty="0"/>
              <a:t>-</a:t>
            </a:r>
          </a:p>
          <a:p>
            <a:r>
              <a:rPr dirty="0" err="1"/>
              <a:t>schützer</a:t>
            </a:r>
            <a:endParaRPr dirty="0"/>
          </a:p>
        </p:txBody>
      </p:sp>
      <p:sp>
        <p:nvSpPr>
          <p:cNvPr id="39" name="Subtitle 2">
            <a:extLst>
              <a:ext uri="{FF2B5EF4-FFF2-40B4-BE49-F238E27FC236}">
                <a16:creationId xmlns:a16="http://schemas.microsoft.com/office/drawing/2014/main" xmlns="" id="{70E89F50-3064-4CD4-81BE-D7BAB674A66C}"/>
              </a:ext>
            </a:extLst>
          </p:cNvPr>
          <p:cNvSpPr txBox="1"/>
          <p:nvPr/>
        </p:nvSpPr>
        <p:spPr>
          <a:xfrm>
            <a:off x="8950825" y="2459088"/>
            <a:ext cx="2831244" cy="22810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7149" tIns="17149" rIns="17149" bIns="17149">
            <a:spAutoFit/>
          </a:bodyPr>
          <a:lstStyle>
            <a:lvl1pPr defTabSz="1087636">
              <a:spcBef>
                <a:spcPts val="300"/>
              </a:spcBef>
              <a:defRPr sz="1400">
                <a:solidFill>
                  <a:srgbClr val="FFFFFF"/>
                </a:solidFill>
                <a:latin typeface="Calibri Light"/>
                <a:ea typeface="Calibri Light"/>
                <a:cs typeface="Calibri Light"/>
                <a:sym typeface="Calibri Light"/>
              </a:defRPr>
            </a:lvl1pPr>
          </a:lstStyle>
          <a:p>
            <a:r>
              <a:rPr dirty="0"/>
              <a:t>Ein </a:t>
            </a:r>
            <a:r>
              <a:rPr dirty="0" err="1"/>
              <a:t>Overstriver</a:t>
            </a:r>
            <a:r>
              <a:rPr dirty="0"/>
              <a:t> hat </a:t>
            </a:r>
            <a:r>
              <a:rPr dirty="0" err="1"/>
              <a:t>eine</a:t>
            </a:r>
            <a:r>
              <a:rPr dirty="0"/>
              <a:t> </a:t>
            </a:r>
            <a:r>
              <a:rPr dirty="0" err="1"/>
              <a:t>hohe</a:t>
            </a:r>
            <a:r>
              <a:rPr dirty="0"/>
              <a:t> </a:t>
            </a:r>
            <a:r>
              <a:rPr dirty="0" err="1"/>
              <a:t>Erfolgsorientierung</a:t>
            </a:r>
            <a:r>
              <a:rPr dirty="0"/>
              <a:t> und </a:t>
            </a:r>
            <a:r>
              <a:rPr dirty="0" err="1"/>
              <a:t>eine</a:t>
            </a:r>
            <a:r>
              <a:rPr dirty="0"/>
              <a:t> </a:t>
            </a:r>
            <a:r>
              <a:rPr dirty="0" err="1"/>
              <a:t>hohe</a:t>
            </a:r>
            <a:r>
              <a:rPr dirty="0"/>
              <a:t> Angst </a:t>
            </a:r>
            <a:r>
              <a:rPr dirty="0" err="1"/>
              <a:t>vor</a:t>
            </a:r>
            <a:r>
              <a:rPr dirty="0"/>
              <a:t> </a:t>
            </a:r>
            <a:r>
              <a:rPr dirty="0" err="1"/>
              <a:t>Misserfolg</a:t>
            </a:r>
            <a:r>
              <a:rPr dirty="0"/>
              <a:t>. Es </a:t>
            </a:r>
            <a:r>
              <a:rPr dirty="0" err="1"/>
              <a:t>fehlt</a:t>
            </a:r>
            <a:r>
              <a:rPr dirty="0"/>
              <a:t> </a:t>
            </a:r>
            <a:r>
              <a:rPr dirty="0" err="1"/>
              <a:t>ihnen</a:t>
            </a:r>
            <a:r>
              <a:rPr dirty="0"/>
              <a:t> an </a:t>
            </a:r>
            <a:r>
              <a:rPr dirty="0" err="1"/>
              <a:t>Selbstvertrauen</a:t>
            </a:r>
            <a:r>
              <a:rPr dirty="0"/>
              <a:t>, </a:t>
            </a:r>
            <a:r>
              <a:rPr dirty="0" err="1"/>
              <a:t>sodass</a:t>
            </a:r>
            <a:r>
              <a:rPr dirty="0"/>
              <a:t> </a:t>
            </a:r>
            <a:r>
              <a:rPr dirty="0" err="1"/>
              <a:t>sie</a:t>
            </a:r>
            <a:r>
              <a:rPr dirty="0"/>
              <a:t> </a:t>
            </a:r>
            <a:r>
              <a:rPr dirty="0" err="1"/>
              <a:t>noch</a:t>
            </a:r>
            <a:r>
              <a:rPr dirty="0"/>
              <a:t> </a:t>
            </a:r>
            <a:r>
              <a:rPr dirty="0" err="1"/>
              <a:t>lange</a:t>
            </a:r>
            <a:r>
              <a:rPr dirty="0"/>
              <a:t> </a:t>
            </a:r>
            <a:r>
              <a:rPr dirty="0" err="1"/>
              <a:t>nach</a:t>
            </a:r>
            <a:r>
              <a:rPr dirty="0"/>
              <a:t> dem </a:t>
            </a:r>
            <a:r>
              <a:rPr dirty="0" err="1"/>
              <a:t>Erreichen</a:t>
            </a:r>
            <a:r>
              <a:rPr dirty="0"/>
              <a:t> von </a:t>
            </a:r>
            <a:r>
              <a:rPr dirty="0" err="1"/>
              <a:t>Werten</a:t>
            </a:r>
            <a:r>
              <a:rPr dirty="0"/>
              <a:t> </a:t>
            </a:r>
            <a:r>
              <a:rPr dirty="0" err="1"/>
              <a:t>weiterarbeiten</a:t>
            </a:r>
            <a:r>
              <a:rPr dirty="0"/>
              <a:t>. </a:t>
            </a:r>
            <a:r>
              <a:rPr dirty="0" err="1"/>
              <a:t>Infolgedessen</a:t>
            </a:r>
            <a:r>
              <a:rPr dirty="0"/>
              <a:t> </a:t>
            </a:r>
            <a:r>
              <a:rPr dirty="0" err="1"/>
              <a:t>brennen</a:t>
            </a:r>
            <a:r>
              <a:rPr dirty="0"/>
              <a:t> </a:t>
            </a:r>
            <a:r>
              <a:rPr dirty="0" err="1"/>
              <a:t>sie</a:t>
            </a:r>
            <a:r>
              <a:rPr dirty="0"/>
              <a:t> </a:t>
            </a:r>
            <a:r>
              <a:rPr dirty="0" err="1"/>
              <a:t>sich</a:t>
            </a:r>
            <a:r>
              <a:rPr dirty="0"/>
              <a:t> </a:t>
            </a:r>
            <a:r>
              <a:rPr dirty="0" err="1"/>
              <a:t>wahrscheinlich</a:t>
            </a:r>
            <a:r>
              <a:rPr dirty="0"/>
              <a:t> </a:t>
            </a:r>
            <a:r>
              <a:rPr dirty="0" err="1"/>
              <a:t>selbst</a:t>
            </a:r>
            <a:r>
              <a:rPr dirty="0"/>
              <a:t> </a:t>
            </a:r>
            <a:r>
              <a:rPr dirty="0" err="1"/>
              <a:t>aus</a:t>
            </a:r>
            <a:r>
              <a:rPr dirty="0"/>
              <a:t> und es </a:t>
            </a:r>
            <a:r>
              <a:rPr dirty="0" err="1"/>
              <a:t>fehlt</a:t>
            </a:r>
            <a:r>
              <a:rPr dirty="0"/>
              <a:t> </a:t>
            </a:r>
            <a:r>
              <a:rPr dirty="0" err="1"/>
              <a:t>ihnen</a:t>
            </a:r>
            <a:r>
              <a:rPr dirty="0"/>
              <a:t> an </a:t>
            </a:r>
            <a:r>
              <a:rPr dirty="0" err="1"/>
              <a:t>Belastbarkeit</a:t>
            </a:r>
            <a:r>
              <a:rPr dirty="0"/>
              <a:t>, </a:t>
            </a:r>
            <a:r>
              <a:rPr dirty="0" err="1"/>
              <a:t>wenn</a:t>
            </a:r>
            <a:r>
              <a:rPr dirty="0"/>
              <a:t> </a:t>
            </a:r>
            <a:r>
              <a:rPr dirty="0" err="1"/>
              <a:t>sie</a:t>
            </a:r>
            <a:r>
              <a:rPr dirty="0"/>
              <a:t> auf </a:t>
            </a:r>
            <a:r>
              <a:rPr dirty="0" err="1"/>
              <a:t>Probleme</a:t>
            </a:r>
            <a:r>
              <a:rPr dirty="0"/>
              <a:t> </a:t>
            </a:r>
            <a:r>
              <a:rPr dirty="0" err="1"/>
              <a:t>stoßen</a:t>
            </a:r>
            <a:r>
              <a:rPr dirty="0"/>
              <a:t>.</a:t>
            </a:r>
          </a:p>
        </p:txBody>
      </p:sp>
      <p:sp>
        <p:nvSpPr>
          <p:cNvPr id="40" name="TextBox 27">
            <a:extLst>
              <a:ext uri="{FF2B5EF4-FFF2-40B4-BE49-F238E27FC236}">
                <a16:creationId xmlns:a16="http://schemas.microsoft.com/office/drawing/2014/main" xmlns="" id="{F5565B61-A344-48FE-B739-79CA10F5B565}"/>
              </a:ext>
            </a:extLst>
          </p:cNvPr>
          <p:cNvSpPr txBox="1"/>
          <p:nvPr/>
        </p:nvSpPr>
        <p:spPr>
          <a:xfrm>
            <a:off x="8097536" y="2645136"/>
            <a:ext cx="549186" cy="5232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lgn="ctr">
              <a:defRPr sz="1400">
                <a:solidFill>
                  <a:srgbClr val="FFFFFF"/>
                </a:solidFill>
                <a:latin typeface="Calibri Light"/>
                <a:ea typeface="Calibri Light"/>
                <a:cs typeface="Calibri Light"/>
                <a:sym typeface="Calibri Light"/>
              </a:defRPr>
            </a:pPr>
            <a:r>
              <a:rPr lang="de-DE" dirty="0"/>
              <a:t>Über-</a:t>
            </a:r>
          </a:p>
          <a:p>
            <a:pPr algn="ctr">
              <a:defRPr sz="1400">
                <a:solidFill>
                  <a:srgbClr val="FFFFFF"/>
                </a:solidFill>
                <a:latin typeface="Calibri Light"/>
                <a:ea typeface="Calibri Light"/>
                <a:cs typeface="Calibri Light"/>
                <a:sym typeface="Calibri Light"/>
              </a:defRPr>
            </a:pPr>
            <a:r>
              <a:rPr lang="de-DE" dirty="0" err="1"/>
              <a:t>flieger</a:t>
            </a:r>
            <a:endParaRPr dirty="0"/>
          </a:p>
        </p:txBody>
      </p:sp>
      <p:grpSp>
        <p:nvGrpSpPr>
          <p:cNvPr id="1074" name="Rechteck 28"/>
          <p:cNvGrpSpPr/>
          <p:nvPr/>
        </p:nvGrpSpPr>
        <p:grpSpPr>
          <a:xfrm>
            <a:off x="3795619" y="2452527"/>
            <a:ext cx="8015970" cy="1699326"/>
            <a:chOff x="0" y="0"/>
            <a:chExt cx="8015968" cy="1699324"/>
          </a:xfrm>
        </p:grpSpPr>
        <p:sp>
          <p:nvSpPr>
            <p:cNvPr id="1072" name="Rechteck"/>
            <p:cNvSpPr/>
            <p:nvPr/>
          </p:nvSpPr>
          <p:spPr>
            <a:xfrm>
              <a:off x="0" y="0"/>
              <a:ext cx="8015969" cy="1699325"/>
            </a:xfrm>
            <a:prstGeom prst="rect">
              <a:avLst/>
            </a:prstGeom>
            <a:solidFill>
              <a:srgbClr val="F2F2F2">
                <a:alpha val="90000"/>
              </a:srgbClr>
            </a:solidFill>
            <a:ln w="12700" cap="flat">
              <a:solidFill>
                <a:srgbClr val="FFFFFF"/>
              </a:solidFill>
              <a:prstDash val="solid"/>
              <a:miter lim="800000"/>
            </a:ln>
            <a:effectLst/>
          </p:spPr>
          <p:txBody>
            <a:bodyPr wrap="square" lIns="45719" tIns="45719" rIns="45719" bIns="45719" numCol="1" anchor="ctr">
              <a:noAutofit/>
            </a:bodyPr>
            <a:lstStyle/>
            <a:p>
              <a:pPr algn="ctr">
                <a:defRPr sz="2000">
                  <a:solidFill>
                    <a:srgbClr val="44546A"/>
                  </a:solidFill>
                  <a:latin typeface="Calibri Light"/>
                  <a:ea typeface="Calibri Light"/>
                  <a:cs typeface="Calibri Light"/>
                  <a:sym typeface="Calibri Light"/>
                </a:defRPr>
              </a:pPr>
              <a:endParaRPr/>
            </a:p>
          </p:txBody>
        </p:sp>
        <p:sp>
          <p:nvSpPr>
            <p:cNvPr id="1073" name="Teammitglieder mit hoher Versagensangst profitieren von der Aufteilung der Arbeit in kleine, überschaubare Teile. Dies verhindert, dass sie sich überfordert fühlen und hilft ihnen, auf Kurs zu bleiben."/>
            <p:cNvSpPr txBox="1"/>
            <p:nvPr/>
          </p:nvSpPr>
          <p:spPr>
            <a:xfrm>
              <a:off x="52070" y="374771"/>
              <a:ext cx="7911829" cy="94978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2000">
                  <a:solidFill>
                    <a:srgbClr val="44546A"/>
                  </a:solidFill>
                  <a:latin typeface="Calibri Light"/>
                  <a:ea typeface="Calibri Light"/>
                  <a:cs typeface="Calibri Light"/>
                  <a:sym typeface="Calibri Light"/>
                </a:defRPr>
              </a:lvl1pPr>
            </a:lstStyle>
            <a:p>
              <a:r>
                <a:rPr dirty="0" err="1"/>
                <a:t>Teammitglieder</a:t>
              </a:r>
              <a:r>
                <a:rPr dirty="0"/>
                <a:t> </a:t>
              </a:r>
              <a:r>
                <a:rPr dirty="0" err="1"/>
                <a:t>mit</a:t>
              </a:r>
              <a:r>
                <a:rPr dirty="0"/>
                <a:t> </a:t>
              </a:r>
              <a:r>
                <a:rPr dirty="0" err="1"/>
                <a:t>hoher</a:t>
              </a:r>
              <a:r>
                <a:rPr dirty="0"/>
                <a:t> </a:t>
              </a:r>
              <a:r>
                <a:rPr dirty="0" err="1"/>
                <a:t>Versagensangst</a:t>
              </a:r>
              <a:r>
                <a:rPr dirty="0"/>
                <a:t> </a:t>
              </a:r>
              <a:r>
                <a:rPr dirty="0" err="1"/>
                <a:t>profitieren</a:t>
              </a:r>
              <a:r>
                <a:rPr dirty="0"/>
                <a:t> von der </a:t>
              </a:r>
              <a:r>
                <a:rPr dirty="0" err="1"/>
                <a:t>Aufteilung</a:t>
              </a:r>
              <a:r>
                <a:rPr dirty="0"/>
                <a:t> der Arbeit in </a:t>
              </a:r>
              <a:r>
                <a:rPr dirty="0" err="1"/>
                <a:t>kleine</a:t>
              </a:r>
              <a:r>
                <a:rPr dirty="0"/>
                <a:t>, </a:t>
              </a:r>
              <a:r>
                <a:rPr dirty="0" err="1"/>
                <a:t>überschaubare</a:t>
              </a:r>
              <a:r>
                <a:rPr dirty="0"/>
                <a:t> </a:t>
              </a:r>
              <a:r>
                <a:rPr dirty="0" err="1"/>
                <a:t>Teile</a:t>
              </a:r>
              <a:r>
                <a:rPr dirty="0"/>
                <a:t>. Dies </a:t>
              </a:r>
              <a:r>
                <a:rPr dirty="0" err="1"/>
                <a:t>verhindert</a:t>
              </a:r>
              <a:r>
                <a:rPr dirty="0"/>
                <a:t>, </a:t>
              </a:r>
              <a:r>
                <a:rPr dirty="0" err="1"/>
                <a:t>dass</a:t>
              </a:r>
              <a:r>
                <a:rPr dirty="0"/>
                <a:t> </a:t>
              </a:r>
              <a:r>
                <a:rPr dirty="0" err="1"/>
                <a:t>sie</a:t>
              </a:r>
              <a:r>
                <a:rPr dirty="0"/>
                <a:t> </a:t>
              </a:r>
              <a:r>
                <a:rPr dirty="0" err="1"/>
                <a:t>sich</a:t>
              </a:r>
              <a:r>
                <a:rPr dirty="0"/>
                <a:t> </a:t>
              </a:r>
              <a:r>
                <a:rPr dirty="0" err="1"/>
                <a:t>überfordert</a:t>
              </a:r>
              <a:r>
                <a:rPr dirty="0"/>
                <a:t> </a:t>
              </a:r>
              <a:r>
                <a:rPr dirty="0" err="1"/>
                <a:t>fühlen</a:t>
              </a:r>
              <a:r>
                <a:rPr dirty="0"/>
                <a:t> und </a:t>
              </a:r>
              <a:r>
                <a:rPr dirty="0" err="1"/>
                <a:t>hilft</a:t>
              </a:r>
              <a:r>
                <a:rPr dirty="0"/>
                <a:t> </a:t>
              </a:r>
              <a:r>
                <a:rPr dirty="0" err="1"/>
                <a:t>ihnen</a:t>
              </a:r>
              <a:r>
                <a:rPr dirty="0"/>
                <a:t>, auf </a:t>
              </a:r>
              <a:r>
                <a:rPr dirty="0" err="1"/>
                <a:t>Kurs</a:t>
              </a:r>
              <a:r>
                <a:rPr dirty="0"/>
                <a:t> </a:t>
              </a:r>
              <a:r>
                <a:rPr dirty="0" err="1"/>
                <a:t>zu</a:t>
              </a:r>
              <a:r>
                <a:rPr dirty="0"/>
                <a:t> </a:t>
              </a:r>
              <a:r>
                <a:rPr dirty="0" err="1"/>
                <a:t>bleiben</a:t>
              </a:r>
              <a:r>
                <a:rPr dirty="0"/>
                <a:t>.</a:t>
              </a:r>
            </a:p>
          </p:txBody>
        </p:sp>
      </p:grpSp>
      <p:sp>
        <p:nvSpPr>
          <p:cNvPr id="41" name="Subtitle 2">
            <a:extLst>
              <a:ext uri="{FF2B5EF4-FFF2-40B4-BE49-F238E27FC236}">
                <a16:creationId xmlns:a16="http://schemas.microsoft.com/office/drawing/2014/main" xmlns="" id="{CEEF17D4-87D9-4929-AA67-4B010199A4DC}"/>
              </a:ext>
            </a:extLst>
          </p:cNvPr>
          <p:cNvSpPr txBox="1"/>
          <p:nvPr/>
        </p:nvSpPr>
        <p:spPr>
          <a:xfrm>
            <a:off x="3918192" y="4154940"/>
            <a:ext cx="2344625" cy="18238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7149" tIns="17149" rIns="17149" bIns="17149">
            <a:spAutoFit/>
          </a:bodyPr>
          <a:lstStyle>
            <a:lvl1pPr defTabSz="1087636">
              <a:spcBef>
                <a:spcPts val="300"/>
              </a:spcBef>
              <a:defRPr sz="1400">
                <a:solidFill>
                  <a:srgbClr val="FFFFFF"/>
                </a:solidFill>
                <a:latin typeface="Calibri Light"/>
                <a:ea typeface="Calibri Light"/>
                <a:cs typeface="Calibri Light"/>
                <a:sym typeface="Calibri Light"/>
              </a:defRPr>
            </a:lvl1pPr>
          </a:lstStyle>
          <a:p>
            <a:pPr defTabSz="1087636">
              <a:spcBef>
                <a:spcPts val="300"/>
              </a:spcBef>
              <a:defRPr sz="1600">
                <a:solidFill>
                  <a:srgbClr val="FFFFFF"/>
                </a:solidFill>
                <a:latin typeface="Calibri Light"/>
                <a:ea typeface="Calibri Light"/>
                <a:cs typeface="Calibri Light"/>
                <a:sym typeface="Calibri Light"/>
              </a:defRPr>
            </a:pPr>
            <a:r>
              <a:rPr lang="de-DE" sz="1400" dirty="0"/>
              <a:t>Personen mit geringer Versagensangst und geringer Erfolgsorientierung sind </a:t>
            </a:r>
            <a:r>
              <a:rPr lang="de-DE" sz="1400" dirty="0" err="1"/>
              <a:t>Failure</a:t>
            </a:r>
            <a:r>
              <a:rPr lang="de-DE" sz="1400" dirty="0"/>
              <a:t> </a:t>
            </a:r>
            <a:r>
              <a:rPr lang="de-DE" sz="1400" dirty="0" err="1"/>
              <a:t>Acceptors</a:t>
            </a:r>
            <a:r>
              <a:rPr lang="de-DE" sz="1400" dirty="0"/>
              <a:t>. Sie erwarten sehr wenig von sich selbst und sind scheinbar gleichgültig gegenüber ihren Erfolgen und Misserfolgen.</a:t>
            </a:r>
          </a:p>
        </p:txBody>
      </p:sp>
      <p:sp>
        <p:nvSpPr>
          <p:cNvPr id="42" name="TextBox 30">
            <a:extLst>
              <a:ext uri="{FF2B5EF4-FFF2-40B4-BE49-F238E27FC236}">
                <a16:creationId xmlns:a16="http://schemas.microsoft.com/office/drawing/2014/main" xmlns="" id="{E185BC65-7E69-4788-8671-B781301BE8BC}"/>
              </a:ext>
            </a:extLst>
          </p:cNvPr>
          <p:cNvSpPr txBox="1"/>
          <p:nvPr/>
        </p:nvSpPr>
        <p:spPr>
          <a:xfrm>
            <a:off x="6830728" y="5140563"/>
            <a:ext cx="812080" cy="5232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lgn="ctr">
              <a:defRPr sz="1400">
                <a:solidFill>
                  <a:srgbClr val="FFFFFF"/>
                </a:solidFill>
                <a:latin typeface="Calibri Light"/>
                <a:ea typeface="Calibri Light"/>
                <a:cs typeface="Calibri Light"/>
                <a:sym typeface="Calibri Light"/>
              </a:defRPr>
            </a:pPr>
            <a:r>
              <a:rPr lang="de-DE" dirty="0" err="1"/>
              <a:t>Failure</a:t>
            </a:r>
            <a:endParaRPr lang="de-DE" dirty="0"/>
          </a:p>
          <a:p>
            <a:pPr algn="ctr">
              <a:defRPr sz="1400">
                <a:solidFill>
                  <a:srgbClr val="FFFFFF"/>
                </a:solidFill>
                <a:latin typeface="Calibri Light"/>
                <a:ea typeface="Calibri Light"/>
                <a:cs typeface="Calibri Light"/>
                <a:sym typeface="Calibri Light"/>
              </a:defRPr>
            </a:pPr>
            <a:r>
              <a:rPr lang="de-DE" dirty="0" err="1"/>
              <a:t>Acceptors</a:t>
            </a:r>
            <a:endParaRPr dirty="0"/>
          </a:p>
        </p:txBody>
      </p:sp>
      <p:sp>
        <p:nvSpPr>
          <p:cNvPr id="44" name="Subtitle 2">
            <a:extLst>
              <a:ext uri="{FF2B5EF4-FFF2-40B4-BE49-F238E27FC236}">
                <a16:creationId xmlns:a16="http://schemas.microsoft.com/office/drawing/2014/main" xmlns="" id="{7AB4BE4C-45B9-4EC9-B866-46C62DA7B6E3}"/>
              </a:ext>
            </a:extLst>
          </p:cNvPr>
          <p:cNvSpPr txBox="1"/>
          <p:nvPr/>
        </p:nvSpPr>
        <p:spPr>
          <a:xfrm>
            <a:off x="8799290" y="4184753"/>
            <a:ext cx="3161064" cy="16504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7149" tIns="17149" rIns="17149" bIns="17149">
            <a:spAutoFit/>
          </a:bodyPr>
          <a:lstStyle>
            <a:lvl1pPr defTabSz="1087636">
              <a:spcBef>
                <a:spcPts val="300"/>
              </a:spcBef>
              <a:defRPr sz="1300">
                <a:solidFill>
                  <a:srgbClr val="FFFFFF"/>
                </a:solidFill>
                <a:latin typeface="Calibri Light"/>
                <a:ea typeface="Calibri Light"/>
                <a:cs typeface="Calibri Light"/>
                <a:sym typeface="Calibri Light"/>
              </a:defRPr>
            </a:lvl1pPr>
          </a:lstStyle>
          <a:p>
            <a:r>
              <a:rPr lang="de-DE" dirty="0"/>
              <a:t>Jemand mit hoher Erfolgsorientierung und geringer Angst vor Misserfolg ist ein Optimist. Sie befinden sich auf diesem Modell an der idealen Stelle, da sie zuversichtlich sind, dass ihre Bemühungen das gewünschte Ergebnis erzielen werden. Sie sind belastbar und zeigen sehr unwahrscheinlich defensive Verhaltensweisen.</a:t>
            </a:r>
            <a:endParaRPr lang="de-DE" dirty="0">
              <a:solidFill>
                <a:srgbClr val="44546A"/>
              </a:solidFill>
              <a:latin typeface="Open Sans Light"/>
              <a:ea typeface="Open Sans Light"/>
              <a:cs typeface="Open Sans Light"/>
              <a:sym typeface="Open Sans Light"/>
            </a:endParaRPr>
          </a:p>
        </p:txBody>
      </p:sp>
      <p:sp>
        <p:nvSpPr>
          <p:cNvPr id="45" name="TextBox 24">
            <a:extLst>
              <a:ext uri="{FF2B5EF4-FFF2-40B4-BE49-F238E27FC236}">
                <a16:creationId xmlns:a16="http://schemas.microsoft.com/office/drawing/2014/main" xmlns="" id="{7E7CB3BB-74E4-45EF-A3D5-8EF40D67D15D}"/>
              </a:ext>
            </a:extLst>
          </p:cNvPr>
          <p:cNvSpPr txBox="1"/>
          <p:nvPr/>
        </p:nvSpPr>
        <p:spPr>
          <a:xfrm>
            <a:off x="7833180" y="5370876"/>
            <a:ext cx="904762" cy="2808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lgn="ctr">
              <a:defRPr sz="1400">
                <a:solidFill>
                  <a:srgbClr val="FFFFFF"/>
                </a:solidFill>
                <a:latin typeface="Calibri Light"/>
                <a:ea typeface="Calibri Light"/>
                <a:cs typeface="Calibri Light"/>
                <a:sym typeface="Calibri Light"/>
              </a:defRPr>
            </a:lvl1pPr>
          </a:lstStyle>
          <a:p>
            <a:r>
              <a:rPr dirty="0" err="1"/>
              <a:t>Optimisten</a:t>
            </a:r>
            <a:endParaRPr dirty="0"/>
          </a:p>
        </p:txBody>
      </p:sp>
      <p:grpSp>
        <p:nvGrpSpPr>
          <p:cNvPr id="1077" name="Rechteck 29"/>
          <p:cNvGrpSpPr/>
          <p:nvPr/>
        </p:nvGrpSpPr>
        <p:grpSpPr>
          <a:xfrm>
            <a:off x="3785460" y="4168277"/>
            <a:ext cx="8015970" cy="1699327"/>
            <a:chOff x="0" y="0"/>
            <a:chExt cx="8015969" cy="1699325"/>
          </a:xfrm>
        </p:grpSpPr>
        <p:sp>
          <p:nvSpPr>
            <p:cNvPr id="1075" name="Rechteck"/>
            <p:cNvSpPr/>
            <p:nvPr/>
          </p:nvSpPr>
          <p:spPr>
            <a:xfrm>
              <a:off x="0" y="0"/>
              <a:ext cx="8015969" cy="1699325"/>
            </a:xfrm>
            <a:prstGeom prst="rect">
              <a:avLst/>
            </a:prstGeom>
            <a:solidFill>
              <a:srgbClr val="F2F2F2">
                <a:alpha val="90000"/>
              </a:srgbClr>
            </a:solidFill>
            <a:ln w="12700" cap="flat">
              <a:solidFill>
                <a:srgbClr val="FFFFFF"/>
              </a:solidFill>
              <a:prstDash val="solid"/>
              <a:miter lim="800000"/>
            </a:ln>
            <a:effectLst/>
          </p:spPr>
          <p:txBody>
            <a:bodyPr wrap="square" lIns="45719" tIns="45719" rIns="45719" bIns="45719" numCol="1" anchor="ctr">
              <a:noAutofit/>
            </a:bodyPr>
            <a:lstStyle/>
            <a:p>
              <a:pPr algn="ctr">
                <a:defRPr sz="2000">
                  <a:solidFill>
                    <a:srgbClr val="245473"/>
                  </a:solidFill>
                  <a:latin typeface="Calibri Light"/>
                  <a:ea typeface="Calibri Light"/>
                  <a:cs typeface="Calibri Light"/>
                  <a:sym typeface="Calibri Light"/>
                </a:defRPr>
              </a:pPr>
              <a:endParaRPr/>
            </a:p>
          </p:txBody>
        </p:sp>
        <p:sp>
          <p:nvSpPr>
            <p:cNvPr id="1076" name="Unterstützen Sie Teammitglieder mit einer geringen Erfolgsorientierung, indem Sie herausfinden, wo sie in der Vergangenheit erfolgreich waren. Wenn sie sagen, dass sie etwas nicht können, erinnern Sie sie an frühere Erfolge. Zu zeigen, dass sie in der La"/>
            <p:cNvSpPr txBox="1"/>
            <p:nvPr/>
          </p:nvSpPr>
          <p:spPr>
            <a:xfrm>
              <a:off x="52070" y="34057"/>
              <a:ext cx="7911829" cy="163121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2000">
                  <a:solidFill>
                    <a:srgbClr val="245473"/>
                  </a:solidFill>
                  <a:latin typeface="Calibri Light"/>
                  <a:ea typeface="Calibri Light"/>
                  <a:cs typeface="Calibri Light"/>
                  <a:sym typeface="Calibri Light"/>
                </a:defRPr>
              </a:lvl1pPr>
            </a:lstStyle>
            <a:p>
              <a:r>
                <a:rPr dirty="0" err="1"/>
                <a:t>Unterstützen</a:t>
              </a:r>
              <a:r>
                <a:rPr dirty="0"/>
                <a:t> Sie </a:t>
              </a:r>
              <a:r>
                <a:rPr dirty="0" err="1"/>
                <a:t>Teammitglieder</a:t>
              </a:r>
              <a:r>
                <a:rPr dirty="0"/>
                <a:t> </a:t>
              </a:r>
              <a:r>
                <a:rPr dirty="0" err="1"/>
                <a:t>mit</a:t>
              </a:r>
              <a:r>
                <a:rPr dirty="0"/>
                <a:t> </a:t>
              </a:r>
              <a:r>
                <a:rPr dirty="0" err="1"/>
                <a:t>einer</a:t>
              </a:r>
              <a:r>
                <a:rPr dirty="0"/>
                <a:t> </a:t>
              </a:r>
              <a:r>
                <a:rPr dirty="0" err="1"/>
                <a:t>geringen</a:t>
              </a:r>
              <a:r>
                <a:rPr dirty="0"/>
                <a:t> </a:t>
              </a:r>
              <a:r>
                <a:rPr dirty="0" err="1"/>
                <a:t>Erfolgsorientierung</a:t>
              </a:r>
              <a:r>
                <a:rPr dirty="0"/>
                <a:t>, </a:t>
              </a:r>
              <a:r>
                <a:rPr dirty="0" err="1"/>
                <a:t>indem</a:t>
              </a:r>
              <a:r>
                <a:rPr dirty="0"/>
                <a:t> Sie </a:t>
              </a:r>
              <a:r>
                <a:rPr dirty="0" err="1"/>
                <a:t>herausfinden</a:t>
              </a:r>
              <a:r>
                <a:rPr dirty="0"/>
                <a:t>, wo </a:t>
              </a:r>
              <a:r>
                <a:rPr dirty="0" err="1"/>
                <a:t>sie</a:t>
              </a:r>
              <a:r>
                <a:rPr dirty="0"/>
                <a:t> in der </a:t>
              </a:r>
              <a:r>
                <a:rPr dirty="0" err="1"/>
                <a:t>Vergangenheit</a:t>
              </a:r>
              <a:r>
                <a:rPr dirty="0"/>
                <a:t> </a:t>
              </a:r>
              <a:r>
                <a:rPr dirty="0" err="1"/>
                <a:t>erfolgreich</a:t>
              </a:r>
              <a:r>
                <a:rPr dirty="0"/>
                <a:t> </a:t>
              </a:r>
              <a:r>
                <a:rPr dirty="0" err="1"/>
                <a:t>waren</a:t>
              </a:r>
              <a:r>
                <a:rPr dirty="0"/>
                <a:t>. </a:t>
              </a:r>
              <a:r>
                <a:rPr dirty="0" err="1"/>
                <a:t>Wenn</a:t>
              </a:r>
              <a:r>
                <a:rPr dirty="0"/>
                <a:t> </a:t>
              </a:r>
              <a:r>
                <a:rPr dirty="0" err="1"/>
                <a:t>sie</a:t>
              </a:r>
              <a:r>
                <a:rPr dirty="0"/>
                <a:t> </a:t>
              </a:r>
              <a:r>
                <a:rPr dirty="0" err="1"/>
                <a:t>sagen</a:t>
              </a:r>
              <a:r>
                <a:rPr dirty="0"/>
                <a:t>, </a:t>
              </a:r>
              <a:r>
                <a:rPr dirty="0" err="1"/>
                <a:t>dass</a:t>
              </a:r>
              <a:r>
                <a:rPr dirty="0"/>
                <a:t> </a:t>
              </a:r>
              <a:r>
                <a:rPr dirty="0" err="1"/>
                <a:t>sie</a:t>
              </a:r>
              <a:r>
                <a:rPr dirty="0"/>
                <a:t> </a:t>
              </a:r>
              <a:r>
                <a:rPr dirty="0" err="1"/>
                <a:t>etwas</a:t>
              </a:r>
              <a:r>
                <a:rPr dirty="0"/>
                <a:t> </a:t>
              </a:r>
              <a:r>
                <a:rPr dirty="0" err="1"/>
                <a:t>nicht</a:t>
              </a:r>
              <a:r>
                <a:rPr dirty="0"/>
                <a:t> </a:t>
              </a:r>
              <a:r>
                <a:rPr dirty="0" err="1"/>
                <a:t>können</a:t>
              </a:r>
              <a:r>
                <a:rPr dirty="0"/>
                <a:t>, </a:t>
              </a:r>
              <a:r>
                <a:rPr dirty="0" err="1"/>
                <a:t>erinnern</a:t>
              </a:r>
              <a:r>
                <a:rPr dirty="0"/>
                <a:t> Sie </a:t>
              </a:r>
              <a:r>
                <a:rPr dirty="0" err="1"/>
                <a:t>sie</a:t>
              </a:r>
              <a:r>
                <a:rPr dirty="0"/>
                <a:t> an </a:t>
              </a:r>
              <a:r>
                <a:rPr dirty="0" err="1"/>
                <a:t>frühere</a:t>
              </a:r>
              <a:r>
                <a:rPr dirty="0"/>
                <a:t> </a:t>
              </a:r>
              <a:r>
                <a:rPr dirty="0" err="1"/>
                <a:t>Erfolge</a:t>
              </a:r>
              <a:r>
                <a:rPr dirty="0"/>
                <a:t>. Zu </a:t>
              </a:r>
              <a:r>
                <a:rPr dirty="0" err="1"/>
                <a:t>zeigen</a:t>
              </a:r>
              <a:r>
                <a:rPr dirty="0"/>
                <a:t>, </a:t>
              </a:r>
              <a:r>
                <a:rPr dirty="0" err="1"/>
                <a:t>dass</a:t>
              </a:r>
              <a:r>
                <a:rPr dirty="0"/>
                <a:t> </a:t>
              </a:r>
              <a:r>
                <a:rPr dirty="0" err="1"/>
                <a:t>sie</a:t>
              </a:r>
              <a:r>
                <a:rPr dirty="0"/>
                <a:t> in der Lage </a:t>
              </a:r>
              <a:r>
                <a:rPr dirty="0" err="1"/>
                <a:t>sind</a:t>
              </a:r>
              <a:r>
                <a:rPr dirty="0"/>
                <a:t>, </a:t>
              </a:r>
              <a:r>
                <a:rPr dirty="0" err="1"/>
                <a:t>erfolgreich</a:t>
              </a:r>
              <a:r>
                <a:rPr dirty="0"/>
                <a:t> </a:t>
              </a:r>
              <a:r>
                <a:rPr dirty="0" err="1"/>
                <a:t>zu</a:t>
              </a:r>
              <a:r>
                <a:rPr dirty="0"/>
                <a:t> sein, </a:t>
              </a:r>
              <a:r>
                <a:rPr dirty="0" err="1"/>
                <a:t>baut</a:t>
              </a:r>
              <a:r>
                <a:rPr dirty="0"/>
                <a:t> </a:t>
              </a:r>
              <a:r>
                <a:rPr dirty="0" err="1"/>
                <a:t>ihr</a:t>
              </a:r>
              <a:r>
                <a:rPr dirty="0"/>
                <a:t> </a:t>
              </a:r>
              <a:r>
                <a:rPr lang="de-DE" dirty="0"/>
                <a:t>Vertrauen</a:t>
              </a:r>
              <a:r>
                <a:rPr dirty="0"/>
                <a:t> auf</a:t>
              </a:r>
              <a:r>
                <a:rPr lang="de-DE" dirty="0"/>
                <a:t>.</a:t>
              </a:r>
              <a:endParaRPr dirty="0"/>
            </a:p>
          </p:txBody>
        </p:sp>
      </p:gr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9" name="Textplatzhalter 1"/>
          <p:cNvSpPr txBox="1">
            <a:spLocks noGrp="1"/>
          </p:cNvSpPr>
          <p:nvPr>
            <p:ph type="body" sz="quarter" idx="1"/>
          </p:nvPr>
        </p:nvSpPr>
        <p:spPr>
          <a:xfrm>
            <a:off x="1337587" y="562695"/>
            <a:ext cx="8852376" cy="697353"/>
          </a:xfrm>
          <a:prstGeom prst="rect">
            <a:avLst/>
          </a:prstGeom>
        </p:spPr>
        <p:txBody>
          <a:bodyPr/>
          <a:lstStyle/>
          <a:p>
            <a:r>
              <a:rPr dirty="0" err="1"/>
              <a:t>Umgang</a:t>
            </a:r>
            <a:r>
              <a:rPr dirty="0"/>
              <a:t> </a:t>
            </a:r>
            <a:r>
              <a:rPr dirty="0" err="1"/>
              <a:t>mit</a:t>
            </a:r>
            <a:r>
              <a:rPr dirty="0"/>
              <a:t> </a:t>
            </a:r>
            <a:r>
              <a:rPr dirty="0" err="1"/>
              <a:t>persönlicher</a:t>
            </a:r>
            <a:r>
              <a:rPr dirty="0"/>
              <a:t> </a:t>
            </a:r>
            <a:r>
              <a:rPr dirty="0" err="1"/>
              <a:t>Versagensangst</a:t>
            </a:r>
            <a:endParaRPr dirty="0"/>
          </a:p>
        </p:txBody>
      </p:sp>
      <p:sp>
        <p:nvSpPr>
          <p:cNvPr id="1080" name="Subtitle 2"/>
          <p:cNvSpPr txBox="1"/>
          <p:nvPr/>
        </p:nvSpPr>
        <p:spPr>
          <a:xfrm>
            <a:off x="76599" y="1788718"/>
            <a:ext cx="3255798" cy="50221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0790" tIns="40790" rIns="40790" bIns="40790">
            <a:spAutoFit/>
          </a:bodyPr>
          <a:lstStyle/>
          <a:p>
            <a:pPr defTabSz="1087636">
              <a:spcBef>
                <a:spcPts val="600"/>
              </a:spcBef>
              <a:defRPr sz="2200">
                <a:solidFill>
                  <a:srgbClr val="245473"/>
                </a:solidFill>
                <a:latin typeface="Calibri Light"/>
                <a:ea typeface="Calibri Light"/>
                <a:cs typeface="Calibri Light"/>
                <a:sym typeface="Calibri Light"/>
              </a:defRPr>
            </a:pPr>
            <a:r>
              <a:rPr dirty="0">
                <a:latin typeface="Calibri Light" panose="020F0302020204030204" pitchFamily="34" charset="0"/>
                <a:cs typeface="Calibri Light" panose="020F0302020204030204" pitchFamily="34" charset="0"/>
              </a:rPr>
              <a:t>Wie </a:t>
            </a:r>
            <a:r>
              <a:rPr dirty="0" err="1">
                <a:latin typeface="Calibri Light" panose="020F0302020204030204" pitchFamily="34" charset="0"/>
                <a:cs typeface="Calibri Light" panose="020F0302020204030204" pitchFamily="34" charset="0"/>
              </a:rPr>
              <a:t>kann</a:t>
            </a:r>
            <a:r>
              <a:rPr dirty="0">
                <a:latin typeface="Calibri Light" panose="020F0302020204030204" pitchFamily="34" charset="0"/>
                <a:cs typeface="Calibri Light" panose="020F0302020204030204" pitchFamily="34" charset="0"/>
              </a:rPr>
              <a:t> man </a:t>
            </a:r>
            <a:r>
              <a:rPr lang="de-DE" dirty="0">
                <a:latin typeface="Calibri Light" panose="020F0302020204030204" pitchFamily="34" charset="0"/>
                <a:cs typeface="Calibri Light" panose="020F0302020204030204" pitchFamily="34" charset="0"/>
              </a:rPr>
              <a:t>seine</a:t>
            </a:r>
            <a:r>
              <a:rPr dirty="0">
                <a:latin typeface="Calibri Light" panose="020F0302020204030204" pitchFamily="34" charset="0"/>
                <a:cs typeface="Calibri Light" panose="020F0302020204030204" pitchFamily="34" charset="0"/>
              </a:rPr>
              <a:t> </a:t>
            </a:r>
            <a:r>
              <a:rPr lang="de-DE" dirty="0">
                <a:latin typeface="Calibri Light" panose="020F0302020204030204" pitchFamily="34" charset="0"/>
                <a:cs typeface="Calibri Light" panose="020F0302020204030204" pitchFamily="34" charset="0"/>
              </a:rPr>
              <a:t>Ver-sagensangst </a:t>
            </a:r>
            <a:r>
              <a:rPr dirty="0" err="1">
                <a:latin typeface="Calibri Light" panose="020F0302020204030204" pitchFamily="34" charset="0"/>
                <a:cs typeface="Calibri Light" panose="020F0302020204030204" pitchFamily="34" charset="0"/>
              </a:rPr>
              <a:t>überwinden</a:t>
            </a:r>
            <a:r>
              <a:rPr dirty="0">
                <a:latin typeface="Calibri Light" panose="020F0302020204030204" pitchFamily="34" charset="0"/>
                <a:cs typeface="Calibri Light" panose="020F0302020204030204" pitchFamily="34" charset="0"/>
              </a:rPr>
              <a:t>? </a:t>
            </a:r>
            <a:r>
              <a:rPr dirty="0" err="1">
                <a:latin typeface="Calibri Light" panose="020F0302020204030204" pitchFamily="34" charset="0"/>
                <a:cs typeface="Calibri Light" panose="020F0302020204030204" pitchFamily="34" charset="0"/>
              </a:rPr>
              <a:t>Hier</a:t>
            </a:r>
            <a:r>
              <a:rPr dirty="0">
                <a:latin typeface="Calibri Light" panose="020F0302020204030204" pitchFamily="34" charset="0"/>
                <a:cs typeface="Calibri Light" panose="020F0302020204030204" pitchFamily="34" charset="0"/>
              </a:rPr>
              <a:t> </a:t>
            </a:r>
            <a:r>
              <a:rPr dirty="0" err="1">
                <a:latin typeface="Calibri Light" panose="020F0302020204030204" pitchFamily="34" charset="0"/>
                <a:cs typeface="Calibri Light" panose="020F0302020204030204" pitchFamily="34" charset="0"/>
              </a:rPr>
              <a:t>sind</a:t>
            </a:r>
            <a:r>
              <a:rPr dirty="0">
                <a:latin typeface="Calibri Light" panose="020F0302020204030204" pitchFamily="34" charset="0"/>
                <a:cs typeface="Calibri Light" panose="020F0302020204030204" pitchFamily="34" charset="0"/>
              </a:rPr>
              <a:t> </a:t>
            </a:r>
            <a:r>
              <a:rPr dirty="0" err="1">
                <a:latin typeface="Calibri Light" panose="020F0302020204030204" pitchFamily="34" charset="0"/>
                <a:cs typeface="Calibri Light" panose="020F0302020204030204" pitchFamily="34" charset="0"/>
              </a:rPr>
              <a:t>sieben</a:t>
            </a:r>
            <a:r>
              <a:rPr dirty="0">
                <a:latin typeface="Calibri Light" panose="020F0302020204030204" pitchFamily="34" charset="0"/>
                <a:cs typeface="Calibri Light" panose="020F0302020204030204" pitchFamily="34" charset="0"/>
              </a:rPr>
              <a:t> </a:t>
            </a:r>
            <a:r>
              <a:rPr dirty="0" err="1">
                <a:latin typeface="Calibri Light" panose="020F0302020204030204" pitchFamily="34" charset="0"/>
                <a:cs typeface="Calibri Light" panose="020F0302020204030204" pitchFamily="34" charset="0"/>
              </a:rPr>
              <a:t>Vorschläge</a:t>
            </a:r>
            <a:r>
              <a:rPr dirty="0">
                <a:latin typeface="Calibri Light" panose="020F0302020204030204" pitchFamily="34" charset="0"/>
                <a:cs typeface="Calibri Light" panose="020F0302020204030204" pitchFamily="34" charset="0"/>
              </a:rPr>
              <a:t>:</a:t>
            </a:r>
            <a:endParaRPr dirty="0">
              <a:latin typeface="Calibri Light" panose="020F0302020204030204" pitchFamily="34" charset="0"/>
              <a:ea typeface="Open Sans Light"/>
              <a:cs typeface="Calibri Light" panose="020F0302020204030204" pitchFamily="34" charset="0"/>
              <a:sym typeface="Open Sans Light"/>
            </a:endParaRPr>
          </a:p>
          <a:p>
            <a:pPr marL="457200" indent="-457200" defTabSz="1087636">
              <a:spcBef>
                <a:spcPts val="600"/>
              </a:spcBef>
              <a:buSzPct val="100000"/>
              <a:buAutoNum type="arabicPeriod"/>
              <a:defRPr sz="2000">
                <a:solidFill>
                  <a:srgbClr val="245473"/>
                </a:solidFill>
                <a:latin typeface="Calibri Light"/>
                <a:ea typeface="Calibri Light"/>
                <a:cs typeface="Calibri Light"/>
                <a:sym typeface="Calibri Light"/>
              </a:defRPr>
            </a:pPr>
            <a:r>
              <a:rPr dirty="0" err="1">
                <a:latin typeface="Calibri Light" panose="020F0302020204030204" pitchFamily="34" charset="0"/>
                <a:cs typeface="Calibri Light" panose="020F0302020204030204" pitchFamily="34" charset="0"/>
              </a:rPr>
              <a:t>Keine</a:t>
            </a:r>
            <a:r>
              <a:rPr dirty="0">
                <a:latin typeface="Calibri Light" panose="020F0302020204030204" pitchFamily="34" charset="0"/>
                <a:cs typeface="Calibri Light" panose="020F0302020204030204" pitchFamily="34" charset="0"/>
              </a:rPr>
              <a:t> </a:t>
            </a:r>
            <a:r>
              <a:rPr dirty="0" err="1">
                <a:latin typeface="Calibri Light" panose="020F0302020204030204" pitchFamily="34" charset="0"/>
                <a:cs typeface="Calibri Light" panose="020F0302020204030204" pitchFamily="34" charset="0"/>
              </a:rPr>
              <a:t>Scham</a:t>
            </a:r>
            <a:r>
              <a:rPr lang="de-DE" dirty="0">
                <a:latin typeface="Calibri Light" panose="020F0302020204030204" pitchFamily="34" charset="0"/>
                <a:cs typeface="Calibri Light" panose="020F0302020204030204" pitchFamily="34" charset="0"/>
              </a:rPr>
              <a:t>-Politik</a:t>
            </a:r>
          </a:p>
          <a:p>
            <a:pPr marL="457200" indent="-457200" defTabSz="1087636">
              <a:spcBef>
                <a:spcPts val="600"/>
              </a:spcBef>
              <a:buSzPct val="100000"/>
              <a:buAutoNum type="arabicPeriod"/>
              <a:defRPr sz="2000">
                <a:solidFill>
                  <a:srgbClr val="245473"/>
                </a:solidFill>
                <a:latin typeface="Calibri Light"/>
                <a:ea typeface="Calibri Light"/>
                <a:cs typeface="Calibri Light"/>
                <a:sym typeface="Calibri Light"/>
              </a:defRPr>
            </a:pPr>
            <a:r>
              <a:rPr lang="de-DE" dirty="0">
                <a:latin typeface="Calibri Light" panose="020F0302020204030204" pitchFamily="34" charset="0"/>
                <a:cs typeface="Calibri Light" panose="020F0302020204030204" pitchFamily="34" charset="0"/>
              </a:rPr>
              <a:t>Probleme ansprechen</a:t>
            </a:r>
            <a:endParaRPr dirty="0">
              <a:latin typeface="Calibri Light" panose="020F0302020204030204" pitchFamily="34" charset="0"/>
              <a:cs typeface="Calibri Light" panose="020F0302020204030204" pitchFamily="34" charset="0"/>
            </a:endParaRPr>
          </a:p>
          <a:p>
            <a:pPr marL="457200" indent="-457200" defTabSz="1087636">
              <a:spcBef>
                <a:spcPts val="600"/>
              </a:spcBef>
              <a:buSzPct val="100000"/>
              <a:buAutoNum type="arabicPeriod"/>
              <a:defRPr sz="2000">
                <a:solidFill>
                  <a:srgbClr val="245473"/>
                </a:solidFill>
                <a:latin typeface="Calibri Light"/>
                <a:ea typeface="Calibri Light"/>
                <a:cs typeface="Calibri Light"/>
                <a:sym typeface="Calibri Light"/>
              </a:defRPr>
            </a:pPr>
            <a:r>
              <a:rPr lang="de-DE" dirty="0">
                <a:latin typeface="Calibri Light" panose="020F0302020204030204" pitchFamily="34" charset="0"/>
                <a:cs typeface="Calibri Light" panose="020F0302020204030204" pitchFamily="34" charset="0"/>
              </a:rPr>
              <a:t>Aus Fehlern lernen</a:t>
            </a:r>
            <a:endParaRPr dirty="0">
              <a:latin typeface="Calibri Light" panose="020F0302020204030204" pitchFamily="34" charset="0"/>
              <a:cs typeface="Calibri Light" panose="020F0302020204030204" pitchFamily="34" charset="0"/>
            </a:endParaRPr>
          </a:p>
          <a:p>
            <a:pPr marL="457200" indent="-457200" defTabSz="1087636">
              <a:spcBef>
                <a:spcPts val="600"/>
              </a:spcBef>
              <a:buSzPct val="100000"/>
              <a:buAutoNum type="arabicPeriod"/>
              <a:defRPr sz="2000">
                <a:solidFill>
                  <a:srgbClr val="245473"/>
                </a:solidFill>
                <a:latin typeface="Calibri Light"/>
                <a:ea typeface="Calibri Light"/>
                <a:cs typeface="Calibri Light"/>
                <a:sym typeface="Calibri Light"/>
              </a:defRPr>
            </a:pPr>
            <a:r>
              <a:rPr lang="de-DE" dirty="0">
                <a:latin typeface="Calibri Light" panose="020F0302020204030204" pitchFamily="34" charset="0"/>
                <a:cs typeface="Calibri Light" panose="020F0302020204030204" pitchFamily="34" charset="0"/>
              </a:rPr>
              <a:t>Nichts in sich hineinfressen</a:t>
            </a:r>
            <a:endParaRPr dirty="0">
              <a:latin typeface="Calibri Light" panose="020F0302020204030204" pitchFamily="34" charset="0"/>
              <a:cs typeface="Calibri Light" panose="020F0302020204030204" pitchFamily="34" charset="0"/>
            </a:endParaRPr>
          </a:p>
          <a:p>
            <a:pPr marL="457200" indent="-457200" defTabSz="1087636">
              <a:spcBef>
                <a:spcPts val="600"/>
              </a:spcBef>
              <a:buSzPct val="100000"/>
              <a:buAutoNum type="arabicPeriod"/>
              <a:defRPr sz="2000">
                <a:solidFill>
                  <a:srgbClr val="245473"/>
                </a:solidFill>
                <a:latin typeface="Calibri Light"/>
                <a:ea typeface="Calibri Light"/>
                <a:cs typeface="Calibri Light"/>
                <a:sym typeface="Calibri Light"/>
              </a:defRPr>
            </a:pPr>
            <a:r>
              <a:rPr dirty="0" err="1">
                <a:latin typeface="Calibri Light" panose="020F0302020204030204" pitchFamily="34" charset="0"/>
                <a:cs typeface="Calibri Light" panose="020F0302020204030204" pitchFamily="34" charset="0"/>
              </a:rPr>
              <a:t>Hinterfragen</a:t>
            </a:r>
            <a:r>
              <a:rPr dirty="0">
                <a:latin typeface="Calibri Light" panose="020F0302020204030204" pitchFamily="34" charset="0"/>
                <a:cs typeface="Calibri Light" panose="020F0302020204030204" pitchFamily="34" charset="0"/>
              </a:rPr>
              <a:t> Sie </a:t>
            </a:r>
            <a:r>
              <a:rPr dirty="0" err="1">
                <a:latin typeface="Calibri Light" panose="020F0302020204030204" pitchFamily="34" charset="0"/>
                <a:cs typeface="Calibri Light" panose="020F0302020204030204" pitchFamily="34" charset="0"/>
              </a:rPr>
              <a:t>Ihre</a:t>
            </a:r>
            <a:r>
              <a:rPr dirty="0">
                <a:latin typeface="Calibri Light" panose="020F0302020204030204" pitchFamily="34" charset="0"/>
                <a:cs typeface="Calibri Light" panose="020F0302020204030204" pitchFamily="34" charset="0"/>
              </a:rPr>
              <a:t> </a:t>
            </a:r>
            <a:r>
              <a:rPr dirty="0" err="1">
                <a:latin typeface="Calibri Light" panose="020F0302020204030204" pitchFamily="34" charset="0"/>
                <a:cs typeface="Calibri Light" panose="020F0302020204030204" pitchFamily="34" charset="0"/>
              </a:rPr>
              <a:t>Ängste</a:t>
            </a:r>
            <a:endParaRPr dirty="0">
              <a:latin typeface="Calibri Light" panose="020F0302020204030204" pitchFamily="34" charset="0"/>
              <a:cs typeface="Calibri Light" panose="020F0302020204030204" pitchFamily="34" charset="0"/>
            </a:endParaRPr>
          </a:p>
          <a:p>
            <a:pPr marL="457200" indent="-457200" defTabSz="1087636">
              <a:spcBef>
                <a:spcPts val="600"/>
              </a:spcBef>
              <a:buSzPct val="100000"/>
              <a:buAutoNum type="arabicPeriod"/>
              <a:defRPr sz="2000">
                <a:solidFill>
                  <a:srgbClr val="245473"/>
                </a:solidFill>
                <a:latin typeface="Calibri Light"/>
                <a:ea typeface="Calibri Light"/>
                <a:cs typeface="Calibri Light"/>
                <a:sym typeface="Calibri Light"/>
              </a:defRPr>
            </a:pPr>
            <a:r>
              <a:rPr dirty="0" err="1">
                <a:latin typeface="Calibri Light" panose="020F0302020204030204" pitchFamily="34" charset="0"/>
                <a:cs typeface="Calibri Light" panose="020F0302020204030204" pitchFamily="34" charset="0"/>
              </a:rPr>
              <a:t>Konzentrieren</a:t>
            </a:r>
            <a:r>
              <a:rPr dirty="0">
                <a:latin typeface="Calibri Light" panose="020F0302020204030204" pitchFamily="34" charset="0"/>
                <a:cs typeface="Calibri Light" panose="020F0302020204030204" pitchFamily="34" charset="0"/>
              </a:rPr>
              <a:t> Sie </a:t>
            </a:r>
            <a:r>
              <a:rPr dirty="0" err="1">
                <a:latin typeface="Calibri Light" panose="020F0302020204030204" pitchFamily="34" charset="0"/>
                <a:cs typeface="Calibri Light" panose="020F0302020204030204" pitchFamily="34" charset="0"/>
              </a:rPr>
              <a:t>sich</a:t>
            </a:r>
            <a:r>
              <a:rPr dirty="0">
                <a:latin typeface="Calibri Light" panose="020F0302020204030204" pitchFamily="34" charset="0"/>
                <a:cs typeface="Calibri Light" panose="020F0302020204030204" pitchFamily="34" charset="0"/>
              </a:rPr>
              <a:t> auf das, was Sie </a:t>
            </a:r>
            <a:r>
              <a:rPr dirty="0" err="1">
                <a:latin typeface="Calibri Light" panose="020F0302020204030204" pitchFamily="34" charset="0"/>
                <a:cs typeface="Calibri Light" panose="020F0302020204030204" pitchFamily="34" charset="0"/>
              </a:rPr>
              <a:t>kontrollieren</a:t>
            </a:r>
            <a:r>
              <a:rPr dirty="0">
                <a:latin typeface="Calibri Light" panose="020F0302020204030204" pitchFamily="34" charset="0"/>
                <a:cs typeface="Calibri Light" panose="020F0302020204030204" pitchFamily="34" charset="0"/>
              </a:rPr>
              <a:t> </a:t>
            </a:r>
            <a:r>
              <a:rPr dirty="0" err="1">
                <a:latin typeface="Calibri Light" panose="020F0302020204030204" pitchFamily="34" charset="0"/>
                <a:cs typeface="Calibri Light" panose="020F0302020204030204" pitchFamily="34" charset="0"/>
              </a:rPr>
              <a:t>können</a:t>
            </a:r>
            <a:endParaRPr lang="de-DE" dirty="0">
              <a:latin typeface="Calibri Light" panose="020F0302020204030204" pitchFamily="34" charset="0"/>
              <a:cs typeface="Calibri Light" panose="020F0302020204030204" pitchFamily="34" charset="0"/>
            </a:endParaRPr>
          </a:p>
          <a:p>
            <a:pPr marL="457200" indent="-457200" defTabSz="1087636">
              <a:spcBef>
                <a:spcPts val="600"/>
              </a:spcBef>
              <a:buSzPct val="100000"/>
              <a:buAutoNum type="arabicPeriod"/>
              <a:defRPr sz="2000">
                <a:solidFill>
                  <a:srgbClr val="245473"/>
                </a:solidFill>
                <a:latin typeface="Calibri Light"/>
                <a:ea typeface="Calibri Light"/>
                <a:cs typeface="Calibri Light"/>
                <a:sym typeface="Calibri Light"/>
              </a:defRPr>
            </a:pPr>
            <a:r>
              <a:rPr lang="de-DE" dirty="0">
                <a:latin typeface="Calibri Light" panose="020F0302020204030204" pitchFamily="34" charset="0"/>
                <a:cs typeface="Calibri Light" panose="020F0302020204030204" pitchFamily="34" charset="0"/>
              </a:rPr>
              <a:t>Akzeptieren Sie das Grau</a:t>
            </a:r>
            <a:endParaRPr dirty="0">
              <a:latin typeface="Calibri Light" panose="020F0302020204030204" pitchFamily="34" charset="0"/>
              <a:cs typeface="Calibri Light" panose="020F0302020204030204" pitchFamily="34" charset="0"/>
            </a:endParaRPr>
          </a:p>
        </p:txBody>
      </p:sp>
      <p:grpSp>
        <p:nvGrpSpPr>
          <p:cNvPr id="1287" name="Gruppieren 4"/>
          <p:cNvGrpSpPr/>
          <p:nvPr/>
        </p:nvGrpSpPr>
        <p:grpSpPr>
          <a:xfrm>
            <a:off x="4502854" y="2643310"/>
            <a:ext cx="5638829" cy="2780762"/>
            <a:chOff x="1" y="0"/>
            <a:chExt cx="5638828" cy="2780760"/>
          </a:xfrm>
        </p:grpSpPr>
        <p:grpSp>
          <p:nvGrpSpPr>
            <p:cNvPr id="1183" name="Group 135"/>
            <p:cNvGrpSpPr/>
            <p:nvPr/>
          </p:nvGrpSpPr>
          <p:grpSpPr>
            <a:xfrm>
              <a:off x="1" y="0"/>
              <a:ext cx="2176723" cy="2780762"/>
              <a:chOff x="0" y="0"/>
              <a:chExt cx="2176722" cy="2780760"/>
            </a:xfrm>
          </p:grpSpPr>
          <p:sp>
            <p:nvSpPr>
              <p:cNvPr id="1081" name="Shape 10355"/>
              <p:cNvSpPr/>
              <p:nvPr/>
            </p:nvSpPr>
            <p:spPr>
              <a:xfrm flipH="1">
                <a:off x="1672303" y="487488"/>
                <a:ext cx="316346" cy="267598"/>
              </a:xfrm>
              <a:custGeom>
                <a:avLst/>
                <a:gdLst/>
                <a:ahLst/>
                <a:cxnLst>
                  <a:cxn ang="0">
                    <a:pos x="wd2" y="hd2"/>
                  </a:cxn>
                  <a:cxn ang="5400000">
                    <a:pos x="wd2" y="hd2"/>
                  </a:cxn>
                  <a:cxn ang="10800000">
                    <a:pos x="wd2" y="hd2"/>
                  </a:cxn>
                  <a:cxn ang="16200000">
                    <a:pos x="wd2" y="hd2"/>
                  </a:cxn>
                </a:cxnLst>
                <a:rect l="0" t="0" r="r" b="b"/>
                <a:pathLst>
                  <a:path w="20857" h="21029" extrusionOk="0">
                    <a:moveTo>
                      <a:pt x="20115" y="12466"/>
                    </a:moveTo>
                    <a:cubicBezTo>
                      <a:pt x="19732" y="10390"/>
                      <a:pt x="17957" y="9059"/>
                      <a:pt x="16157" y="9500"/>
                    </a:cubicBezTo>
                    <a:cubicBezTo>
                      <a:pt x="15676" y="9618"/>
                      <a:pt x="15243" y="9853"/>
                      <a:pt x="14872" y="10171"/>
                    </a:cubicBezTo>
                    <a:lnTo>
                      <a:pt x="17218" y="12800"/>
                    </a:lnTo>
                    <a:cubicBezTo>
                      <a:pt x="17383" y="12986"/>
                      <a:pt x="17387" y="13290"/>
                      <a:pt x="17227" y="13481"/>
                    </a:cubicBezTo>
                    <a:cubicBezTo>
                      <a:pt x="17066" y="13671"/>
                      <a:pt x="16803" y="13676"/>
                      <a:pt x="16637" y="13490"/>
                    </a:cubicBezTo>
                    <a:lnTo>
                      <a:pt x="14268" y="10834"/>
                    </a:lnTo>
                    <a:cubicBezTo>
                      <a:pt x="13652" y="11707"/>
                      <a:pt x="13371" y="12880"/>
                      <a:pt x="13589" y="14063"/>
                    </a:cubicBezTo>
                    <a:cubicBezTo>
                      <a:pt x="13972" y="16139"/>
                      <a:pt x="15747" y="17470"/>
                      <a:pt x="17547" y="17029"/>
                    </a:cubicBezTo>
                    <a:cubicBezTo>
                      <a:pt x="19346" y="16589"/>
                      <a:pt x="20498" y="14541"/>
                      <a:pt x="20115" y="12466"/>
                    </a:cubicBezTo>
                    <a:close/>
                    <a:moveTo>
                      <a:pt x="12445" y="7390"/>
                    </a:moveTo>
                    <a:lnTo>
                      <a:pt x="10862" y="7777"/>
                    </a:lnTo>
                    <a:cubicBezTo>
                      <a:pt x="10683" y="7821"/>
                      <a:pt x="10443" y="7721"/>
                      <a:pt x="10330" y="7554"/>
                    </a:cubicBezTo>
                    <a:lnTo>
                      <a:pt x="9382" y="6156"/>
                    </a:lnTo>
                    <a:lnTo>
                      <a:pt x="7858" y="9354"/>
                    </a:lnTo>
                    <a:cubicBezTo>
                      <a:pt x="7858" y="9354"/>
                      <a:pt x="8237" y="9436"/>
                      <a:pt x="8700" y="9536"/>
                    </a:cubicBezTo>
                    <a:lnTo>
                      <a:pt x="12662" y="8566"/>
                    </a:lnTo>
                    <a:cubicBezTo>
                      <a:pt x="12662" y="8566"/>
                      <a:pt x="12445" y="7390"/>
                      <a:pt x="12445" y="7390"/>
                    </a:cubicBezTo>
                    <a:close/>
                    <a:moveTo>
                      <a:pt x="12276" y="9645"/>
                    </a:moveTo>
                    <a:lnTo>
                      <a:pt x="10649" y="10043"/>
                    </a:lnTo>
                    <a:cubicBezTo>
                      <a:pt x="10837" y="10188"/>
                      <a:pt x="10975" y="10413"/>
                      <a:pt x="11024" y="10676"/>
                    </a:cubicBezTo>
                    <a:lnTo>
                      <a:pt x="11025" y="10675"/>
                    </a:lnTo>
                    <a:cubicBezTo>
                      <a:pt x="11025" y="10675"/>
                      <a:pt x="11166" y="11451"/>
                      <a:pt x="11342" y="12416"/>
                    </a:cubicBezTo>
                    <a:cubicBezTo>
                      <a:pt x="11342" y="12416"/>
                      <a:pt x="12276" y="9645"/>
                      <a:pt x="12276" y="9645"/>
                    </a:cubicBezTo>
                    <a:close/>
                    <a:moveTo>
                      <a:pt x="9392" y="11587"/>
                    </a:moveTo>
                    <a:cubicBezTo>
                      <a:pt x="9392" y="11587"/>
                      <a:pt x="7390" y="11287"/>
                      <a:pt x="6435" y="11138"/>
                    </a:cubicBezTo>
                    <a:lnTo>
                      <a:pt x="5956" y="12381"/>
                    </a:lnTo>
                    <a:cubicBezTo>
                      <a:pt x="6790" y="12920"/>
                      <a:pt x="7454" y="13798"/>
                      <a:pt x="7783" y="14892"/>
                    </a:cubicBezTo>
                    <a:lnTo>
                      <a:pt x="9906" y="14373"/>
                    </a:lnTo>
                    <a:cubicBezTo>
                      <a:pt x="9906" y="14373"/>
                      <a:pt x="9392" y="11587"/>
                      <a:pt x="9392" y="11587"/>
                    </a:cubicBezTo>
                    <a:close/>
                    <a:moveTo>
                      <a:pt x="7320" y="15990"/>
                    </a:moveTo>
                    <a:lnTo>
                      <a:pt x="4073" y="16785"/>
                    </a:lnTo>
                    <a:cubicBezTo>
                      <a:pt x="3848" y="16840"/>
                      <a:pt x="3626" y="16674"/>
                      <a:pt x="3578" y="16414"/>
                    </a:cubicBezTo>
                    <a:cubicBezTo>
                      <a:pt x="3557" y="16296"/>
                      <a:pt x="3576" y="16181"/>
                      <a:pt x="3622" y="16083"/>
                    </a:cubicBezTo>
                    <a:lnTo>
                      <a:pt x="3621" y="16082"/>
                    </a:lnTo>
                    <a:lnTo>
                      <a:pt x="4917" y="12711"/>
                    </a:lnTo>
                    <a:cubicBezTo>
                      <a:pt x="4410" y="12543"/>
                      <a:pt x="3861" y="12510"/>
                      <a:pt x="3309" y="12645"/>
                    </a:cubicBezTo>
                    <a:cubicBezTo>
                      <a:pt x="1510" y="13086"/>
                      <a:pt x="358" y="15133"/>
                      <a:pt x="741" y="17209"/>
                    </a:cubicBezTo>
                    <a:cubicBezTo>
                      <a:pt x="1124" y="19285"/>
                      <a:pt x="2899" y="20615"/>
                      <a:pt x="4699" y="20175"/>
                    </a:cubicBezTo>
                    <a:cubicBezTo>
                      <a:pt x="6388" y="19761"/>
                      <a:pt x="7507" y="17930"/>
                      <a:pt x="7320" y="15990"/>
                    </a:cubicBezTo>
                    <a:close/>
                    <a:moveTo>
                      <a:pt x="4700" y="15647"/>
                    </a:moveTo>
                    <a:lnTo>
                      <a:pt x="7121" y="15055"/>
                    </a:lnTo>
                    <a:cubicBezTo>
                      <a:pt x="6845" y="14210"/>
                      <a:pt x="6329" y="13528"/>
                      <a:pt x="5683" y="13093"/>
                    </a:cubicBezTo>
                    <a:cubicBezTo>
                      <a:pt x="5683" y="13093"/>
                      <a:pt x="4700" y="15647"/>
                      <a:pt x="4700" y="15647"/>
                    </a:cubicBezTo>
                    <a:close/>
                    <a:moveTo>
                      <a:pt x="20768" y="12306"/>
                    </a:moveTo>
                    <a:cubicBezTo>
                      <a:pt x="21228" y="14801"/>
                      <a:pt x="19848" y="17253"/>
                      <a:pt x="17686" y="17782"/>
                    </a:cubicBezTo>
                    <a:cubicBezTo>
                      <a:pt x="15523" y="18311"/>
                      <a:pt x="13397" y="16718"/>
                      <a:pt x="12936" y="14223"/>
                    </a:cubicBezTo>
                    <a:cubicBezTo>
                      <a:pt x="12670" y="12777"/>
                      <a:pt x="13022" y="11346"/>
                      <a:pt x="13786" y="10295"/>
                    </a:cubicBezTo>
                    <a:lnTo>
                      <a:pt x="13180" y="9616"/>
                    </a:lnTo>
                    <a:lnTo>
                      <a:pt x="11655" y="14141"/>
                    </a:lnTo>
                    <a:cubicBezTo>
                      <a:pt x="11845" y="15192"/>
                      <a:pt x="12003" y="16082"/>
                      <a:pt x="12002" y="16116"/>
                    </a:cubicBezTo>
                    <a:cubicBezTo>
                      <a:pt x="11988" y="16676"/>
                      <a:pt x="11582" y="17117"/>
                      <a:pt x="11096" y="17100"/>
                    </a:cubicBezTo>
                    <a:cubicBezTo>
                      <a:pt x="10682" y="17085"/>
                      <a:pt x="10344" y="16743"/>
                      <a:pt x="10261" y="16295"/>
                    </a:cubicBezTo>
                    <a:lnTo>
                      <a:pt x="10260" y="16295"/>
                    </a:lnTo>
                    <a:lnTo>
                      <a:pt x="10079" y="15314"/>
                    </a:lnTo>
                    <a:lnTo>
                      <a:pt x="7974" y="15829"/>
                    </a:lnTo>
                    <a:cubicBezTo>
                      <a:pt x="8237" y="18189"/>
                      <a:pt x="6891" y="20425"/>
                      <a:pt x="4838" y="20928"/>
                    </a:cubicBezTo>
                    <a:cubicBezTo>
                      <a:pt x="2675" y="21457"/>
                      <a:pt x="549" y="19863"/>
                      <a:pt x="88" y="17369"/>
                    </a:cubicBezTo>
                    <a:cubicBezTo>
                      <a:pt x="-372" y="14874"/>
                      <a:pt x="1008" y="12422"/>
                      <a:pt x="3170" y="11892"/>
                    </a:cubicBezTo>
                    <a:cubicBezTo>
                      <a:pt x="3866" y="11722"/>
                      <a:pt x="4557" y="11772"/>
                      <a:pt x="5191" y="12001"/>
                    </a:cubicBezTo>
                    <a:lnTo>
                      <a:pt x="5611" y="10908"/>
                    </a:lnTo>
                    <a:cubicBezTo>
                      <a:pt x="5188" y="10637"/>
                      <a:pt x="4908" y="10111"/>
                      <a:pt x="4924" y="9516"/>
                    </a:cubicBezTo>
                    <a:cubicBezTo>
                      <a:pt x="4931" y="9235"/>
                      <a:pt x="5004" y="8976"/>
                      <a:pt x="5123" y="8753"/>
                    </a:cubicBezTo>
                    <a:lnTo>
                      <a:pt x="5122" y="8753"/>
                    </a:lnTo>
                    <a:lnTo>
                      <a:pt x="7375" y="4249"/>
                    </a:lnTo>
                    <a:lnTo>
                      <a:pt x="7375" y="4250"/>
                    </a:lnTo>
                    <a:cubicBezTo>
                      <a:pt x="7591" y="3700"/>
                      <a:pt x="8076" y="3326"/>
                      <a:pt x="8631" y="3346"/>
                    </a:cubicBezTo>
                    <a:cubicBezTo>
                      <a:pt x="9070" y="3361"/>
                      <a:pt x="9452" y="3620"/>
                      <a:pt x="9685" y="4006"/>
                    </a:cubicBezTo>
                    <a:lnTo>
                      <a:pt x="9686" y="4006"/>
                    </a:lnTo>
                    <a:lnTo>
                      <a:pt x="11018" y="6165"/>
                    </a:lnTo>
                    <a:lnTo>
                      <a:pt x="12915" y="5701"/>
                    </a:lnTo>
                    <a:cubicBezTo>
                      <a:pt x="13275" y="5613"/>
                      <a:pt x="13630" y="5878"/>
                      <a:pt x="13706" y="6294"/>
                    </a:cubicBezTo>
                    <a:cubicBezTo>
                      <a:pt x="13778" y="6683"/>
                      <a:pt x="13580" y="7062"/>
                      <a:pt x="13259" y="7182"/>
                    </a:cubicBezTo>
                    <a:lnTo>
                      <a:pt x="13534" y="8671"/>
                    </a:lnTo>
                    <a:lnTo>
                      <a:pt x="14385" y="9625"/>
                    </a:lnTo>
                    <a:cubicBezTo>
                      <a:pt x="14850" y="9205"/>
                      <a:pt x="15402" y="8898"/>
                      <a:pt x="16018" y="8747"/>
                    </a:cubicBezTo>
                    <a:cubicBezTo>
                      <a:pt x="18181" y="8217"/>
                      <a:pt x="20307" y="9811"/>
                      <a:pt x="20768" y="12306"/>
                    </a:cubicBezTo>
                    <a:close/>
                    <a:moveTo>
                      <a:pt x="8795" y="1859"/>
                    </a:moveTo>
                    <a:cubicBezTo>
                      <a:pt x="8642" y="1027"/>
                      <a:pt x="9102" y="210"/>
                      <a:pt x="9823" y="34"/>
                    </a:cubicBezTo>
                    <a:cubicBezTo>
                      <a:pt x="10543" y="-143"/>
                      <a:pt x="11252" y="388"/>
                      <a:pt x="11406" y="1220"/>
                    </a:cubicBezTo>
                    <a:cubicBezTo>
                      <a:pt x="11559" y="2051"/>
                      <a:pt x="11099" y="2869"/>
                      <a:pt x="10378" y="3045"/>
                    </a:cubicBezTo>
                    <a:cubicBezTo>
                      <a:pt x="9658" y="3222"/>
                      <a:pt x="8949" y="2690"/>
                      <a:pt x="8795" y="1859"/>
                    </a:cubicBezTo>
                    <a:close/>
                  </a:path>
                </a:pathLst>
              </a:custGeom>
              <a:solidFill>
                <a:schemeClr val="accent2"/>
              </a:solidFill>
              <a:ln w="12700" cap="flat">
                <a:noFill/>
                <a:miter lim="400000"/>
              </a:ln>
              <a:effectLst/>
            </p:spPr>
            <p:txBody>
              <a:bodyPr wrap="square" lIns="45719" tIns="45719" rIns="45719" bIns="45719" numCol="1" anchor="t">
                <a:noAutofit/>
              </a:bodyPr>
              <a:lstStyle/>
              <a:p>
                <a:pPr>
                  <a:defRPr>
                    <a:latin typeface="Lato Light"/>
                    <a:ea typeface="Lato Light"/>
                    <a:cs typeface="Lato Light"/>
                    <a:sym typeface="Lato Light"/>
                  </a:defRPr>
                </a:pPr>
                <a:endParaRPr/>
              </a:p>
            </p:txBody>
          </p:sp>
          <p:sp>
            <p:nvSpPr>
              <p:cNvPr id="1082" name="Shape 10356"/>
              <p:cNvSpPr/>
              <p:nvPr/>
            </p:nvSpPr>
            <p:spPr>
              <a:xfrm flipH="1">
                <a:off x="979119" y="852326"/>
                <a:ext cx="170042" cy="195941"/>
              </a:xfrm>
              <a:custGeom>
                <a:avLst/>
                <a:gdLst/>
                <a:ahLst/>
                <a:cxnLst>
                  <a:cxn ang="0">
                    <a:pos x="wd2" y="hd2"/>
                  </a:cxn>
                  <a:cxn ang="5400000">
                    <a:pos x="wd2" y="hd2"/>
                  </a:cxn>
                  <a:cxn ang="10800000">
                    <a:pos x="wd2" y="hd2"/>
                  </a:cxn>
                  <a:cxn ang="16200000">
                    <a:pos x="wd2" y="hd2"/>
                  </a:cxn>
                </a:cxnLst>
                <a:rect l="0" t="0" r="r" b="b"/>
                <a:pathLst>
                  <a:path w="21600" h="21600" extrusionOk="0">
                    <a:moveTo>
                      <a:pt x="19543" y="12242"/>
                    </a:moveTo>
                    <a:cubicBezTo>
                      <a:pt x="19543" y="12836"/>
                      <a:pt x="18964" y="13322"/>
                      <a:pt x="18257" y="13322"/>
                    </a:cubicBezTo>
                    <a:lnTo>
                      <a:pt x="3343" y="13322"/>
                    </a:lnTo>
                    <a:cubicBezTo>
                      <a:pt x="2636" y="13322"/>
                      <a:pt x="2057" y="12836"/>
                      <a:pt x="2057" y="12242"/>
                    </a:cubicBezTo>
                    <a:lnTo>
                      <a:pt x="2057" y="4322"/>
                    </a:lnTo>
                    <a:cubicBezTo>
                      <a:pt x="2057" y="3728"/>
                      <a:pt x="2636" y="3242"/>
                      <a:pt x="3343" y="3242"/>
                    </a:cubicBezTo>
                    <a:lnTo>
                      <a:pt x="18257" y="3242"/>
                    </a:lnTo>
                    <a:cubicBezTo>
                      <a:pt x="18964" y="3242"/>
                      <a:pt x="19543" y="3728"/>
                      <a:pt x="19543" y="4322"/>
                    </a:cubicBezTo>
                    <a:cubicBezTo>
                      <a:pt x="19543" y="4322"/>
                      <a:pt x="19543" y="12242"/>
                      <a:pt x="19543" y="12242"/>
                    </a:cubicBezTo>
                    <a:close/>
                    <a:moveTo>
                      <a:pt x="17743" y="18146"/>
                    </a:moveTo>
                    <a:cubicBezTo>
                      <a:pt x="16891" y="18146"/>
                      <a:pt x="16200" y="17566"/>
                      <a:pt x="16200" y="16850"/>
                    </a:cubicBezTo>
                    <a:cubicBezTo>
                      <a:pt x="16200" y="16134"/>
                      <a:pt x="16891" y="15554"/>
                      <a:pt x="17743" y="15554"/>
                    </a:cubicBezTo>
                    <a:cubicBezTo>
                      <a:pt x="18594" y="15554"/>
                      <a:pt x="19285" y="16134"/>
                      <a:pt x="19285" y="16850"/>
                    </a:cubicBezTo>
                    <a:cubicBezTo>
                      <a:pt x="19285" y="17566"/>
                      <a:pt x="18594" y="18146"/>
                      <a:pt x="17743" y="18146"/>
                    </a:cubicBezTo>
                    <a:close/>
                    <a:moveTo>
                      <a:pt x="3857" y="18146"/>
                    </a:moveTo>
                    <a:cubicBezTo>
                      <a:pt x="3005" y="18146"/>
                      <a:pt x="2315" y="17566"/>
                      <a:pt x="2315" y="16850"/>
                    </a:cubicBezTo>
                    <a:cubicBezTo>
                      <a:pt x="2315" y="16134"/>
                      <a:pt x="3005" y="15554"/>
                      <a:pt x="3857" y="15554"/>
                    </a:cubicBezTo>
                    <a:cubicBezTo>
                      <a:pt x="4709" y="15554"/>
                      <a:pt x="5400" y="16134"/>
                      <a:pt x="5400" y="16850"/>
                    </a:cubicBezTo>
                    <a:cubicBezTo>
                      <a:pt x="5400" y="17566"/>
                      <a:pt x="4709" y="18146"/>
                      <a:pt x="3857" y="18146"/>
                    </a:cubicBezTo>
                    <a:close/>
                    <a:moveTo>
                      <a:pt x="5657" y="1513"/>
                    </a:moveTo>
                    <a:cubicBezTo>
                      <a:pt x="5657" y="1275"/>
                      <a:pt x="5889" y="1081"/>
                      <a:pt x="6171" y="1081"/>
                    </a:cubicBezTo>
                    <a:lnTo>
                      <a:pt x="15429" y="1081"/>
                    </a:lnTo>
                    <a:cubicBezTo>
                      <a:pt x="15711" y="1081"/>
                      <a:pt x="15943" y="1275"/>
                      <a:pt x="15943" y="1513"/>
                    </a:cubicBezTo>
                    <a:lnTo>
                      <a:pt x="15943" y="1729"/>
                    </a:lnTo>
                    <a:cubicBezTo>
                      <a:pt x="15943" y="1967"/>
                      <a:pt x="15711" y="2161"/>
                      <a:pt x="15429" y="2161"/>
                    </a:cubicBezTo>
                    <a:lnTo>
                      <a:pt x="6171" y="2161"/>
                    </a:lnTo>
                    <a:cubicBezTo>
                      <a:pt x="5889" y="2161"/>
                      <a:pt x="5657" y="1967"/>
                      <a:pt x="5657" y="1729"/>
                    </a:cubicBezTo>
                    <a:cubicBezTo>
                      <a:pt x="5657" y="1729"/>
                      <a:pt x="5657" y="1513"/>
                      <a:pt x="5657" y="1513"/>
                    </a:cubicBezTo>
                    <a:close/>
                    <a:moveTo>
                      <a:pt x="20314" y="0"/>
                    </a:moveTo>
                    <a:lnTo>
                      <a:pt x="1286" y="0"/>
                    </a:lnTo>
                    <a:cubicBezTo>
                      <a:pt x="579" y="0"/>
                      <a:pt x="0" y="486"/>
                      <a:pt x="0" y="1080"/>
                    </a:cubicBezTo>
                    <a:lnTo>
                      <a:pt x="0" y="18360"/>
                    </a:lnTo>
                    <a:cubicBezTo>
                      <a:pt x="0" y="18954"/>
                      <a:pt x="579" y="19440"/>
                      <a:pt x="1286" y="19440"/>
                    </a:cubicBezTo>
                    <a:lnTo>
                      <a:pt x="1800" y="19440"/>
                    </a:lnTo>
                    <a:cubicBezTo>
                      <a:pt x="1800" y="19440"/>
                      <a:pt x="1800" y="20498"/>
                      <a:pt x="1800" y="20520"/>
                    </a:cubicBezTo>
                    <a:cubicBezTo>
                      <a:pt x="1800" y="21114"/>
                      <a:pt x="2379" y="21600"/>
                      <a:pt x="3086" y="21600"/>
                    </a:cubicBezTo>
                    <a:lnTo>
                      <a:pt x="4629" y="21600"/>
                    </a:lnTo>
                    <a:cubicBezTo>
                      <a:pt x="5336" y="21600"/>
                      <a:pt x="5915" y="21114"/>
                      <a:pt x="5915" y="20520"/>
                    </a:cubicBezTo>
                    <a:cubicBezTo>
                      <a:pt x="5915" y="20498"/>
                      <a:pt x="5915" y="19440"/>
                      <a:pt x="5915" y="19440"/>
                    </a:cubicBezTo>
                    <a:lnTo>
                      <a:pt x="15685" y="19440"/>
                    </a:lnTo>
                    <a:cubicBezTo>
                      <a:pt x="15685" y="19440"/>
                      <a:pt x="15685" y="20498"/>
                      <a:pt x="15685" y="20520"/>
                    </a:cubicBezTo>
                    <a:cubicBezTo>
                      <a:pt x="15685" y="21114"/>
                      <a:pt x="16264" y="21600"/>
                      <a:pt x="16971" y="21600"/>
                    </a:cubicBezTo>
                    <a:lnTo>
                      <a:pt x="18514" y="21600"/>
                    </a:lnTo>
                    <a:cubicBezTo>
                      <a:pt x="19221" y="21600"/>
                      <a:pt x="19800" y="21114"/>
                      <a:pt x="19800" y="20520"/>
                    </a:cubicBezTo>
                    <a:cubicBezTo>
                      <a:pt x="19800" y="20498"/>
                      <a:pt x="19800" y="19440"/>
                      <a:pt x="19800" y="19440"/>
                    </a:cubicBezTo>
                    <a:lnTo>
                      <a:pt x="20314" y="19440"/>
                    </a:lnTo>
                    <a:cubicBezTo>
                      <a:pt x="21021" y="19440"/>
                      <a:pt x="21600" y="18954"/>
                      <a:pt x="21600" y="18360"/>
                    </a:cubicBezTo>
                    <a:lnTo>
                      <a:pt x="21600" y="1080"/>
                    </a:lnTo>
                    <a:cubicBezTo>
                      <a:pt x="21600" y="486"/>
                      <a:pt x="21021" y="0"/>
                      <a:pt x="20314" y="0"/>
                    </a:cubicBezTo>
                    <a:close/>
                  </a:path>
                </a:pathLst>
              </a:custGeom>
              <a:solidFill>
                <a:schemeClr val="accent2"/>
              </a:solidFill>
              <a:ln w="12700" cap="flat">
                <a:noFill/>
                <a:miter lim="400000"/>
              </a:ln>
              <a:effectLst/>
            </p:spPr>
            <p:txBody>
              <a:bodyPr wrap="square" lIns="45719" tIns="45719" rIns="45719" bIns="45719" numCol="1" anchor="t">
                <a:noAutofit/>
              </a:bodyPr>
              <a:lstStyle/>
              <a:p>
                <a:pPr>
                  <a:defRPr>
                    <a:latin typeface="Lato Light"/>
                    <a:ea typeface="Lato Light"/>
                    <a:cs typeface="Lato Light"/>
                    <a:sym typeface="Lato Light"/>
                  </a:defRPr>
                </a:pPr>
                <a:endParaRPr/>
              </a:p>
            </p:txBody>
          </p:sp>
          <p:sp>
            <p:nvSpPr>
              <p:cNvPr id="1083" name="Shape 10357"/>
              <p:cNvSpPr/>
              <p:nvPr/>
            </p:nvSpPr>
            <p:spPr>
              <a:xfrm flipH="1">
                <a:off x="582468" y="497282"/>
                <a:ext cx="157138" cy="303699"/>
              </a:xfrm>
              <a:custGeom>
                <a:avLst/>
                <a:gdLst/>
                <a:ahLst/>
                <a:cxnLst>
                  <a:cxn ang="0">
                    <a:pos x="wd2" y="hd2"/>
                  </a:cxn>
                  <a:cxn ang="5400000">
                    <a:pos x="wd2" y="hd2"/>
                  </a:cxn>
                  <a:cxn ang="10800000">
                    <a:pos x="wd2" y="hd2"/>
                  </a:cxn>
                  <a:cxn ang="16200000">
                    <a:pos x="wd2" y="hd2"/>
                  </a:cxn>
                </a:cxnLst>
                <a:rect l="0" t="0" r="r" b="b"/>
                <a:pathLst>
                  <a:path w="21600" h="21600" extrusionOk="0">
                    <a:moveTo>
                      <a:pt x="20250" y="4050"/>
                    </a:moveTo>
                    <a:lnTo>
                      <a:pt x="1618" y="4050"/>
                    </a:lnTo>
                    <a:lnTo>
                      <a:pt x="1618" y="17550"/>
                    </a:lnTo>
                    <a:lnTo>
                      <a:pt x="20250" y="17550"/>
                    </a:lnTo>
                    <a:lnTo>
                      <a:pt x="20250" y="4050"/>
                    </a:lnTo>
                    <a:close/>
                    <a:moveTo>
                      <a:pt x="14175" y="2025"/>
                    </a:moveTo>
                    <a:lnTo>
                      <a:pt x="7425" y="2025"/>
                    </a:lnTo>
                    <a:cubicBezTo>
                      <a:pt x="7052" y="2025"/>
                      <a:pt x="6750" y="2176"/>
                      <a:pt x="6750" y="2363"/>
                    </a:cubicBezTo>
                    <a:cubicBezTo>
                      <a:pt x="6750" y="2549"/>
                      <a:pt x="7052" y="2700"/>
                      <a:pt x="7425" y="2700"/>
                    </a:cubicBezTo>
                    <a:lnTo>
                      <a:pt x="14175" y="2700"/>
                    </a:lnTo>
                    <a:cubicBezTo>
                      <a:pt x="14548" y="2700"/>
                      <a:pt x="14850" y="2549"/>
                      <a:pt x="14850" y="2363"/>
                    </a:cubicBezTo>
                    <a:cubicBezTo>
                      <a:pt x="14850" y="2176"/>
                      <a:pt x="14548" y="2025"/>
                      <a:pt x="14175" y="2025"/>
                    </a:cubicBezTo>
                    <a:close/>
                    <a:moveTo>
                      <a:pt x="11475" y="20250"/>
                    </a:moveTo>
                    <a:cubicBezTo>
                      <a:pt x="12593" y="20250"/>
                      <a:pt x="13500" y="19797"/>
                      <a:pt x="13500" y="19238"/>
                    </a:cubicBezTo>
                    <a:cubicBezTo>
                      <a:pt x="13500" y="18678"/>
                      <a:pt x="12593" y="18225"/>
                      <a:pt x="11475" y="18225"/>
                    </a:cubicBezTo>
                    <a:cubicBezTo>
                      <a:pt x="10357" y="18225"/>
                      <a:pt x="9450" y="18678"/>
                      <a:pt x="9450" y="19238"/>
                    </a:cubicBezTo>
                    <a:cubicBezTo>
                      <a:pt x="9450" y="19797"/>
                      <a:pt x="10357" y="20250"/>
                      <a:pt x="11475" y="20250"/>
                    </a:cubicBezTo>
                    <a:close/>
                    <a:moveTo>
                      <a:pt x="18900" y="21600"/>
                    </a:moveTo>
                    <a:lnTo>
                      <a:pt x="2700" y="21600"/>
                    </a:lnTo>
                    <a:cubicBezTo>
                      <a:pt x="1954" y="21600"/>
                      <a:pt x="1279" y="21449"/>
                      <a:pt x="791" y="21205"/>
                    </a:cubicBezTo>
                    <a:cubicBezTo>
                      <a:pt x="302" y="20960"/>
                      <a:pt x="0" y="20623"/>
                      <a:pt x="0" y="20250"/>
                    </a:cubicBezTo>
                    <a:lnTo>
                      <a:pt x="0" y="1350"/>
                    </a:lnTo>
                    <a:cubicBezTo>
                      <a:pt x="0" y="977"/>
                      <a:pt x="302" y="640"/>
                      <a:pt x="791" y="395"/>
                    </a:cubicBezTo>
                    <a:cubicBezTo>
                      <a:pt x="1279" y="151"/>
                      <a:pt x="1954" y="0"/>
                      <a:pt x="2700" y="0"/>
                    </a:cubicBezTo>
                    <a:lnTo>
                      <a:pt x="18900" y="0"/>
                    </a:lnTo>
                    <a:cubicBezTo>
                      <a:pt x="19646" y="0"/>
                      <a:pt x="20321" y="151"/>
                      <a:pt x="20809" y="395"/>
                    </a:cubicBezTo>
                    <a:cubicBezTo>
                      <a:pt x="21298" y="640"/>
                      <a:pt x="21600" y="977"/>
                      <a:pt x="21600" y="1350"/>
                    </a:cubicBezTo>
                    <a:lnTo>
                      <a:pt x="21600" y="20250"/>
                    </a:lnTo>
                    <a:cubicBezTo>
                      <a:pt x="21600" y="20623"/>
                      <a:pt x="21298" y="20960"/>
                      <a:pt x="20809" y="21205"/>
                    </a:cubicBezTo>
                    <a:cubicBezTo>
                      <a:pt x="20321" y="21449"/>
                      <a:pt x="19646" y="21600"/>
                      <a:pt x="18900" y="21600"/>
                    </a:cubicBezTo>
                    <a:close/>
                  </a:path>
                </a:pathLst>
              </a:custGeom>
              <a:solidFill>
                <a:schemeClr val="accent2"/>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1084" name="Shape 10358"/>
              <p:cNvSpPr/>
              <p:nvPr/>
            </p:nvSpPr>
            <p:spPr>
              <a:xfrm flipH="1">
                <a:off x="572990" y="892944"/>
                <a:ext cx="303683" cy="220446"/>
              </a:xfrm>
              <a:custGeom>
                <a:avLst/>
                <a:gdLst/>
                <a:ahLst/>
                <a:cxnLst>
                  <a:cxn ang="0">
                    <a:pos x="wd2" y="hd2"/>
                  </a:cxn>
                  <a:cxn ang="5400000">
                    <a:pos x="wd2" y="hd2"/>
                  </a:cxn>
                  <a:cxn ang="10800000">
                    <a:pos x="wd2" y="hd2"/>
                  </a:cxn>
                  <a:cxn ang="16200000">
                    <a:pos x="wd2" y="hd2"/>
                  </a:cxn>
                </a:cxnLst>
                <a:rect l="0" t="0" r="r" b="b"/>
                <a:pathLst>
                  <a:path w="21600" h="21600" extrusionOk="0">
                    <a:moveTo>
                      <a:pt x="14377" y="10069"/>
                    </a:moveTo>
                    <a:cubicBezTo>
                      <a:pt x="13591" y="10069"/>
                      <a:pt x="12956" y="9222"/>
                      <a:pt x="12956" y="8178"/>
                    </a:cubicBezTo>
                    <a:cubicBezTo>
                      <a:pt x="12956" y="7133"/>
                      <a:pt x="13591" y="6286"/>
                      <a:pt x="14377" y="6286"/>
                    </a:cubicBezTo>
                    <a:cubicBezTo>
                      <a:pt x="15161" y="6286"/>
                      <a:pt x="15797" y="7133"/>
                      <a:pt x="15797" y="8178"/>
                    </a:cubicBezTo>
                    <a:cubicBezTo>
                      <a:pt x="15797" y="9222"/>
                      <a:pt x="15161" y="10069"/>
                      <a:pt x="14377" y="10069"/>
                    </a:cubicBezTo>
                    <a:close/>
                    <a:moveTo>
                      <a:pt x="9355" y="17542"/>
                    </a:moveTo>
                    <a:lnTo>
                      <a:pt x="6514" y="17542"/>
                    </a:lnTo>
                    <a:lnTo>
                      <a:pt x="6514" y="13759"/>
                    </a:lnTo>
                    <a:lnTo>
                      <a:pt x="9355" y="13759"/>
                    </a:lnTo>
                    <a:cubicBezTo>
                      <a:pt x="9355" y="13759"/>
                      <a:pt x="9355" y="17542"/>
                      <a:pt x="9355" y="17542"/>
                    </a:cubicBezTo>
                    <a:close/>
                    <a:moveTo>
                      <a:pt x="4885" y="17542"/>
                    </a:moveTo>
                    <a:lnTo>
                      <a:pt x="2045" y="17542"/>
                    </a:lnTo>
                    <a:lnTo>
                      <a:pt x="2045" y="13759"/>
                    </a:lnTo>
                    <a:lnTo>
                      <a:pt x="4885" y="13759"/>
                    </a:lnTo>
                    <a:cubicBezTo>
                      <a:pt x="4885" y="13759"/>
                      <a:pt x="4885" y="17542"/>
                      <a:pt x="4885" y="17542"/>
                    </a:cubicBezTo>
                    <a:close/>
                    <a:moveTo>
                      <a:pt x="14377" y="1737"/>
                    </a:moveTo>
                    <a:lnTo>
                      <a:pt x="7198" y="11684"/>
                    </a:lnTo>
                    <a:lnTo>
                      <a:pt x="624" y="11684"/>
                    </a:lnTo>
                    <a:lnTo>
                      <a:pt x="624" y="21600"/>
                    </a:lnTo>
                    <a:lnTo>
                      <a:pt x="12488" y="21600"/>
                    </a:lnTo>
                    <a:lnTo>
                      <a:pt x="12488" y="13750"/>
                    </a:lnTo>
                    <a:lnTo>
                      <a:pt x="16265" y="13750"/>
                    </a:lnTo>
                    <a:lnTo>
                      <a:pt x="16265" y="21600"/>
                    </a:lnTo>
                    <a:lnTo>
                      <a:pt x="20961" y="21600"/>
                    </a:lnTo>
                    <a:lnTo>
                      <a:pt x="20961" y="11747"/>
                    </a:lnTo>
                    <a:lnTo>
                      <a:pt x="21600" y="11747"/>
                    </a:lnTo>
                    <a:cubicBezTo>
                      <a:pt x="21600" y="11747"/>
                      <a:pt x="14377" y="1737"/>
                      <a:pt x="14377" y="1737"/>
                    </a:cubicBezTo>
                    <a:close/>
                    <a:moveTo>
                      <a:pt x="21585" y="9988"/>
                    </a:moveTo>
                    <a:lnTo>
                      <a:pt x="21585" y="10640"/>
                    </a:lnTo>
                    <a:lnTo>
                      <a:pt x="14376" y="652"/>
                    </a:lnTo>
                    <a:lnTo>
                      <a:pt x="6905" y="11004"/>
                    </a:lnTo>
                    <a:lnTo>
                      <a:pt x="0" y="11004"/>
                    </a:lnTo>
                    <a:lnTo>
                      <a:pt x="4124" y="5099"/>
                    </a:lnTo>
                    <a:lnTo>
                      <a:pt x="10696" y="5099"/>
                    </a:lnTo>
                    <a:lnTo>
                      <a:pt x="14376" y="0"/>
                    </a:lnTo>
                    <a:cubicBezTo>
                      <a:pt x="14376" y="0"/>
                      <a:pt x="21585" y="9988"/>
                      <a:pt x="21585" y="9988"/>
                    </a:cubicBezTo>
                    <a:close/>
                  </a:path>
                </a:pathLst>
              </a:custGeom>
              <a:solidFill>
                <a:schemeClr val="accent2"/>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1085" name="Shape 10359"/>
              <p:cNvSpPr/>
              <p:nvPr/>
            </p:nvSpPr>
            <p:spPr>
              <a:xfrm flipH="1">
                <a:off x="314474" y="726076"/>
                <a:ext cx="250270" cy="213236"/>
              </a:xfrm>
              <a:custGeom>
                <a:avLst/>
                <a:gdLst/>
                <a:ahLst/>
                <a:cxnLst>
                  <a:cxn ang="0">
                    <a:pos x="wd2" y="hd2"/>
                  </a:cxn>
                  <a:cxn ang="5400000">
                    <a:pos x="wd2" y="hd2"/>
                  </a:cxn>
                  <a:cxn ang="10800000">
                    <a:pos x="wd2" y="hd2"/>
                  </a:cxn>
                  <a:cxn ang="16200000">
                    <a:pos x="wd2" y="hd2"/>
                  </a:cxn>
                </a:cxnLst>
                <a:rect l="0" t="0" r="r" b="b"/>
                <a:pathLst>
                  <a:path w="21466" h="21448" extrusionOk="0">
                    <a:moveTo>
                      <a:pt x="1162" y="1839"/>
                    </a:moveTo>
                    <a:cubicBezTo>
                      <a:pt x="454" y="1924"/>
                      <a:pt x="-67" y="2640"/>
                      <a:pt x="7" y="3442"/>
                    </a:cubicBezTo>
                    <a:lnTo>
                      <a:pt x="1557" y="20144"/>
                    </a:lnTo>
                    <a:cubicBezTo>
                      <a:pt x="1631" y="20947"/>
                      <a:pt x="2272" y="21524"/>
                      <a:pt x="2980" y="21440"/>
                    </a:cubicBezTo>
                    <a:lnTo>
                      <a:pt x="19632" y="19456"/>
                    </a:lnTo>
                    <a:cubicBezTo>
                      <a:pt x="20339" y="19372"/>
                      <a:pt x="20850" y="18657"/>
                      <a:pt x="20776" y="17855"/>
                    </a:cubicBezTo>
                    <a:lnTo>
                      <a:pt x="20372" y="13497"/>
                    </a:lnTo>
                    <a:lnTo>
                      <a:pt x="15892" y="14031"/>
                    </a:lnTo>
                    <a:cubicBezTo>
                      <a:pt x="15184" y="14115"/>
                      <a:pt x="14553" y="13536"/>
                      <a:pt x="14479" y="12734"/>
                    </a:cubicBezTo>
                    <a:lnTo>
                      <a:pt x="14209" y="9825"/>
                    </a:lnTo>
                    <a:cubicBezTo>
                      <a:pt x="14135" y="9023"/>
                      <a:pt x="14646" y="8308"/>
                      <a:pt x="15353" y="8224"/>
                    </a:cubicBezTo>
                    <a:lnTo>
                      <a:pt x="19833" y="7690"/>
                    </a:lnTo>
                    <a:lnTo>
                      <a:pt x="19497" y="4062"/>
                    </a:lnTo>
                    <a:cubicBezTo>
                      <a:pt x="19422" y="3260"/>
                      <a:pt x="18790" y="2669"/>
                      <a:pt x="18083" y="2754"/>
                    </a:cubicBezTo>
                    <a:lnTo>
                      <a:pt x="17948" y="1305"/>
                    </a:lnTo>
                    <a:cubicBezTo>
                      <a:pt x="17874" y="503"/>
                      <a:pt x="17243" y="-76"/>
                      <a:pt x="16535" y="8"/>
                    </a:cubicBezTo>
                    <a:lnTo>
                      <a:pt x="1162" y="1839"/>
                    </a:lnTo>
                    <a:close/>
                    <a:moveTo>
                      <a:pt x="1930" y="3213"/>
                    </a:moveTo>
                    <a:lnTo>
                      <a:pt x="15381" y="1611"/>
                    </a:lnTo>
                    <a:cubicBezTo>
                      <a:pt x="15381" y="1611"/>
                      <a:pt x="16670" y="1454"/>
                      <a:pt x="16804" y="2906"/>
                    </a:cubicBezTo>
                    <a:lnTo>
                      <a:pt x="2065" y="4661"/>
                    </a:lnTo>
                    <a:cubicBezTo>
                      <a:pt x="1711" y="4704"/>
                      <a:pt x="1401" y="4420"/>
                      <a:pt x="1364" y="4018"/>
                    </a:cubicBezTo>
                    <a:cubicBezTo>
                      <a:pt x="1327" y="3618"/>
                      <a:pt x="1577" y="3255"/>
                      <a:pt x="1930" y="3213"/>
                    </a:cubicBezTo>
                    <a:close/>
                    <a:moveTo>
                      <a:pt x="16055" y="8878"/>
                    </a:moveTo>
                    <a:cubicBezTo>
                      <a:pt x="15347" y="8963"/>
                      <a:pt x="14836" y="9677"/>
                      <a:pt x="14911" y="10479"/>
                    </a:cubicBezTo>
                    <a:lnTo>
                      <a:pt x="15045" y="11928"/>
                    </a:lnTo>
                    <a:cubicBezTo>
                      <a:pt x="15120" y="12730"/>
                      <a:pt x="15751" y="13309"/>
                      <a:pt x="16458" y="13225"/>
                    </a:cubicBezTo>
                    <a:lnTo>
                      <a:pt x="20304" y="12767"/>
                    </a:lnTo>
                    <a:cubicBezTo>
                      <a:pt x="21012" y="12682"/>
                      <a:pt x="21533" y="11966"/>
                      <a:pt x="21459" y="11164"/>
                    </a:cubicBezTo>
                    <a:lnTo>
                      <a:pt x="21324" y="9716"/>
                    </a:lnTo>
                    <a:cubicBezTo>
                      <a:pt x="21250" y="8913"/>
                      <a:pt x="20608" y="8336"/>
                      <a:pt x="19901" y="8420"/>
                    </a:cubicBezTo>
                    <a:lnTo>
                      <a:pt x="16055" y="8878"/>
                    </a:lnTo>
                    <a:close/>
                    <a:moveTo>
                      <a:pt x="16834" y="10250"/>
                    </a:moveTo>
                    <a:cubicBezTo>
                      <a:pt x="17188" y="10208"/>
                      <a:pt x="17508" y="10491"/>
                      <a:pt x="17545" y="10892"/>
                    </a:cubicBezTo>
                    <a:cubicBezTo>
                      <a:pt x="17582" y="11293"/>
                      <a:pt x="17322" y="11657"/>
                      <a:pt x="16968" y="11699"/>
                    </a:cubicBezTo>
                    <a:cubicBezTo>
                      <a:pt x="16614" y="11741"/>
                      <a:pt x="16293" y="11447"/>
                      <a:pt x="16256" y="11046"/>
                    </a:cubicBezTo>
                    <a:cubicBezTo>
                      <a:pt x="16219" y="10644"/>
                      <a:pt x="16480" y="10293"/>
                      <a:pt x="16834" y="10250"/>
                    </a:cubicBezTo>
                    <a:close/>
                  </a:path>
                </a:pathLst>
              </a:custGeom>
              <a:solidFill>
                <a:schemeClr val="accent2"/>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1086" name="Shape 10360"/>
              <p:cNvSpPr/>
              <p:nvPr/>
            </p:nvSpPr>
            <p:spPr>
              <a:xfrm flipH="1">
                <a:off x="1341282" y="1224040"/>
                <a:ext cx="326634" cy="209812"/>
              </a:xfrm>
              <a:custGeom>
                <a:avLst/>
                <a:gdLst/>
                <a:ahLst/>
                <a:cxnLst>
                  <a:cxn ang="0">
                    <a:pos x="wd2" y="hd2"/>
                  </a:cxn>
                  <a:cxn ang="5400000">
                    <a:pos x="wd2" y="hd2"/>
                  </a:cxn>
                  <a:cxn ang="10800000">
                    <a:pos x="wd2" y="hd2"/>
                  </a:cxn>
                  <a:cxn ang="16200000">
                    <a:pos x="wd2" y="hd2"/>
                  </a:cxn>
                </a:cxnLst>
                <a:rect l="0" t="0" r="r" b="b"/>
                <a:pathLst>
                  <a:path w="21600" h="21423" extrusionOk="0">
                    <a:moveTo>
                      <a:pt x="17523" y="7527"/>
                    </a:moveTo>
                    <a:lnTo>
                      <a:pt x="16892" y="5510"/>
                    </a:lnTo>
                    <a:cubicBezTo>
                      <a:pt x="16891" y="5509"/>
                      <a:pt x="16891" y="5507"/>
                      <a:pt x="16891" y="5505"/>
                    </a:cubicBezTo>
                    <a:cubicBezTo>
                      <a:pt x="16543" y="4391"/>
                      <a:pt x="13689" y="5277"/>
                      <a:pt x="10517" y="7484"/>
                    </a:cubicBezTo>
                    <a:cubicBezTo>
                      <a:pt x="7344" y="9692"/>
                      <a:pt x="5056" y="12384"/>
                      <a:pt x="5404" y="13498"/>
                    </a:cubicBezTo>
                    <a:cubicBezTo>
                      <a:pt x="5404" y="13499"/>
                      <a:pt x="5405" y="13501"/>
                      <a:pt x="5405" y="13502"/>
                    </a:cubicBezTo>
                    <a:lnTo>
                      <a:pt x="5405" y="13503"/>
                    </a:lnTo>
                    <a:lnTo>
                      <a:pt x="5495" y="13791"/>
                    </a:lnTo>
                    <a:lnTo>
                      <a:pt x="0" y="14107"/>
                    </a:lnTo>
                    <a:lnTo>
                      <a:pt x="8178" y="0"/>
                    </a:lnTo>
                    <a:lnTo>
                      <a:pt x="21600" y="1182"/>
                    </a:lnTo>
                    <a:cubicBezTo>
                      <a:pt x="21600" y="1182"/>
                      <a:pt x="17523" y="7527"/>
                      <a:pt x="17523" y="7527"/>
                    </a:cubicBezTo>
                    <a:close/>
                    <a:moveTo>
                      <a:pt x="5685" y="19621"/>
                    </a:moveTo>
                    <a:cubicBezTo>
                      <a:pt x="5884" y="20257"/>
                      <a:pt x="5703" y="21011"/>
                      <a:pt x="5280" y="21306"/>
                    </a:cubicBezTo>
                    <a:cubicBezTo>
                      <a:pt x="4857" y="21600"/>
                      <a:pt x="4353" y="21323"/>
                      <a:pt x="4154" y="20686"/>
                    </a:cubicBezTo>
                    <a:cubicBezTo>
                      <a:pt x="4021" y="20261"/>
                      <a:pt x="4061" y="19785"/>
                      <a:pt x="4227" y="19427"/>
                    </a:cubicBezTo>
                    <a:lnTo>
                      <a:pt x="2645" y="14366"/>
                    </a:lnTo>
                    <a:lnTo>
                      <a:pt x="3561" y="14314"/>
                    </a:lnTo>
                    <a:lnTo>
                      <a:pt x="4992" y="18894"/>
                    </a:lnTo>
                    <a:cubicBezTo>
                      <a:pt x="5283" y="18935"/>
                      <a:pt x="5552" y="19195"/>
                      <a:pt x="5685" y="19621"/>
                    </a:cubicBezTo>
                    <a:close/>
                    <a:moveTo>
                      <a:pt x="17927" y="11804"/>
                    </a:moveTo>
                    <a:lnTo>
                      <a:pt x="16207" y="6303"/>
                    </a:lnTo>
                    <a:cubicBezTo>
                      <a:pt x="15632" y="6170"/>
                      <a:pt x="13695" y="6675"/>
                      <a:pt x="10877" y="8636"/>
                    </a:cubicBezTo>
                    <a:cubicBezTo>
                      <a:pt x="8057" y="10598"/>
                      <a:pt x="6553" y="12487"/>
                      <a:pt x="6252" y="13230"/>
                    </a:cubicBezTo>
                    <a:lnTo>
                      <a:pt x="7971" y="18731"/>
                    </a:lnTo>
                    <a:cubicBezTo>
                      <a:pt x="7971" y="18731"/>
                      <a:pt x="17927" y="11804"/>
                      <a:pt x="17927" y="11804"/>
                    </a:cubicBezTo>
                    <a:close/>
                  </a:path>
                </a:pathLst>
              </a:custGeom>
              <a:solidFill>
                <a:schemeClr val="accent2"/>
              </a:solidFill>
              <a:ln w="12700" cap="flat">
                <a:noFill/>
                <a:miter lim="400000"/>
              </a:ln>
              <a:effectLst/>
            </p:spPr>
            <p:txBody>
              <a:bodyPr wrap="square" lIns="45719" tIns="45719" rIns="45719" bIns="45719" numCol="1" anchor="t">
                <a:noAutofit/>
              </a:bodyPr>
              <a:lstStyle/>
              <a:p>
                <a:pPr>
                  <a:defRPr>
                    <a:latin typeface="Lato Light"/>
                    <a:ea typeface="Lato Light"/>
                    <a:cs typeface="Lato Light"/>
                    <a:sym typeface="Lato Light"/>
                  </a:defRPr>
                </a:pPr>
                <a:endParaRPr/>
              </a:p>
            </p:txBody>
          </p:sp>
          <p:sp>
            <p:nvSpPr>
              <p:cNvPr id="1087" name="Shape 10361"/>
              <p:cNvSpPr/>
              <p:nvPr/>
            </p:nvSpPr>
            <p:spPr>
              <a:xfrm flipH="1">
                <a:off x="894944" y="1293160"/>
                <a:ext cx="233520" cy="147629"/>
              </a:xfrm>
              <a:custGeom>
                <a:avLst/>
                <a:gdLst/>
                <a:ahLst/>
                <a:cxnLst>
                  <a:cxn ang="0">
                    <a:pos x="wd2" y="hd2"/>
                  </a:cxn>
                  <a:cxn ang="5400000">
                    <a:pos x="wd2" y="hd2"/>
                  </a:cxn>
                  <a:cxn ang="10800000">
                    <a:pos x="wd2" y="hd2"/>
                  </a:cxn>
                  <a:cxn ang="16200000">
                    <a:pos x="wd2" y="hd2"/>
                  </a:cxn>
                </a:cxnLst>
                <a:rect l="0" t="0" r="r" b="b"/>
                <a:pathLst>
                  <a:path w="21600" h="21600" extrusionOk="0">
                    <a:moveTo>
                      <a:pt x="18900" y="15429"/>
                    </a:moveTo>
                    <a:lnTo>
                      <a:pt x="2700" y="15429"/>
                    </a:lnTo>
                    <a:lnTo>
                      <a:pt x="2700" y="2057"/>
                    </a:lnTo>
                    <a:lnTo>
                      <a:pt x="18900" y="2057"/>
                    </a:lnTo>
                    <a:cubicBezTo>
                      <a:pt x="18900" y="2057"/>
                      <a:pt x="18900" y="15429"/>
                      <a:pt x="18900" y="15429"/>
                    </a:cubicBezTo>
                    <a:close/>
                    <a:moveTo>
                      <a:pt x="18900" y="0"/>
                    </a:moveTo>
                    <a:lnTo>
                      <a:pt x="2700" y="0"/>
                    </a:lnTo>
                    <a:cubicBezTo>
                      <a:pt x="1954" y="0"/>
                      <a:pt x="1350" y="922"/>
                      <a:pt x="1350" y="2057"/>
                    </a:cubicBezTo>
                    <a:cubicBezTo>
                      <a:pt x="1350" y="2057"/>
                      <a:pt x="1350" y="17486"/>
                      <a:pt x="1364" y="17486"/>
                    </a:cubicBezTo>
                    <a:lnTo>
                      <a:pt x="20235" y="17486"/>
                    </a:lnTo>
                    <a:cubicBezTo>
                      <a:pt x="20250" y="17486"/>
                      <a:pt x="20250" y="2057"/>
                      <a:pt x="20250" y="2057"/>
                    </a:cubicBezTo>
                    <a:cubicBezTo>
                      <a:pt x="20250" y="922"/>
                      <a:pt x="19646" y="0"/>
                      <a:pt x="18900" y="0"/>
                    </a:cubicBezTo>
                    <a:close/>
                    <a:moveTo>
                      <a:pt x="20250" y="21600"/>
                    </a:moveTo>
                    <a:lnTo>
                      <a:pt x="1350" y="21600"/>
                    </a:lnTo>
                    <a:cubicBezTo>
                      <a:pt x="604" y="21600"/>
                      <a:pt x="0" y="20679"/>
                      <a:pt x="0" y="19543"/>
                    </a:cubicBezTo>
                    <a:lnTo>
                      <a:pt x="0" y="18514"/>
                    </a:lnTo>
                    <a:lnTo>
                      <a:pt x="8775" y="18514"/>
                    </a:lnTo>
                    <a:lnTo>
                      <a:pt x="8775" y="19543"/>
                    </a:lnTo>
                    <a:lnTo>
                      <a:pt x="12825" y="19543"/>
                    </a:lnTo>
                    <a:lnTo>
                      <a:pt x="12825" y="18514"/>
                    </a:lnTo>
                    <a:lnTo>
                      <a:pt x="21600" y="18514"/>
                    </a:lnTo>
                    <a:lnTo>
                      <a:pt x="21600" y="19543"/>
                    </a:lnTo>
                    <a:cubicBezTo>
                      <a:pt x="21600" y="20679"/>
                      <a:pt x="20995" y="21600"/>
                      <a:pt x="20250" y="21600"/>
                    </a:cubicBezTo>
                    <a:cubicBezTo>
                      <a:pt x="20250" y="21600"/>
                      <a:pt x="20250" y="21600"/>
                      <a:pt x="20250" y="21600"/>
                    </a:cubicBezTo>
                    <a:close/>
                  </a:path>
                </a:pathLst>
              </a:custGeom>
              <a:solidFill>
                <a:schemeClr val="accent2"/>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1088" name="Shape 10362"/>
              <p:cNvSpPr/>
              <p:nvPr/>
            </p:nvSpPr>
            <p:spPr>
              <a:xfrm flipH="1">
                <a:off x="927896" y="1093955"/>
                <a:ext cx="159451" cy="154093"/>
              </a:xfrm>
              <a:custGeom>
                <a:avLst/>
                <a:gdLst/>
                <a:ahLst/>
                <a:cxnLst>
                  <a:cxn ang="0">
                    <a:pos x="wd2" y="hd2"/>
                  </a:cxn>
                  <a:cxn ang="5400000">
                    <a:pos x="wd2" y="hd2"/>
                  </a:cxn>
                  <a:cxn ang="10800000">
                    <a:pos x="wd2" y="hd2"/>
                  </a:cxn>
                  <a:cxn ang="16200000">
                    <a:pos x="wd2" y="hd2"/>
                  </a:cxn>
                </a:cxnLst>
                <a:rect l="0" t="0" r="r" b="b"/>
                <a:pathLst>
                  <a:path w="21590" h="21585" extrusionOk="0">
                    <a:moveTo>
                      <a:pt x="5809" y="19810"/>
                    </a:moveTo>
                    <a:lnTo>
                      <a:pt x="0" y="21585"/>
                    </a:lnTo>
                    <a:lnTo>
                      <a:pt x="1723" y="15720"/>
                    </a:lnTo>
                    <a:cubicBezTo>
                      <a:pt x="1723" y="15720"/>
                      <a:pt x="5809" y="19810"/>
                      <a:pt x="5809" y="19810"/>
                    </a:cubicBezTo>
                    <a:close/>
                    <a:moveTo>
                      <a:pt x="14328" y="11295"/>
                    </a:moveTo>
                    <a:cubicBezTo>
                      <a:pt x="14857" y="12168"/>
                      <a:pt x="15219" y="12941"/>
                      <a:pt x="15338" y="13361"/>
                    </a:cubicBezTo>
                    <a:cubicBezTo>
                      <a:pt x="16735" y="12758"/>
                      <a:pt x="18442" y="13050"/>
                      <a:pt x="19809" y="14418"/>
                    </a:cubicBezTo>
                    <a:cubicBezTo>
                      <a:pt x="21600" y="16210"/>
                      <a:pt x="21590" y="21540"/>
                      <a:pt x="21590" y="21540"/>
                    </a:cubicBezTo>
                    <a:cubicBezTo>
                      <a:pt x="21590" y="21540"/>
                      <a:pt x="21587" y="21538"/>
                      <a:pt x="21583" y="21536"/>
                    </a:cubicBezTo>
                    <a:cubicBezTo>
                      <a:pt x="21586" y="21540"/>
                      <a:pt x="21587" y="21543"/>
                      <a:pt x="21587" y="21543"/>
                    </a:cubicBezTo>
                    <a:cubicBezTo>
                      <a:pt x="21587" y="21543"/>
                      <a:pt x="16257" y="21556"/>
                      <a:pt x="14467" y="19765"/>
                    </a:cubicBezTo>
                    <a:cubicBezTo>
                      <a:pt x="13114" y="18410"/>
                      <a:pt x="12816" y="16721"/>
                      <a:pt x="13396" y="15331"/>
                    </a:cubicBezTo>
                    <a:cubicBezTo>
                      <a:pt x="12981" y="15218"/>
                      <a:pt x="12197" y="14852"/>
                      <a:pt x="11308" y="14314"/>
                    </a:cubicBezTo>
                    <a:lnTo>
                      <a:pt x="6478" y="19142"/>
                    </a:lnTo>
                    <a:lnTo>
                      <a:pt x="2392" y="15051"/>
                    </a:lnTo>
                    <a:lnTo>
                      <a:pt x="6994" y="10450"/>
                    </a:lnTo>
                    <a:cubicBezTo>
                      <a:pt x="4968" y="7962"/>
                      <a:pt x="2105" y="4020"/>
                      <a:pt x="1025" y="2336"/>
                    </a:cubicBezTo>
                    <a:cubicBezTo>
                      <a:pt x="11" y="756"/>
                      <a:pt x="7" y="211"/>
                      <a:pt x="44" y="57"/>
                    </a:cubicBezTo>
                    <a:cubicBezTo>
                      <a:pt x="31" y="43"/>
                      <a:pt x="37" y="38"/>
                      <a:pt x="52" y="32"/>
                    </a:cubicBezTo>
                    <a:cubicBezTo>
                      <a:pt x="59" y="13"/>
                      <a:pt x="65" y="4"/>
                      <a:pt x="65" y="4"/>
                    </a:cubicBezTo>
                    <a:cubicBezTo>
                      <a:pt x="237" y="-15"/>
                      <a:pt x="782" y="-11"/>
                      <a:pt x="2361" y="1003"/>
                    </a:cubicBezTo>
                    <a:cubicBezTo>
                      <a:pt x="4043" y="2084"/>
                      <a:pt x="7984" y="4949"/>
                      <a:pt x="10469" y="6978"/>
                    </a:cubicBezTo>
                    <a:lnTo>
                      <a:pt x="14322" y="3125"/>
                    </a:lnTo>
                    <a:lnTo>
                      <a:pt x="18411" y="7213"/>
                    </a:lnTo>
                    <a:cubicBezTo>
                      <a:pt x="18411" y="7213"/>
                      <a:pt x="14328" y="11295"/>
                      <a:pt x="14328" y="11295"/>
                    </a:cubicBezTo>
                    <a:close/>
                    <a:moveTo>
                      <a:pt x="15005" y="2441"/>
                    </a:moveTo>
                    <a:lnTo>
                      <a:pt x="17418" y="30"/>
                    </a:lnTo>
                    <a:lnTo>
                      <a:pt x="21507" y="4118"/>
                    </a:lnTo>
                    <a:lnTo>
                      <a:pt x="19094" y="6530"/>
                    </a:lnTo>
                    <a:cubicBezTo>
                      <a:pt x="19094" y="6530"/>
                      <a:pt x="15005" y="2441"/>
                      <a:pt x="15005" y="2441"/>
                    </a:cubicBezTo>
                    <a:close/>
                  </a:path>
                </a:pathLst>
              </a:custGeom>
              <a:solidFill>
                <a:schemeClr val="accent2"/>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1089" name="Shape 10363"/>
              <p:cNvSpPr/>
              <p:nvPr/>
            </p:nvSpPr>
            <p:spPr>
              <a:xfrm flipH="1">
                <a:off x="1166131" y="1292131"/>
                <a:ext cx="407003" cy="338828"/>
              </a:xfrm>
              <a:custGeom>
                <a:avLst/>
                <a:gdLst/>
                <a:ahLst/>
                <a:cxnLst>
                  <a:cxn ang="0">
                    <a:pos x="wd2" y="hd2"/>
                  </a:cxn>
                  <a:cxn ang="5400000">
                    <a:pos x="wd2" y="hd2"/>
                  </a:cxn>
                  <a:cxn ang="10800000">
                    <a:pos x="wd2" y="hd2"/>
                  </a:cxn>
                  <a:cxn ang="16200000">
                    <a:pos x="wd2" y="hd2"/>
                  </a:cxn>
                </a:cxnLst>
                <a:rect l="0" t="0" r="r" b="b"/>
                <a:pathLst>
                  <a:path w="21600" h="21600" extrusionOk="0">
                    <a:moveTo>
                      <a:pt x="4937" y="21600"/>
                    </a:moveTo>
                    <a:cubicBezTo>
                      <a:pt x="7087" y="19915"/>
                      <a:pt x="7254" y="17403"/>
                      <a:pt x="7225" y="15022"/>
                    </a:cubicBezTo>
                    <a:cubicBezTo>
                      <a:pt x="9087" y="15916"/>
                      <a:pt x="11129" y="16612"/>
                      <a:pt x="13235" y="14961"/>
                    </a:cubicBezTo>
                    <a:cubicBezTo>
                      <a:pt x="15319" y="13326"/>
                      <a:pt x="15547" y="10891"/>
                      <a:pt x="15533" y="8574"/>
                    </a:cubicBezTo>
                    <a:cubicBezTo>
                      <a:pt x="17412" y="9482"/>
                      <a:pt x="19470" y="10214"/>
                      <a:pt x="21600" y="8543"/>
                    </a:cubicBezTo>
                    <a:lnTo>
                      <a:pt x="20969" y="7441"/>
                    </a:lnTo>
                    <a:cubicBezTo>
                      <a:pt x="19165" y="8855"/>
                      <a:pt x="17455" y="8115"/>
                      <a:pt x="15526" y="7147"/>
                    </a:cubicBezTo>
                    <a:cubicBezTo>
                      <a:pt x="15470" y="4670"/>
                      <a:pt x="15489" y="2522"/>
                      <a:pt x="17315" y="1092"/>
                    </a:cubicBezTo>
                    <a:lnTo>
                      <a:pt x="16670" y="0"/>
                    </a:lnTo>
                    <a:cubicBezTo>
                      <a:pt x="14521" y="1685"/>
                      <a:pt x="14346" y="4208"/>
                      <a:pt x="14375" y="6589"/>
                    </a:cubicBezTo>
                    <a:cubicBezTo>
                      <a:pt x="12514" y="5696"/>
                      <a:pt x="10476" y="5018"/>
                      <a:pt x="8371" y="6668"/>
                    </a:cubicBezTo>
                    <a:cubicBezTo>
                      <a:pt x="6282" y="8306"/>
                      <a:pt x="6070" y="10724"/>
                      <a:pt x="6085" y="13045"/>
                    </a:cubicBezTo>
                    <a:cubicBezTo>
                      <a:pt x="4204" y="12134"/>
                      <a:pt x="2134" y="11396"/>
                      <a:pt x="0" y="13068"/>
                    </a:cubicBezTo>
                    <a:cubicBezTo>
                      <a:pt x="0" y="13068"/>
                      <a:pt x="641" y="14162"/>
                      <a:pt x="641" y="14162"/>
                    </a:cubicBezTo>
                    <a:cubicBezTo>
                      <a:pt x="2449" y="12745"/>
                      <a:pt x="4156" y="13499"/>
                      <a:pt x="6093" y="14471"/>
                    </a:cubicBezTo>
                    <a:cubicBezTo>
                      <a:pt x="6148" y="16943"/>
                      <a:pt x="6117" y="19084"/>
                      <a:pt x="4295" y="20512"/>
                    </a:cubicBezTo>
                    <a:lnTo>
                      <a:pt x="4937" y="21600"/>
                    </a:lnTo>
                    <a:close/>
                    <a:moveTo>
                      <a:pt x="4054" y="19679"/>
                    </a:moveTo>
                    <a:cubicBezTo>
                      <a:pt x="4369" y="19426"/>
                      <a:pt x="4614" y="19148"/>
                      <a:pt x="4809" y="18844"/>
                    </a:cubicBezTo>
                    <a:cubicBezTo>
                      <a:pt x="4809" y="18844"/>
                      <a:pt x="2134" y="14221"/>
                      <a:pt x="2134" y="14221"/>
                    </a:cubicBezTo>
                    <a:cubicBezTo>
                      <a:pt x="1820" y="14319"/>
                      <a:pt x="1507" y="14483"/>
                      <a:pt x="1188" y="14730"/>
                    </a:cubicBezTo>
                    <a:lnTo>
                      <a:pt x="4054" y="19679"/>
                    </a:lnTo>
                    <a:close/>
                    <a:moveTo>
                      <a:pt x="5303" y="17641"/>
                    </a:moveTo>
                    <a:cubicBezTo>
                      <a:pt x="5447" y="17150"/>
                      <a:pt x="5511" y="16611"/>
                      <a:pt x="5534" y="16026"/>
                    </a:cubicBezTo>
                    <a:lnTo>
                      <a:pt x="4636" y="14466"/>
                    </a:lnTo>
                    <a:cubicBezTo>
                      <a:pt x="4164" y="14273"/>
                      <a:pt x="3712" y="14138"/>
                      <a:pt x="3269" y="14112"/>
                    </a:cubicBezTo>
                    <a:lnTo>
                      <a:pt x="5303" y="17641"/>
                    </a:lnTo>
                    <a:close/>
                    <a:moveTo>
                      <a:pt x="7218" y="13596"/>
                    </a:moveTo>
                    <a:cubicBezTo>
                      <a:pt x="7170" y="11212"/>
                      <a:pt x="7244" y="9148"/>
                      <a:pt x="9015" y="7760"/>
                    </a:cubicBezTo>
                    <a:cubicBezTo>
                      <a:pt x="10800" y="6360"/>
                      <a:pt x="12484" y="7073"/>
                      <a:pt x="14389" y="8027"/>
                    </a:cubicBezTo>
                    <a:cubicBezTo>
                      <a:pt x="14437" y="10403"/>
                      <a:pt x="14371" y="12473"/>
                      <a:pt x="12604" y="13859"/>
                    </a:cubicBezTo>
                    <a:cubicBezTo>
                      <a:pt x="10819" y="15258"/>
                      <a:pt x="9123" y="14549"/>
                      <a:pt x="7218" y="13596"/>
                    </a:cubicBezTo>
                    <a:close/>
                    <a:moveTo>
                      <a:pt x="9128" y="13531"/>
                    </a:moveTo>
                    <a:cubicBezTo>
                      <a:pt x="9683" y="13753"/>
                      <a:pt x="10215" y="13899"/>
                      <a:pt x="10736" y="13922"/>
                    </a:cubicBezTo>
                    <a:lnTo>
                      <a:pt x="8270" y="9693"/>
                    </a:lnTo>
                    <a:cubicBezTo>
                      <a:pt x="8094" y="10262"/>
                      <a:pt x="8018" y="10890"/>
                      <a:pt x="7988" y="11570"/>
                    </a:cubicBezTo>
                    <a:lnTo>
                      <a:pt x="9128" y="13531"/>
                    </a:lnTo>
                    <a:close/>
                    <a:moveTo>
                      <a:pt x="11711" y="13445"/>
                    </a:moveTo>
                    <a:cubicBezTo>
                      <a:pt x="11906" y="13348"/>
                      <a:pt x="12100" y="13226"/>
                      <a:pt x="12298" y="13067"/>
                    </a:cubicBezTo>
                    <a:cubicBezTo>
                      <a:pt x="12398" y="12988"/>
                      <a:pt x="12489" y="12904"/>
                      <a:pt x="12577" y="12819"/>
                    </a:cubicBezTo>
                    <a:lnTo>
                      <a:pt x="9787" y="7934"/>
                    </a:lnTo>
                    <a:cubicBezTo>
                      <a:pt x="9688" y="7998"/>
                      <a:pt x="9589" y="8069"/>
                      <a:pt x="9488" y="8149"/>
                    </a:cubicBezTo>
                    <a:cubicBezTo>
                      <a:pt x="9290" y="8307"/>
                      <a:pt x="9121" y="8474"/>
                      <a:pt x="8972" y="8652"/>
                    </a:cubicBezTo>
                    <a:lnTo>
                      <a:pt x="11711" y="13445"/>
                    </a:lnTo>
                    <a:close/>
                    <a:moveTo>
                      <a:pt x="13407" y="12000"/>
                    </a:moveTo>
                    <a:cubicBezTo>
                      <a:pt x="13611" y="11527"/>
                      <a:pt x="13723" y="11008"/>
                      <a:pt x="13784" y="10444"/>
                    </a:cubicBezTo>
                    <a:lnTo>
                      <a:pt x="12283" y="7830"/>
                    </a:lnTo>
                    <a:cubicBezTo>
                      <a:pt x="11815" y="7685"/>
                      <a:pt x="11363" y="7615"/>
                      <a:pt x="10913" y="7660"/>
                    </a:cubicBezTo>
                    <a:lnTo>
                      <a:pt x="13407" y="12000"/>
                    </a:lnTo>
                    <a:close/>
                    <a:moveTo>
                      <a:pt x="16965" y="7123"/>
                    </a:moveTo>
                    <a:cubicBezTo>
                      <a:pt x="17421" y="7289"/>
                      <a:pt x="17855" y="7394"/>
                      <a:pt x="18279" y="7398"/>
                    </a:cubicBezTo>
                    <a:lnTo>
                      <a:pt x="16261" y="4044"/>
                    </a:lnTo>
                    <a:cubicBezTo>
                      <a:pt x="16133" y="4533"/>
                      <a:pt x="16081" y="5067"/>
                      <a:pt x="16071" y="5642"/>
                    </a:cubicBezTo>
                    <a:lnTo>
                      <a:pt x="16965" y="7123"/>
                    </a:lnTo>
                    <a:close/>
                    <a:moveTo>
                      <a:pt x="19610" y="7085"/>
                    </a:moveTo>
                    <a:cubicBezTo>
                      <a:pt x="19909" y="6982"/>
                      <a:pt x="20208" y="6817"/>
                      <a:pt x="20510" y="6570"/>
                    </a:cubicBezTo>
                    <a:lnTo>
                      <a:pt x="17721" y="1845"/>
                    </a:lnTo>
                    <a:cubicBezTo>
                      <a:pt x="17423" y="2098"/>
                      <a:pt x="17191" y="2376"/>
                      <a:pt x="17007" y="2675"/>
                    </a:cubicBezTo>
                    <a:cubicBezTo>
                      <a:pt x="17007" y="2675"/>
                      <a:pt x="19610" y="7085"/>
                      <a:pt x="19610" y="7085"/>
                    </a:cubicBezTo>
                    <a:close/>
                  </a:path>
                </a:pathLst>
              </a:custGeom>
              <a:solidFill>
                <a:schemeClr val="accent2"/>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1090" name="Shape 10364"/>
              <p:cNvSpPr/>
              <p:nvPr/>
            </p:nvSpPr>
            <p:spPr>
              <a:xfrm flipH="1">
                <a:off x="202930" y="234743"/>
                <a:ext cx="238167" cy="239814"/>
              </a:xfrm>
              <a:custGeom>
                <a:avLst/>
                <a:gdLst/>
                <a:ahLst/>
                <a:cxnLst>
                  <a:cxn ang="0">
                    <a:pos x="wd2" y="hd2"/>
                  </a:cxn>
                  <a:cxn ang="5400000">
                    <a:pos x="wd2" y="hd2"/>
                  </a:cxn>
                  <a:cxn ang="10800000">
                    <a:pos x="wd2" y="hd2"/>
                  </a:cxn>
                  <a:cxn ang="16200000">
                    <a:pos x="wd2" y="hd2"/>
                  </a:cxn>
                </a:cxnLst>
                <a:rect l="0" t="0" r="r" b="b"/>
                <a:pathLst>
                  <a:path w="21600" h="21458" extrusionOk="0">
                    <a:moveTo>
                      <a:pt x="0" y="2367"/>
                    </a:moveTo>
                    <a:lnTo>
                      <a:pt x="8951" y="11157"/>
                    </a:lnTo>
                    <a:lnTo>
                      <a:pt x="11078" y="9188"/>
                    </a:lnTo>
                    <a:lnTo>
                      <a:pt x="6437" y="4635"/>
                    </a:lnTo>
                    <a:cubicBezTo>
                      <a:pt x="6796" y="4533"/>
                      <a:pt x="7134" y="4350"/>
                      <a:pt x="7402" y="4069"/>
                    </a:cubicBezTo>
                    <a:cubicBezTo>
                      <a:pt x="7936" y="3511"/>
                      <a:pt x="8097" y="2728"/>
                      <a:pt x="7933" y="1987"/>
                    </a:cubicBezTo>
                    <a:cubicBezTo>
                      <a:pt x="7919" y="1921"/>
                      <a:pt x="7902" y="1856"/>
                      <a:pt x="7882" y="1792"/>
                    </a:cubicBezTo>
                    <a:cubicBezTo>
                      <a:pt x="9084" y="1420"/>
                      <a:pt x="10285" y="1313"/>
                      <a:pt x="11432" y="1512"/>
                    </a:cubicBezTo>
                    <a:cubicBezTo>
                      <a:pt x="13324" y="1841"/>
                      <a:pt x="14949" y="2953"/>
                      <a:pt x="16131" y="4728"/>
                    </a:cubicBezTo>
                    <a:cubicBezTo>
                      <a:pt x="17973" y="7495"/>
                      <a:pt x="17832" y="11043"/>
                      <a:pt x="15877" y="13613"/>
                    </a:cubicBezTo>
                    <a:lnTo>
                      <a:pt x="14455" y="12303"/>
                    </a:lnTo>
                    <a:lnTo>
                      <a:pt x="15915" y="10862"/>
                    </a:lnTo>
                    <a:lnTo>
                      <a:pt x="15206" y="10209"/>
                    </a:lnTo>
                    <a:lnTo>
                      <a:pt x="9882" y="15464"/>
                    </a:lnTo>
                    <a:lnTo>
                      <a:pt x="10592" y="16118"/>
                    </a:lnTo>
                    <a:lnTo>
                      <a:pt x="12054" y="14674"/>
                    </a:lnTo>
                    <a:lnTo>
                      <a:pt x="14365" y="16801"/>
                    </a:lnTo>
                    <a:lnTo>
                      <a:pt x="11305" y="19822"/>
                    </a:lnTo>
                    <a:lnTo>
                      <a:pt x="13081" y="21458"/>
                    </a:lnTo>
                    <a:lnTo>
                      <a:pt x="21600" y="13048"/>
                    </a:lnTo>
                    <a:lnTo>
                      <a:pt x="19823" y="11412"/>
                    </a:lnTo>
                    <a:lnTo>
                      <a:pt x="17690" y="13518"/>
                    </a:lnTo>
                    <a:cubicBezTo>
                      <a:pt x="19379" y="10601"/>
                      <a:pt x="19335" y="6908"/>
                      <a:pt x="17380" y="3973"/>
                    </a:cubicBezTo>
                    <a:cubicBezTo>
                      <a:pt x="15971" y="1856"/>
                      <a:pt x="14006" y="526"/>
                      <a:pt x="11697" y="124"/>
                    </a:cubicBezTo>
                    <a:cubicBezTo>
                      <a:pt x="10165" y="-142"/>
                      <a:pt x="8574" y="24"/>
                      <a:pt x="7002" y="585"/>
                    </a:cubicBezTo>
                    <a:cubicBezTo>
                      <a:pt x="6059" y="-12"/>
                      <a:pt x="4773" y="95"/>
                      <a:pt x="3959" y="899"/>
                    </a:cubicBezTo>
                    <a:cubicBezTo>
                      <a:pt x="3722" y="1133"/>
                      <a:pt x="3552" y="1402"/>
                      <a:pt x="3440" y="1690"/>
                    </a:cubicBezTo>
                    <a:lnTo>
                      <a:pt x="2124" y="401"/>
                    </a:lnTo>
                    <a:lnTo>
                      <a:pt x="0" y="2367"/>
                    </a:lnTo>
                    <a:close/>
                    <a:moveTo>
                      <a:pt x="5023" y="1879"/>
                    </a:moveTo>
                    <a:cubicBezTo>
                      <a:pt x="5331" y="1567"/>
                      <a:pt x="5827" y="1505"/>
                      <a:pt x="6199" y="1742"/>
                    </a:cubicBezTo>
                    <a:cubicBezTo>
                      <a:pt x="6584" y="1986"/>
                      <a:pt x="6712" y="2467"/>
                      <a:pt x="6498" y="2857"/>
                    </a:cubicBezTo>
                    <a:cubicBezTo>
                      <a:pt x="6457" y="2939"/>
                      <a:pt x="6405" y="3017"/>
                      <a:pt x="6335" y="3086"/>
                    </a:cubicBezTo>
                    <a:cubicBezTo>
                      <a:pt x="5986" y="3431"/>
                      <a:pt x="5406" y="3440"/>
                      <a:pt x="5046" y="3108"/>
                    </a:cubicBezTo>
                    <a:cubicBezTo>
                      <a:pt x="4686" y="2775"/>
                      <a:pt x="4679" y="2227"/>
                      <a:pt x="5023" y="1879"/>
                    </a:cubicBezTo>
                    <a:close/>
                  </a:path>
                </a:pathLst>
              </a:custGeom>
              <a:solidFill>
                <a:schemeClr val="accent2"/>
              </a:solidFill>
              <a:ln w="12700" cap="flat">
                <a:noFill/>
                <a:miter lim="400000"/>
              </a:ln>
              <a:effectLst/>
            </p:spPr>
            <p:txBody>
              <a:bodyPr wrap="square" lIns="45719" tIns="45719" rIns="45719" bIns="45719" numCol="1" anchor="t">
                <a:noAutofit/>
              </a:bodyPr>
              <a:lstStyle/>
              <a:p>
                <a:pPr>
                  <a:defRPr>
                    <a:latin typeface="Lato Light"/>
                    <a:ea typeface="Lato Light"/>
                    <a:cs typeface="Lato Light"/>
                    <a:sym typeface="Lato Light"/>
                  </a:defRPr>
                </a:pPr>
                <a:endParaRPr/>
              </a:p>
            </p:txBody>
          </p:sp>
          <p:sp>
            <p:nvSpPr>
              <p:cNvPr id="1091" name="Shape 10365"/>
              <p:cNvSpPr/>
              <p:nvPr/>
            </p:nvSpPr>
            <p:spPr>
              <a:xfrm flipH="1">
                <a:off x="85494" y="1141513"/>
                <a:ext cx="193124" cy="132283"/>
              </a:xfrm>
              <a:custGeom>
                <a:avLst/>
                <a:gdLst/>
                <a:ahLst/>
                <a:cxnLst>
                  <a:cxn ang="0">
                    <a:pos x="wd2" y="hd2"/>
                  </a:cxn>
                  <a:cxn ang="5400000">
                    <a:pos x="wd2" y="hd2"/>
                  </a:cxn>
                  <a:cxn ang="10800000">
                    <a:pos x="wd2" y="hd2"/>
                  </a:cxn>
                  <a:cxn ang="16200000">
                    <a:pos x="wd2" y="hd2"/>
                  </a:cxn>
                </a:cxnLst>
                <a:rect l="0" t="0"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chemeClr val="accent2"/>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1092" name="Shape 10366"/>
              <p:cNvSpPr/>
              <p:nvPr/>
            </p:nvSpPr>
            <p:spPr>
              <a:xfrm flipH="1">
                <a:off x="322014" y="451362"/>
                <a:ext cx="214247" cy="229188"/>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chemeClr val="accent2"/>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1093" name="Shape 10367"/>
              <p:cNvSpPr/>
              <p:nvPr/>
            </p:nvSpPr>
            <p:spPr>
              <a:xfrm flipH="1">
                <a:off x="255604" y="1256178"/>
                <a:ext cx="293441" cy="333636"/>
              </a:xfrm>
              <a:custGeom>
                <a:avLst/>
                <a:gdLst/>
                <a:ahLst/>
                <a:cxnLst>
                  <a:cxn ang="0">
                    <a:pos x="wd2" y="hd2"/>
                  </a:cxn>
                  <a:cxn ang="5400000">
                    <a:pos x="wd2" y="hd2"/>
                  </a:cxn>
                  <a:cxn ang="10800000">
                    <a:pos x="wd2" y="hd2"/>
                  </a:cxn>
                  <a:cxn ang="16200000">
                    <a:pos x="wd2" y="hd2"/>
                  </a:cxn>
                </a:cxnLst>
                <a:rect l="0" t="0" r="r" b="b"/>
                <a:pathLst>
                  <a:path w="19200" h="21330" extrusionOk="0">
                    <a:moveTo>
                      <a:pt x="9478" y="70"/>
                    </a:moveTo>
                    <a:cubicBezTo>
                      <a:pt x="11123" y="275"/>
                      <a:pt x="12738" y="926"/>
                      <a:pt x="14085" y="2033"/>
                    </a:cubicBezTo>
                    <a:cubicBezTo>
                      <a:pt x="15975" y="3587"/>
                      <a:pt x="17009" y="5837"/>
                      <a:pt x="16934" y="8191"/>
                    </a:cubicBezTo>
                    <a:cubicBezTo>
                      <a:pt x="16906" y="10082"/>
                      <a:pt x="16181" y="11892"/>
                      <a:pt x="14857" y="13325"/>
                    </a:cubicBezTo>
                    <a:cubicBezTo>
                      <a:pt x="12856" y="15492"/>
                      <a:pt x="9834" y="16495"/>
                      <a:pt x="6855" y="15993"/>
                    </a:cubicBezTo>
                    <a:cubicBezTo>
                      <a:pt x="490" y="14716"/>
                      <a:pt x="-2157" y="7497"/>
                      <a:pt x="2010" y="2777"/>
                    </a:cubicBezTo>
                    <a:cubicBezTo>
                      <a:pt x="3900" y="636"/>
                      <a:pt x="6738" y="-270"/>
                      <a:pt x="9478" y="70"/>
                    </a:cubicBezTo>
                    <a:close/>
                    <a:moveTo>
                      <a:pt x="16810" y="1701"/>
                    </a:moveTo>
                    <a:cubicBezTo>
                      <a:pt x="18615" y="3813"/>
                      <a:pt x="19443" y="6468"/>
                      <a:pt x="19138" y="9166"/>
                    </a:cubicBezTo>
                    <a:cubicBezTo>
                      <a:pt x="18833" y="11864"/>
                      <a:pt x="17426" y="14285"/>
                      <a:pt x="15190" y="15989"/>
                    </a:cubicBezTo>
                    <a:cubicBezTo>
                      <a:pt x="12661" y="17917"/>
                      <a:pt x="9406" y="18601"/>
                      <a:pt x="6358" y="18041"/>
                    </a:cubicBezTo>
                    <a:cubicBezTo>
                      <a:pt x="5748" y="17930"/>
                      <a:pt x="5142" y="17768"/>
                      <a:pt x="4557" y="17556"/>
                    </a:cubicBezTo>
                    <a:lnTo>
                      <a:pt x="4163" y="19469"/>
                    </a:lnTo>
                    <a:lnTo>
                      <a:pt x="7062" y="20001"/>
                    </a:lnTo>
                    <a:lnTo>
                      <a:pt x="6789" y="21330"/>
                    </a:lnTo>
                    <a:lnTo>
                      <a:pt x="226" y="20125"/>
                    </a:lnTo>
                    <a:lnTo>
                      <a:pt x="499" y="18797"/>
                    </a:lnTo>
                    <a:lnTo>
                      <a:pt x="2756" y="19211"/>
                    </a:lnTo>
                    <a:lnTo>
                      <a:pt x="3218" y="16966"/>
                    </a:lnTo>
                    <a:cubicBezTo>
                      <a:pt x="2950" y="16826"/>
                      <a:pt x="2687" y="16675"/>
                      <a:pt x="2430" y="16512"/>
                    </a:cubicBezTo>
                    <a:cubicBezTo>
                      <a:pt x="2173" y="16350"/>
                      <a:pt x="1927" y="16169"/>
                      <a:pt x="1683" y="15983"/>
                    </a:cubicBezTo>
                    <a:lnTo>
                      <a:pt x="2579" y="14935"/>
                    </a:lnTo>
                    <a:cubicBezTo>
                      <a:pt x="5969" y="17524"/>
                      <a:pt x="10901" y="17524"/>
                      <a:pt x="14299" y="14934"/>
                    </a:cubicBezTo>
                    <a:cubicBezTo>
                      <a:pt x="16238" y="13457"/>
                      <a:pt x="17443" y="11361"/>
                      <a:pt x="17707" y="9022"/>
                    </a:cubicBezTo>
                    <a:cubicBezTo>
                      <a:pt x="17972" y="6683"/>
                      <a:pt x="17266" y="4386"/>
                      <a:pt x="15702" y="2556"/>
                    </a:cubicBezTo>
                    <a:lnTo>
                      <a:pt x="16810" y="1701"/>
                    </a:lnTo>
                    <a:close/>
                    <a:moveTo>
                      <a:pt x="9714" y="1065"/>
                    </a:moveTo>
                    <a:cubicBezTo>
                      <a:pt x="9277" y="997"/>
                      <a:pt x="8831" y="969"/>
                      <a:pt x="8386" y="975"/>
                    </a:cubicBezTo>
                    <a:cubicBezTo>
                      <a:pt x="8459" y="1223"/>
                      <a:pt x="8543" y="1462"/>
                      <a:pt x="8640" y="1700"/>
                    </a:cubicBezTo>
                    <a:cubicBezTo>
                      <a:pt x="8736" y="1937"/>
                      <a:pt x="8845" y="2173"/>
                      <a:pt x="8961" y="2400"/>
                    </a:cubicBezTo>
                    <a:cubicBezTo>
                      <a:pt x="9288" y="2209"/>
                      <a:pt x="9626" y="2029"/>
                      <a:pt x="9966" y="1860"/>
                    </a:cubicBezTo>
                    <a:cubicBezTo>
                      <a:pt x="10306" y="1690"/>
                      <a:pt x="10644" y="1530"/>
                      <a:pt x="10996" y="1383"/>
                    </a:cubicBezTo>
                    <a:cubicBezTo>
                      <a:pt x="10578" y="1245"/>
                      <a:pt x="10152" y="1133"/>
                      <a:pt x="9714" y="1065"/>
                    </a:cubicBezTo>
                    <a:close/>
                    <a:moveTo>
                      <a:pt x="12201" y="1890"/>
                    </a:moveTo>
                    <a:cubicBezTo>
                      <a:pt x="11714" y="2061"/>
                      <a:pt x="11236" y="2255"/>
                      <a:pt x="10772" y="2471"/>
                    </a:cubicBezTo>
                    <a:cubicBezTo>
                      <a:pt x="10308" y="2688"/>
                      <a:pt x="9855" y="2926"/>
                      <a:pt x="9416" y="3185"/>
                    </a:cubicBezTo>
                    <a:cubicBezTo>
                      <a:pt x="9616" y="3489"/>
                      <a:pt x="9840" y="3789"/>
                      <a:pt x="10078" y="4068"/>
                    </a:cubicBezTo>
                    <a:cubicBezTo>
                      <a:pt x="10317" y="4346"/>
                      <a:pt x="10570" y="4611"/>
                      <a:pt x="10846" y="4862"/>
                    </a:cubicBezTo>
                    <a:lnTo>
                      <a:pt x="13082" y="2443"/>
                    </a:lnTo>
                    <a:cubicBezTo>
                      <a:pt x="12943" y="2343"/>
                      <a:pt x="12797" y="2241"/>
                      <a:pt x="12651" y="2150"/>
                    </a:cubicBezTo>
                    <a:cubicBezTo>
                      <a:pt x="12505" y="2060"/>
                      <a:pt x="12353" y="1970"/>
                      <a:pt x="12201" y="1890"/>
                    </a:cubicBezTo>
                    <a:close/>
                    <a:moveTo>
                      <a:pt x="7361" y="1001"/>
                    </a:moveTo>
                    <a:cubicBezTo>
                      <a:pt x="6539" y="1112"/>
                      <a:pt x="5753" y="1344"/>
                      <a:pt x="5028" y="1690"/>
                    </a:cubicBezTo>
                    <a:cubicBezTo>
                      <a:pt x="4304" y="2036"/>
                      <a:pt x="3643" y="2486"/>
                      <a:pt x="3063" y="3042"/>
                    </a:cubicBezTo>
                    <a:lnTo>
                      <a:pt x="5528" y="5075"/>
                    </a:lnTo>
                    <a:cubicBezTo>
                      <a:pt x="5921" y="4672"/>
                      <a:pt x="6338" y="4284"/>
                      <a:pt x="6772" y="3924"/>
                    </a:cubicBezTo>
                    <a:cubicBezTo>
                      <a:pt x="7205" y="3565"/>
                      <a:pt x="7654" y="3228"/>
                      <a:pt x="8125" y="2913"/>
                    </a:cubicBezTo>
                    <a:cubicBezTo>
                      <a:pt x="7963" y="2609"/>
                      <a:pt x="7818" y="2297"/>
                      <a:pt x="7689" y="1977"/>
                    </a:cubicBezTo>
                    <a:cubicBezTo>
                      <a:pt x="7560" y="1656"/>
                      <a:pt x="7453" y="1337"/>
                      <a:pt x="7361" y="1001"/>
                    </a:cubicBezTo>
                    <a:close/>
                    <a:moveTo>
                      <a:pt x="13805" y="3028"/>
                    </a:moveTo>
                    <a:lnTo>
                      <a:pt x="11569" y="5447"/>
                    </a:lnTo>
                    <a:cubicBezTo>
                      <a:pt x="11851" y="5650"/>
                      <a:pt x="12143" y="5841"/>
                      <a:pt x="12448" y="6012"/>
                    </a:cubicBezTo>
                    <a:cubicBezTo>
                      <a:pt x="12751" y="6183"/>
                      <a:pt x="13063" y="6333"/>
                      <a:pt x="13386" y="6470"/>
                    </a:cubicBezTo>
                    <a:cubicBezTo>
                      <a:pt x="13601" y="6014"/>
                      <a:pt x="13797" y="5551"/>
                      <a:pt x="13962" y="5078"/>
                    </a:cubicBezTo>
                    <a:cubicBezTo>
                      <a:pt x="14127" y="4604"/>
                      <a:pt x="14272" y="4123"/>
                      <a:pt x="14385" y="3634"/>
                    </a:cubicBezTo>
                    <a:cubicBezTo>
                      <a:pt x="14295" y="3529"/>
                      <a:pt x="14194" y="3419"/>
                      <a:pt x="14097" y="3319"/>
                    </a:cubicBezTo>
                    <a:cubicBezTo>
                      <a:pt x="14000" y="3219"/>
                      <a:pt x="13908" y="3124"/>
                      <a:pt x="13805" y="3028"/>
                    </a:cubicBezTo>
                    <a:close/>
                    <a:moveTo>
                      <a:pt x="15096" y="4644"/>
                    </a:moveTo>
                    <a:cubicBezTo>
                      <a:pt x="14988" y="5012"/>
                      <a:pt x="14871" y="5370"/>
                      <a:pt x="14734" y="5730"/>
                    </a:cubicBezTo>
                    <a:cubicBezTo>
                      <a:pt x="14597" y="6090"/>
                      <a:pt x="14439" y="6450"/>
                      <a:pt x="14275" y="6799"/>
                    </a:cubicBezTo>
                    <a:cubicBezTo>
                      <a:pt x="14550" y="6885"/>
                      <a:pt x="14841" y="6954"/>
                      <a:pt x="15124" y="7014"/>
                    </a:cubicBezTo>
                    <a:cubicBezTo>
                      <a:pt x="15408" y="7075"/>
                      <a:pt x="15687" y="7123"/>
                      <a:pt x="15976" y="7159"/>
                    </a:cubicBezTo>
                    <a:cubicBezTo>
                      <a:pt x="15914" y="6711"/>
                      <a:pt x="15812" y="6275"/>
                      <a:pt x="15665" y="5854"/>
                    </a:cubicBezTo>
                    <a:cubicBezTo>
                      <a:pt x="15518" y="5433"/>
                      <a:pt x="15323" y="5030"/>
                      <a:pt x="15096" y="4644"/>
                    </a:cubicBezTo>
                    <a:close/>
                    <a:moveTo>
                      <a:pt x="8605" y="3702"/>
                    </a:moveTo>
                    <a:cubicBezTo>
                      <a:pt x="8179" y="3990"/>
                      <a:pt x="7774" y="4304"/>
                      <a:pt x="7381" y="4631"/>
                    </a:cubicBezTo>
                    <a:cubicBezTo>
                      <a:pt x="6989" y="4958"/>
                      <a:pt x="6608" y="5295"/>
                      <a:pt x="6251" y="5659"/>
                    </a:cubicBezTo>
                    <a:lnTo>
                      <a:pt x="8447" y="7465"/>
                    </a:lnTo>
                    <a:lnTo>
                      <a:pt x="10215" y="5543"/>
                    </a:lnTo>
                    <a:cubicBezTo>
                      <a:pt x="9904" y="5267"/>
                      <a:pt x="9619" y="4977"/>
                      <a:pt x="9350" y="4671"/>
                    </a:cubicBezTo>
                    <a:cubicBezTo>
                      <a:pt x="9080" y="4364"/>
                      <a:pt x="8830" y="4037"/>
                      <a:pt x="8605" y="3702"/>
                    </a:cubicBezTo>
                    <a:close/>
                    <a:moveTo>
                      <a:pt x="2432" y="3722"/>
                    </a:moveTo>
                    <a:cubicBezTo>
                      <a:pt x="1931" y="4342"/>
                      <a:pt x="1545" y="5032"/>
                      <a:pt x="1283" y="5758"/>
                    </a:cubicBezTo>
                    <a:cubicBezTo>
                      <a:pt x="1021" y="6484"/>
                      <a:pt x="878" y="7254"/>
                      <a:pt x="877" y="8037"/>
                    </a:cubicBezTo>
                    <a:cubicBezTo>
                      <a:pt x="1137" y="8065"/>
                      <a:pt x="1404" y="8098"/>
                      <a:pt x="1660" y="8145"/>
                    </a:cubicBezTo>
                    <a:cubicBezTo>
                      <a:pt x="2117" y="8229"/>
                      <a:pt x="2561" y="8344"/>
                      <a:pt x="3000" y="8486"/>
                    </a:cubicBezTo>
                    <a:cubicBezTo>
                      <a:pt x="3264" y="8001"/>
                      <a:pt x="3552" y="7532"/>
                      <a:pt x="3869" y="7077"/>
                    </a:cubicBezTo>
                    <a:cubicBezTo>
                      <a:pt x="4186" y="6620"/>
                      <a:pt x="4541" y="6182"/>
                      <a:pt x="4909" y="5758"/>
                    </a:cubicBezTo>
                    <a:lnTo>
                      <a:pt x="2432" y="3722"/>
                    </a:lnTo>
                    <a:close/>
                    <a:moveTo>
                      <a:pt x="10938" y="6127"/>
                    </a:moveTo>
                    <a:lnTo>
                      <a:pt x="9168" y="8061"/>
                    </a:lnTo>
                    <a:lnTo>
                      <a:pt x="11248" y="9762"/>
                    </a:lnTo>
                    <a:cubicBezTo>
                      <a:pt x="11578" y="9379"/>
                      <a:pt x="11884" y="8987"/>
                      <a:pt x="12171" y="8577"/>
                    </a:cubicBezTo>
                    <a:cubicBezTo>
                      <a:pt x="12458" y="8167"/>
                      <a:pt x="12720" y="7742"/>
                      <a:pt x="12962" y="7307"/>
                    </a:cubicBezTo>
                    <a:cubicBezTo>
                      <a:pt x="12602" y="7150"/>
                      <a:pt x="12252" y="6965"/>
                      <a:pt x="11914" y="6770"/>
                    </a:cubicBezTo>
                    <a:cubicBezTo>
                      <a:pt x="11576" y="6574"/>
                      <a:pt x="11250" y="6359"/>
                      <a:pt x="10938" y="6127"/>
                    </a:cubicBezTo>
                    <a:close/>
                    <a:moveTo>
                      <a:pt x="13848" y="7648"/>
                    </a:moveTo>
                    <a:cubicBezTo>
                      <a:pt x="13585" y="8128"/>
                      <a:pt x="13296" y="8594"/>
                      <a:pt x="12981" y="9046"/>
                    </a:cubicBezTo>
                    <a:cubicBezTo>
                      <a:pt x="12666" y="9498"/>
                      <a:pt x="12333" y="9937"/>
                      <a:pt x="11968" y="10358"/>
                    </a:cubicBezTo>
                    <a:lnTo>
                      <a:pt x="14435" y="12380"/>
                    </a:lnTo>
                    <a:cubicBezTo>
                      <a:pt x="14932" y="11765"/>
                      <a:pt x="15318" y="11086"/>
                      <a:pt x="15580" y="10367"/>
                    </a:cubicBezTo>
                    <a:cubicBezTo>
                      <a:pt x="15841" y="9648"/>
                      <a:pt x="15975" y="8887"/>
                      <a:pt x="15981" y="8111"/>
                    </a:cubicBezTo>
                    <a:cubicBezTo>
                      <a:pt x="15742" y="8083"/>
                      <a:pt x="15505" y="8059"/>
                      <a:pt x="15270" y="8016"/>
                    </a:cubicBezTo>
                    <a:cubicBezTo>
                      <a:pt x="15029" y="7971"/>
                      <a:pt x="14787" y="7909"/>
                      <a:pt x="14550" y="7848"/>
                    </a:cubicBezTo>
                    <a:cubicBezTo>
                      <a:pt x="14313" y="7787"/>
                      <a:pt x="14079" y="7725"/>
                      <a:pt x="13848" y="7648"/>
                    </a:cubicBezTo>
                    <a:close/>
                    <a:moveTo>
                      <a:pt x="5620" y="6340"/>
                    </a:moveTo>
                    <a:cubicBezTo>
                      <a:pt x="5286" y="6725"/>
                      <a:pt x="4980" y="7135"/>
                      <a:pt x="4691" y="7548"/>
                    </a:cubicBezTo>
                    <a:cubicBezTo>
                      <a:pt x="4402" y="7962"/>
                      <a:pt x="4129" y="8388"/>
                      <a:pt x="3886" y="8827"/>
                    </a:cubicBezTo>
                    <a:cubicBezTo>
                      <a:pt x="4271" y="8991"/>
                      <a:pt x="4647" y="9169"/>
                      <a:pt x="5007" y="9377"/>
                    </a:cubicBezTo>
                    <a:cubicBezTo>
                      <a:pt x="5367" y="9586"/>
                      <a:pt x="5717" y="9818"/>
                      <a:pt x="6048" y="10068"/>
                    </a:cubicBezTo>
                    <a:lnTo>
                      <a:pt x="7816" y="8146"/>
                    </a:lnTo>
                    <a:lnTo>
                      <a:pt x="5620" y="6340"/>
                    </a:lnTo>
                    <a:close/>
                    <a:moveTo>
                      <a:pt x="8537" y="8742"/>
                    </a:moveTo>
                    <a:lnTo>
                      <a:pt x="6769" y="10664"/>
                    </a:lnTo>
                    <a:cubicBezTo>
                      <a:pt x="7058" y="10925"/>
                      <a:pt x="7329" y="11202"/>
                      <a:pt x="7581" y="11490"/>
                    </a:cubicBezTo>
                    <a:cubicBezTo>
                      <a:pt x="7833" y="11778"/>
                      <a:pt x="8063" y="12077"/>
                      <a:pt x="8277" y="12391"/>
                    </a:cubicBezTo>
                    <a:cubicBezTo>
                      <a:pt x="8699" y="12104"/>
                      <a:pt x="9108" y="11799"/>
                      <a:pt x="9498" y="11474"/>
                    </a:cubicBezTo>
                    <a:cubicBezTo>
                      <a:pt x="9888" y="11148"/>
                      <a:pt x="10261" y="10805"/>
                      <a:pt x="10616" y="10443"/>
                    </a:cubicBezTo>
                    <a:lnTo>
                      <a:pt x="8537" y="8742"/>
                    </a:lnTo>
                    <a:close/>
                    <a:moveTo>
                      <a:pt x="1797" y="9133"/>
                    </a:moveTo>
                    <a:cubicBezTo>
                      <a:pt x="1534" y="9076"/>
                      <a:pt x="1274" y="9034"/>
                      <a:pt x="1006" y="9000"/>
                    </a:cubicBezTo>
                    <a:cubicBezTo>
                      <a:pt x="1061" y="9424"/>
                      <a:pt x="1147" y="9838"/>
                      <a:pt x="1279" y="10239"/>
                    </a:cubicBezTo>
                    <a:cubicBezTo>
                      <a:pt x="1411" y="10639"/>
                      <a:pt x="1582" y="11019"/>
                      <a:pt x="1785" y="11389"/>
                    </a:cubicBezTo>
                    <a:cubicBezTo>
                      <a:pt x="1890" y="11038"/>
                      <a:pt x="2007" y="10692"/>
                      <a:pt x="2138" y="10349"/>
                    </a:cubicBezTo>
                    <a:cubicBezTo>
                      <a:pt x="2269" y="10006"/>
                      <a:pt x="2417" y="9668"/>
                      <a:pt x="2573" y="9335"/>
                    </a:cubicBezTo>
                    <a:cubicBezTo>
                      <a:pt x="2318" y="9258"/>
                      <a:pt x="2058" y="9190"/>
                      <a:pt x="1797" y="9133"/>
                    </a:cubicBezTo>
                    <a:close/>
                    <a:moveTo>
                      <a:pt x="11337" y="11039"/>
                    </a:moveTo>
                    <a:cubicBezTo>
                      <a:pt x="10947" y="11438"/>
                      <a:pt x="10540" y="11811"/>
                      <a:pt x="10110" y="12168"/>
                    </a:cubicBezTo>
                    <a:cubicBezTo>
                      <a:pt x="9680" y="12526"/>
                      <a:pt x="9223" y="12867"/>
                      <a:pt x="8756" y="13180"/>
                    </a:cubicBezTo>
                    <a:cubicBezTo>
                      <a:pt x="8922" y="13484"/>
                      <a:pt x="9074" y="13797"/>
                      <a:pt x="9205" y="14118"/>
                    </a:cubicBezTo>
                    <a:cubicBezTo>
                      <a:pt x="9336" y="14440"/>
                      <a:pt x="9448" y="14770"/>
                      <a:pt x="9543" y="15107"/>
                    </a:cubicBezTo>
                    <a:cubicBezTo>
                      <a:pt x="10357" y="14994"/>
                      <a:pt x="11132" y="14758"/>
                      <a:pt x="11851" y="14414"/>
                    </a:cubicBezTo>
                    <a:cubicBezTo>
                      <a:pt x="12570" y="14069"/>
                      <a:pt x="13228" y="13611"/>
                      <a:pt x="13804" y="13060"/>
                    </a:cubicBezTo>
                    <a:lnTo>
                      <a:pt x="11337" y="11039"/>
                    </a:lnTo>
                    <a:close/>
                    <a:moveTo>
                      <a:pt x="3465" y="9653"/>
                    </a:moveTo>
                    <a:cubicBezTo>
                      <a:pt x="3254" y="10100"/>
                      <a:pt x="3067" y="10560"/>
                      <a:pt x="2905" y="11024"/>
                    </a:cubicBezTo>
                    <a:cubicBezTo>
                      <a:pt x="2743" y="11489"/>
                      <a:pt x="2611" y="11968"/>
                      <a:pt x="2499" y="12448"/>
                    </a:cubicBezTo>
                    <a:cubicBezTo>
                      <a:pt x="2605" y="12577"/>
                      <a:pt x="2711" y="12694"/>
                      <a:pt x="2826" y="12817"/>
                    </a:cubicBezTo>
                    <a:cubicBezTo>
                      <a:pt x="2942" y="12940"/>
                      <a:pt x="3066" y="13065"/>
                      <a:pt x="3191" y="13181"/>
                    </a:cubicBezTo>
                    <a:lnTo>
                      <a:pt x="5415" y="10760"/>
                    </a:lnTo>
                    <a:cubicBezTo>
                      <a:pt x="5114" y="10539"/>
                      <a:pt x="4809" y="10333"/>
                      <a:pt x="4483" y="10149"/>
                    </a:cubicBezTo>
                    <a:cubicBezTo>
                      <a:pt x="4157" y="9965"/>
                      <a:pt x="3812" y="9797"/>
                      <a:pt x="3465" y="9653"/>
                    </a:cubicBezTo>
                    <a:close/>
                    <a:moveTo>
                      <a:pt x="6135" y="11356"/>
                    </a:moveTo>
                    <a:lnTo>
                      <a:pt x="3900" y="13775"/>
                    </a:lnTo>
                    <a:cubicBezTo>
                      <a:pt x="4015" y="13857"/>
                      <a:pt x="4136" y="13930"/>
                      <a:pt x="4255" y="14006"/>
                    </a:cubicBezTo>
                    <a:cubicBezTo>
                      <a:pt x="4375" y="14082"/>
                      <a:pt x="4501" y="14159"/>
                      <a:pt x="4625" y="14229"/>
                    </a:cubicBezTo>
                    <a:cubicBezTo>
                      <a:pt x="5122" y="14055"/>
                      <a:pt x="5607" y="13860"/>
                      <a:pt x="6081" y="13640"/>
                    </a:cubicBezTo>
                    <a:cubicBezTo>
                      <a:pt x="6555" y="13420"/>
                      <a:pt x="7018" y="13172"/>
                      <a:pt x="7465" y="12907"/>
                    </a:cubicBezTo>
                    <a:cubicBezTo>
                      <a:pt x="7278" y="12626"/>
                      <a:pt x="7073" y="12353"/>
                      <a:pt x="6852" y="12094"/>
                    </a:cubicBezTo>
                    <a:cubicBezTo>
                      <a:pt x="6631" y="11834"/>
                      <a:pt x="6390" y="11592"/>
                      <a:pt x="6135" y="11356"/>
                    </a:cubicBezTo>
                    <a:close/>
                    <a:moveTo>
                      <a:pt x="7933" y="13695"/>
                    </a:moveTo>
                    <a:cubicBezTo>
                      <a:pt x="7590" y="13897"/>
                      <a:pt x="7242" y="14085"/>
                      <a:pt x="6884" y="14263"/>
                    </a:cubicBezTo>
                    <a:cubicBezTo>
                      <a:pt x="6526" y="14441"/>
                      <a:pt x="6159" y="14610"/>
                      <a:pt x="5787" y="14763"/>
                    </a:cubicBezTo>
                    <a:cubicBezTo>
                      <a:pt x="6190" y="14909"/>
                      <a:pt x="6613" y="15021"/>
                      <a:pt x="7039" y="15100"/>
                    </a:cubicBezTo>
                    <a:cubicBezTo>
                      <a:pt x="7537" y="15191"/>
                      <a:pt x="8040" y="15237"/>
                      <a:pt x="8547" y="15234"/>
                    </a:cubicBezTo>
                    <a:cubicBezTo>
                      <a:pt x="8470" y="14967"/>
                      <a:pt x="8383" y="14705"/>
                      <a:pt x="8281" y="14448"/>
                    </a:cubicBezTo>
                    <a:cubicBezTo>
                      <a:pt x="8180" y="14191"/>
                      <a:pt x="8060" y="13939"/>
                      <a:pt x="7933" y="13695"/>
                    </a:cubicBezTo>
                    <a:close/>
                  </a:path>
                </a:pathLst>
              </a:custGeom>
              <a:solidFill>
                <a:schemeClr val="accent2"/>
              </a:solidFill>
              <a:ln w="12700" cap="flat">
                <a:noFill/>
                <a:miter lim="400000"/>
              </a:ln>
              <a:effectLst/>
            </p:spPr>
            <p:txBody>
              <a:bodyPr wrap="square" lIns="45719" tIns="45719" rIns="45719" bIns="45719" numCol="1" anchor="t">
                <a:noAutofit/>
              </a:bodyPr>
              <a:lstStyle/>
              <a:p>
                <a:pPr>
                  <a:defRPr>
                    <a:latin typeface="Lato Light"/>
                    <a:ea typeface="Lato Light"/>
                    <a:cs typeface="Lato Light"/>
                    <a:sym typeface="Lato Light"/>
                  </a:defRPr>
                </a:pPr>
                <a:endParaRPr/>
              </a:p>
            </p:txBody>
          </p:sp>
          <p:sp>
            <p:nvSpPr>
              <p:cNvPr id="1094" name="Shape 10368"/>
              <p:cNvSpPr/>
              <p:nvPr/>
            </p:nvSpPr>
            <p:spPr>
              <a:xfrm flipH="1">
                <a:off x="777541" y="788221"/>
                <a:ext cx="139736" cy="15602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307" y="15970"/>
                    </a:lnTo>
                    <a:lnTo>
                      <a:pt x="6112" y="19464"/>
                    </a:lnTo>
                    <a:cubicBezTo>
                      <a:pt x="6112" y="19464"/>
                      <a:pt x="0" y="21600"/>
                      <a:pt x="0" y="21600"/>
                    </a:cubicBezTo>
                    <a:close/>
                    <a:moveTo>
                      <a:pt x="6773" y="18782"/>
                    </a:moveTo>
                    <a:lnTo>
                      <a:pt x="1968" y="15288"/>
                    </a:lnTo>
                    <a:lnTo>
                      <a:pt x="13737" y="3150"/>
                    </a:lnTo>
                    <a:lnTo>
                      <a:pt x="18545" y="6642"/>
                    </a:lnTo>
                    <a:cubicBezTo>
                      <a:pt x="18545" y="6642"/>
                      <a:pt x="6773" y="18782"/>
                      <a:pt x="6773" y="18782"/>
                    </a:cubicBezTo>
                    <a:close/>
                    <a:moveTo>
                      <a:pt x="19218" y="5946"/>
                    </a:moveTo>
                    <a:lnTo>
                      <a:pt x="14411" y="2455"/>
                    </a:lnTo>
                    <a:lnTo>
                      <a:pt x="16792" y="0"/>
                    </a:lnTo>
                    <a:lnTo>
                      <a:pt x="21600" y="3492"/>
                    </a:lnTo>
                    <a:cubicBezTo>
                      <a:pt x="21600" y="3492"/>
                      <a:pt x="19218" y="5946"/>
                      <a:pt x="19218" y="5946"/>
                    </a:cubicBezTo>
                    <a:close/>
                  </a:path>
                </a:pathLst>
              </a:custGeom>
              <a:solidFill>
                <a:schemeClr val="accent2"/>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1095" name="Shape 10369"/>
              <p:cNvSpPr/>
              <p:nvPr/>
            </p:nvSpPr>
            <p:spPr>
              <a:xfrm flipH="1">
                <a:off x="380219" y="988805"/>
                <a:ext cx="150253" cy="202653"/>
              </a:xfrm>
              <a:custGeom>
                <a:avLst/>
                <a:gdLst/>
                <a:ahLst/>
                <a:cxnLst>
                  <a:cxn ang="0">
                    <a:pos x="wd2" y="hd2"/>
                  </a:cxn>
                  <a:cxn ang="5400000">
                    <a:pos x="wd2" y="hd2"/>
                  </a:cxn>
                  <a:cxn ang="10800000">
                    <a:pos x="wd2" y="hd2"/>
                  </a:cxn>
                  <a:cxn ang="16200000">
                    <a:pos x="wd2" y="hd2"/>
                  </a:cxn>
                </a:cxnLst>
                <a:rect l="0" t="0" r="r" b="b"/>
                <a:pathLst>
                  <a:path w="19205" h="21362" extrusionOk="0">
                    <a:moveTo>
                      <a:pt x="10609" y="42"/>
                    </a:moveTo>
                    <a:cubicBezTo>
                      <a:pt x="8165" y="-163"/>
                      <a:pt x="5621" y="371"/>
                      <a:pt x="3560" y="1701"/>
                    </a:cubicBezTo>
                    <a:cubicBezTo>
                      <a:pt x="-561" y="4361"/>
                      <a:pt x="-1197" y="9180"/>
                      <a:pt x="2140" y="12464"/>
                    </a:cubicBezTo>
                    <a:cubicBezTo>
                      <a:pt x="4853" y="15134"/>
                      <a:pt x="9359" y="15970"/>
                      <a:pt x="13163" y="14761"/>
                    </a:cubicBezTo>
                    <a:cubicBezTo>
                      <a:pt x="13165" y="14831"/>
                      <a:pt x="13187" y="14903"/>
                      <a:pt x="13225" y="14971"/>
                    </a:cubicBezTo>
                    <a:lnTo>
                      <a:pt x="16612" y="21038"/>
                    </a:lnTo>
                    <a:cubicBezTo>
                      <a:pt x="16765" y="21312"/>
                      <a:pt x="17169" y="21437"/>
                      <a:pt x="17513" y="21315"/>
                    </a:cubicBezTo>
                    <a:lnTo>
                      <a:pt x="17878" y="21185"/>
                    </a:lnTo>
                    <a:cubicBezTo>
                      <a:pt x="18222" y="21063"/>
                      <a:pt x="18373" y="20740"/>
                      <a:pt x="18220" y="20466"/>
                    </a:cubicBezTo>
                    <a:lnTo>
                      <a:pt x="14832" y="14404"/>
                    </a:lnTo>
                    <a:cubicBezTo>
                      <a:pt x="14778" y="14306"/>
                      <a:pt x="14685" y="14237"/>
                      <a:pt x="14581" y="14182"/>
                    </a:cubicBezTo>
                    <a:cubicBezTo>
                      <a:pt x="14946" y="14005"/>
                      <a:pt x="15305" y="13815"/>
                      <a:pt x="15646" y="13595"/>
                    </a:cubicBezTo>
                    <a:cubicBezTo>
                      <a:pt x="19767" y="10936"/>
                      <a:pt x="20403" y="6117"/>
                      <a:pt x="17066" y="2832"/>
                    </a:cubicBezTo>
                    <a:cubicBezTo>
                      <a:pt x="15397" y="1190"/>
                      <a:pt x="13053" y="246"/>
                      <a:pt x="10609" y="42"/>
                    </a:cubicBezTo>
                    <a:close/>
                    <a:moveTo>
                      <a:pt x="10451" y="1236"/>
                    </a:moveTo>
                    <a:cubicBezTo>
                      <a:pt x="12511" y="1409"/>
                      <a:pt x="14487" y="2209"/>
                      <a:pt x="15893" y="3593"/>
                    </a:cubicBezTo>
                    <a:cubicBezTo>
                      <a:pt x="18705" y="6360"/>
                      <a:pt x="18170" y="10421"/>
                      <a:pt x="14697" y="12662"/>
                    </a:cubicBezTo>
                    <a:cubicBezTo>
                      <a:pt x="11225" y="14902"/>
                      <a:pt x="6130" y="14476"/>
                      <a:pt x="3318" y="11708"/>
                    </a:cubicBezTo>
                    <a:cubicBezTo>
                      <a:pt x="506" y="8941"/>
                      <a:pt x="1041" y="4881"/>
                      <a:pt x="4514" y="2640"/>
                    </a:cubicBezTo>
                    <a:cubicBezTo>
                      <a:pt x="6250" y="1519"/>
                      <a:pt x="8392" y="1064"/>
                      <a:pt x="10451" y="1236"/>
                    </a:cubicBezTo>
                    <a:close/>
                  </a:path>
                </a:pathLst>
              </a:custGeom>
              <a:solidFill>
                <a:schemeClr val="accent2"/>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1096" name="Shape 10370"/>
              <p:cNvSpPr/>
              <p:nvPr/>
            </p:nvSpPr>
            <p:spPr>
              <a:xfrm flipH="1">
                <a:off x="1154857" y="661486"/>
                <a:ext cx="160047" cy="171209"/>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chemeClr val="accent2"/>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1097" name="Shape 10371"/>
              <p:cNvSpPr/>
              <p:nvPr/>
            </p:nvSpPr>
            <p:spPr>
              <a:xfrm flipH="1">
                <a:off x="1166131" y="1022817"/>
                <a:ext cx="223258" cy="181146"/>
              </a:xfrm>
              <a:custGeom>
                <a:avLst/>
                <a:gdLst/>
                <a:ahLst/>
                <a:cxnLst>
                  <a:cxn ang="0">
                    <a:pos x="wd2" y="hd2"/>
                  </a:cxn>
                  <a:cxn ang="5400000">
                    <a:pos x="wd2" y="hd2"/>
                  </a:cxn>
                  <a:cxn ang="10800000">
                    <a:pos x="wd2" y="hd2"/>
                  </a:cxn>
                  <a:cxn ang="16200000">
                    <a:pos x="wd2" y="hd2"/>
                  </a:cxn>
                </a:cxnLst>
                <a:rect l="0" t="0" r="r" b="b"/>
                <a:pathLst>
                  <a:path w="21600" h="21600" extrusionOk="0">
                    <a:moveTo>
                      <a:pt x="13666" y="8645"/>
                    </a:moveTo>
                    <a:cubicBezTo>
                      <a:pt x="12912" y="8819"/>
                      <a:pt x="12183" y="8233"/>
                      <a:pt x="12037" y="7337"/>
                    </a:cubicBezTo>
                    <a:cubicBezTo>
                      <a:pt x="11891" y="6440"/>
                      <a:pt x="12382" y="5571"/>
                      <a:pt x="13136" y="5397"/>
                    </a:cubicBezTo>
                    <a:cubicBezTo>
                      <a:pt x="13888" y="5223"/>
                      <a:pt x="14617" y="5809"/>
                      <a:pt x="14763" y="6705"/>
                    </a:cubicBezTo>
                    <a:cubicBezTo>
                      <a:pt x="14909" y="7602"/>
                      <a:pt x="14418" y="8471"/>
                      <a:pt x="13666" y="8645"/>
                    </a:cubicBezTo>
                    <a:close/>
                    <a:moveTo>
                      <a:pt x="9893" y="16176"/>
                    </a:moveTo>
                    <a:lnTo>
                      <a:pt x="7167" y="16807"/>
                    </a:lnTo>
                    <a:lnTo>
                      <a:pt x="6637" y="13559"/>
                    </a:lnTo>
                    <a:lnTo>
                      <a:pt x="9363" y="12928"/>
                    </a:lnTo>
                    <a:cubicBezTo>
                      <a:pt x="9363" y="12928"/>
                      <a:pt x="9893" y="16176"/>
                      <a:pt x="9893" y="16176"/>
                    </a:cubicBezTo>
                    <a:close/>
                    <a:moveTo>
                      <a:pt x="5604" y="17169"/>
                    </a:moveTo>
                    <a:lnTo>
                      <a:pt x="2878" y="17800"/>
                    </a:lnTo>
                    <a:lnTo>
                      <a:pt x="2348" y="14552"/>
                    </a:lnTo>
                    <a:lnTo>
                      <a:pt x="5074" y="13921"/>
                    </a:lnTo>
                    <a:cubicBezTo>
                      <a:pt x="5074" y="13921"/>
                      <a:pt x="5604" y="17169"/>
                      <a:pt x="5604" y="17169"/>
                    </a:cubicBezTo>
                    <a:close/>
                    <a:moveTo>
                      <a:pt x="12498" y="1492"/>
                    </a:moveTo>
                    <a:lnTo>
                      <a:pt x="7003" y="11626"/>
                    </a:lnTo>
                    <a:lnTo>
                      <a:pt x="694" y="13086"/>
                    </a:lnTo>
                    <a:lnTo>
                      <a:pt x="2084" y="21600"/>
                    </a:lnTo>
                    <a:lnTo>
                      <a:pt x="13469" y="18964"/>
                    </a:lnTo>
                    <a:lnTo>
                      <a:pt x="12369" y="12224"/>
                    </a:lnTo>
                    <a:lnTo>
                      <a:pt x="15993" y="11385"/>
                    </a:lnTo>
                    <a:lnTo>
                      <a:pt x="17093" y="18125"/>
                    </a:lnTo>
                    <a:lnTo>
                      <a:pt x="21600" y="17082"/>
                    </a:lnTo>
                    <a:lnTo>
                      <a:pt x="20219" y="8622"/>
                    </a:lnTo>
                    <a:lnTo>
                      <a:pt x="20832" y="8481"/>
                    </a:lnTo>
                    <a:cubicBezTo>
                      <a:pt x="20832" y="8481"/>
                      <a:pt x="12498" y="1492"/>
                      <a:pt x="12498" y="1492"/>
                    </a:cubicBezTo>
                    <a:close/>
                    <a:moveTo>
                      <a:pt x="20572" y="6974"/>
                    </a:moveTo>
                    <a:lnTo>
                      <a:pt x="20663" y="7533"/>
                    </a:lnTo>
                    <a:lnTo>
                      <a:pt x="12346" y="559"/>
                    </a:lnTo>
                    <a:lnTo>
                      <a:pt x="6626" y="11107"/>
                    </a:lnTo>
                    <a:lnTo>
                      <a:pt x="0" y="12641"/>
                    </a:lnTo>
                    <a:lnTo>
                      <a:pt x="3130" y="6656"/>
                    </a:lnTo>
                    <a:lnTo>
                      <a:pt x="9437" y="5195"/>
                    </a:lnTo>
                    <a:lnTo>
                      <a:pt x="12254" y="0"/>
                    </a:lnTo>
                    <a:cubicBezTo>
                      <a:pt x="12254" y="0"/>
                      <a:pt x="20572" y="6974"/>
                      <a:pt x="20572" y="6974"/>
                    </a:cubicBezTo>
                    <a:close/>
                  </a:path>
                </a:pathLst>
              </a:custGeom>
              <a:solidFill>
                <a:schemeClr val="accent2"/>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1098" name="Shape 10372"/>
              <p:cNvSpPr/>
              <p:nvPr/>
            </p:nvSpPr>
            <p:spPr>
              <a:xfrm flipH="1">
                <a:off x="784582" y="366890"/>
                <a:ext cx="258694" cy="228449"/>
              </a:xfrm>
              <a:custGeom>
                <a:avLst/>
                <a:gdLst/>
                <a:ahLst/>
                <a:cxnLst>
                  <a:cxn ang="0">
                    <a:pos x="wd2" y="hd2"/>
                  </a:cxn>
                  <a:cxn ang="5400000">
                    <a:pos x="wd2" y="hd2"/>
                  </a:cxn>
                  <a:cxn ang="10800000">
                    <a:pos x="wd2" y="hd2"/>
                  </a:cxn>
                  <a:cxn ang="16200000">
                    <a:pos x="wd2" y="hd2"/>
                  </a:cxn>
                </a:cxnLst>
                <a:rect l="0" t="0" r="r" b="b"/>
                <a:pathLst>
                  <a:path w="20409" h="20717" extrusionOk="0">
                    <a:moveTo>
                      <a:pt x="19071" y="18146"/>
                    </a:moveTo>
                    <a:cubicBezTo>
                      <a:pt x="20183" y="16314"/>
                      <a:pt x="19749" y="13820"/>
                      <a:pt x="18102" y="12586"/>
                    </a:cubicBezTo>
                    <a:cubicBezTo>
                      <a:pt x="17662" y="12256"/>
                      <a:pt x="17178" y="12053"/>
                      <a:pt x="16685" y="11962"/>
                    </a:cubicBezTo>
                    <a:lnTo>
                      <a:pt x="16672" y="15889"/>
                    </a:lnTo>
                    <a:cubicBezTo>
                      <a:pt x="16671" y="16166"/>
                      <a:pt x="16469" y="16390"/>
                      <a:pt x="16220" y="16389"/>
                    </a:cubicBezTo>
                    <a:cubicBezTo>
                      <a:pt x="15971" y="16388"/>
                      <a:pt x="15770" y="16164"/>
                      <a:pt x="15771" y="15887"/>
                    </a:cubicBezTo>
                    <a:lnTo>
                      <a:pt x="15784" y="11921"/>
                    </a:lnTo>
                    <a:cubicBezTo>
                      <a:pt x="14735" y="12022"/>
                      <a:pt x="13732" y="12627"/>
                      <a:pt x="13098" y="13672"/>
                    </a:cubicBezTo>
                    <a:cubicBezTo>
                      <a:pt x="11985" y="15504"/>
                      <a:pt x="12420" y="17998"/>
                      <a:pt x="14067" y="19232"/>
                    </a:cubicBezTo>
                    <a:cubicBezTo>
                      <a:pt x="15713" y="20465"/>
                      <a:pt x="17958" y="19979"/>
                      <a:pt x="19071" y="18146"/>
                    </a:cubicBezTo>
                    <a:close/>
                    <a:moveTo>
                      <a:pt x="16740" y="7857"/>
                    </a:moveTo>
                    <a:lnTo>
                      <a:pt x="15291" y="6772"/>
                    </a:lnTo>
                    <a:cubicBezTo>
                      <a:pt x="15127" y="6649"/>
                      <a:pt x="15015" y="6369"/>
                      <a:pt x="15043" y="6151"/>
                    </a:cubicBezTo>
                    <a:lnTo>
                      <a:pt x="15275" y="4322"/>
                    </a:lnTo>
                    <a:lnTo>
                      <a:pt x="11975" y="5321"/>
                    </a:lnTo>
                    <a:cubicBezTo>
                      <a:pt x="11975" y="5321"/>
                      <a:pt x="12203" y="5706"/>
                      <a:pt x="12483" y="6179"/>
                    </a:cubicBezTo>
                    <a:lnTo>
                      <a:pt x="16109" y="8895"/>
                    </a:lnTo>
                    <a:cubicBezTo>
                      <a:pt x="16109" y="8895"/>
                      <a:pt x="16740" y="7857"/>
                      <a:pt x="16740" y="7857"/>
                    </a:cubicBezTo>
                    <a:close/>
                    <a:moveTo>
                      <a:pt x="15093" y="9342"/>
                    </a:moveTo>
                    <a:lnTo>
                      <a:pt x="13604" y="8227"/>
                    </a:lnTo>
                    <a:cubicBezTo>
                      <a:pt x="13647" y="8494"/>
                      <a:pt x="13599" y="8776"/>
                      <a:pt x="13458" y="9008"/>
                    </a:cubicBezTo>
                    <a:lnTo>
                      <a:pt x="13459" y="9008"/>
                    </a:lnTo>
                    <a:cubicBezTo>
                      <a:pt x="13459" y="9008"/>
                      <a:pt x="13042" y="9692"/>
                      <a:pt x="12523" y="10542"/>
                    </a:cubicBezTo>
                    <a:cubicBezTo>
                      <a:pt x="12523" y="10542"/>
                      <a:pt x="15093" y="9342"/>
                      <a:pt x="15093" y="9342"/>
                    </a:cubicBezTo>
                    <a:close/>
                    <a:moveTo>
                      <a:pt x="11619" y="8259"/>
                    </a:moveTo>
                    <a:cubicBezTo>
                      <a:pt x="11619" y="8259"/>
                      <a:pt x="10321" y="6315"/>
                      <a:pt x="9704" y="5383"/>
                    </a:cubicBezTo>
                    <a:lnTo>
                      <a:pt x="8507" y="5869"/>
                    </a:lnTo>
                    <a:cubicBezTo>
                      <a:pt x="8769" y="6978"/>
                      <a:pt x="8675" y="8186"/>
                      <a:pt x="8184" y="9262"/>
                    </a:cubicBezTo>
                    <a:lnTo>
                      <a:pt x="10126" y="10718"/>
                    </a:lnTo>
                    <a:cubicBezTo>
                      <a:pt x="10126" y="10718"/>
                      <a:pt x="11619" y="8259"/>
                      <a:pt x="11619" y="8259"/>
                    </a:cubicBezTo>
                    <a:close/>
                    <a:moveTo>
                      <a:pt x="7096" y="9656"/>
                    </a:moveTo>
                    <a:lnTo>
                      <a:pt x="4125" y="7430"/>
                    </a:lnTo>
                    <a:cubicBezTo>
                      <a:pt x="3919" y="7275"/>
                      <a:pt x="3865" y="6964"/>
                      <a:pt x="4004" y="6735"/>
                    </a:cubicBezTo>
                    <a:cubicBezTo>
                      <a:pt x="4067" y="6631"/>
                      <a:pt x="4159" y="6564"/>
                      <a:pt x="4260" y="6533"/>
                    </a:cubicBezTo>
                    <a:lnTo>
                      <a:pt x="4259" y="6531"/>
                    </a:lnTo>
                    <a:lnTo>
                      <a:pt x="7505" y="5212"/>
                    </a:lnTo>
                    <a:cubicBezTo>
                      <a:pt x="7238" y="4652"/>
                      <a:pt x="6848" y="4155"/>
                      <a:pt x="6343" y="3777"/>
                    </a:cubicBezTo>
                    <a:cubicBezTo>
                      <a:pt x="4697" y="2543"/>
                      <a:pt x="2452" y="3030"/>
                      <a:pt x="1339" y="4862"/>
                    </a:cubicBezTo>
                    <a:cubicBezTo>
                      <a:pt x="227" y="6694"/>
                      <a:pt x="661" y="9188"/>
                      <a:pt x="2308" y="10422"/>
                    </a:cubicBezTo>
                    <a:cubicBezTo>
                      <a:pt x="3854" y="11580"/>
                      <a:pt x="5928" y="11221"/>
                      <a:pt x="7096" y="9656"/>
                    </a:cubicBezTo>
                    <a:close/>
                    <a:moveTo>
                      <a:pt x="5362" y="7148"/>
                    </a:moveTo>
                    <a:lnTo>
                      <a:pt x="7578" y="8808"/>
                    </a:lnTo>
                    <a:cubicBezTo>
                      <a:pt x="7940" y="7960"/>
                      <a:pt x="8013" y="7021"/>
                      <a:pt x="7822" y="6148"/>
                    </a:cubicBezTo>
                    <a:cubicBezTo>
                      <a:pt x="7822" y="6148"/>
                      <a:pt x="5362" y="7148"/>
                      <a:pt x="5362" y="7148"/>
                    </a:cubicBezTo>
                    <a:close/>
                    <a:moveTo>
                      <a:pt x="19668" y="18594"/>
                    </a:moveTo>
                    <a:cubicBezTo>
                      <a:pt x="18331" y="20796"/>
                      <a:pt x="15642" y="21379"/>
                      <a:pt x="13663" y="19896"/>
                    </a:cubicBezTo>
                    <a:cubicBezTo>
                      <a:pt x="11684" y="18413"/>
                      <a:pt x="11164" y="15426"/>
                      <a:pt x="12501" y="13224"/>
                    </a:cubicBezTo>
                    <a:cubicBezTo>
                      <a:pt x="13276" y="11948"/>
                      <a:pt x="14505" y="11216"/>
                      <a:pt x="15787" y="11115"/>
                    </a:cubicBezTo>
                    <a:lnTo>
                      <a:pt x="15791" y="10101"/>
                    </a:lnTo>
                    <a:lnTo>
                      <a:pt x="11595" y="12059"/>
                    </a:lnTo>
                    <a:cubicBezTo>
                      <a:pt x="11028" y="12983"/>
                      <a:pt x="10547" y="13764"/>
                      <a:pt x="10524" y="13787"/>
                    </a:cubicBezTo>
                    <a:cubicBezTo>
                      <a:pt x="10135" y="14180"/>
                      <a:pt x="9533" y="14149"/>
                      <a:pt x="9180" y="13717"/>
                    </a:cubicBezTo>
                    <a:cubicBezTo>
                      <a:pt x="8879" y="13349"/>
                      <a:pt x="8857" y="12810"/>
                      <a:pt x="9097" y="12415"/>
                    </a:cubicBezTo>
                    <a:lnTo>
                      <a:pt x="9096" y="12414"/>
                    </a:lnTo>
                    <a:lnTo>
                      <a:pt x="9622" y="11548"/>
                    </a:lnTo>
                    <a:lnTo>
                      <a:pt x="7695" y="10105"/>
                    </a:lnTo>
                    <a:cubicBezTo>
                      <a:pt x="6301" y="12039"/>
                      <a:pt x="3783" y="12494"/>
                      <a:pt x="1904" y="11086"/>
                    </a:cubicBezTo>
                    <a:cubicBezTo>
                      <a:pt x="-75" y="9603"/>
                      <a:pt x="-595" y="6616"/>
                      <a:pt x="742" y="4414"/>
                    </a:cubicBezTo>
                    <a:cubicBezTo>
                      <a:pt x="2079" y="2212"/>
                      <a:pt x="4768" y="1629"/>
                      <a:pt x="6747" y="3112"/>
                    </a:cubicBezTo>
                    <a:cubicBezTo>
                      <a:pt x="7383" y="3589"/>
                      <a:pt x="7868" y="4222"/>
                      <a:pt x="8189" y="4933"/>
                    </a:cubicBezTo>
                    <a:lnTo>
                      <a:pt x="9242" y="4506"/>
                    </a:lnTo>
                    <a:cubicBezTo>
                      <a:pt x="9107" y="3945"/>
                      <a:pt x="9252" y="3323"/>
                      <a:pt x="9665" y="2905"/>
                    </a:cubicBezTo>
                    <a:cubicBezTo>
                      <a:pt x="9859" y="2709"/>
                      <a:pt x="10089" y="2584"/>
                      <a:pt x="10328" y="2526"/>
                    </a:cubicBezTo>
                    <a:lnTo>
                      <a:pt x="10328" y="2525"/>
                    </a:lnTo>
                    <a:lnTo>
                      <a:pt x="15055" y="1211"/>
                    </a:lnTo>
                    <a:cubicBezTo>
                      <a:pt x="15587" y="1000"/>
                      <a:pt x="16204" y="1148"/>
                      <a:pt x="16607" y="1641"/>
                    </a:cubicBezTo>
                    <a:cubicBezTo>
                      <a:pt x="16925" y="2031"/>
                      <a:pt x="17037" y="2548"/>
                      <a:pt x="16952" y="3028"/>
                    </a:cubicBezTo>
                    <a:lnTo>
                      <a:pt x="16953" y="3029"/>
                    </a:lnTo>
                    <a:lnTo>
                      <a:pt x="16496" y="5740"/>
                    </a:lnTo>
                    <a:lnTo>
                      <a:pt x="18231" y="7041"/>
                    </a:lnTo>
                    <a:cubicBezTo>
                      <a:pt x="18561" y="7288"/>
                      <a:pt x="18648" y="7786"/>
                      <a:pt x="18425" y="8153"/>
                    </a:cubicBezTo>
                    <a:cubicBezTo>
                      <a:pt x="18217" y="8496"/>
                      <a:pt x="17812" y="8599"/>
                      <a:pt x="17491" y="8409"/>
                    </a:cubicBezTo>
                    <a:lnTo>
                      <a:pt x="16693" y="9723"/>
                    </a:lnTo>
                    <a:lnTo>
                      <a:pt x="16688" y="11148"/>
                    </a:lnTo>
                    <a:cubicBezTo>
                      <a:pt x="17320" y="11245"/>
                      <a:pt x="17941" y="11499"/>
                      <a:pt x="18505" y="11922"/>
                    </a:cubicBezTo>
                    <a:cubicBezTo>
                      <a:pt x="20485" y="13405"/>
                      <a:pt x="21005" y="16392"/>
                      <a:pt x="19668" y="18594"/>
                    </a:cubicBezTo>
                    <a:close/>
                    <a:moveTo>
                      <a:pt x="17732" y="707"/>
                    </a:moveTo>
                    <a:cubicBezTo>
                      <a:pt x="18178" y="-27"/>
                      <a:pt x="19074" y="-221"/>
                      <a:pt x="19734" y="273"/>
                    </a:cubicBezTo>
                    <a:cubicBezTo>
                      <a:pt x="20394" y="767"/>
                      <a:pt x="20567" y="1763"/>
                      <a:pt x="20121" y="2497"/>
                    </a:cubicBezTo>
                    <a:cubicBezTo>
                      <a:pt x="19676" y="3231"/>
                      <a:pt x="18780" y="3426"/>
                      <a:pt x="18120" y="2931"/>
                    </a:cubicBezTo>
                    <a:cubicBezTo>
                      <a:pt x="17460" y="2437"/>
                      <a:pt x="17287" y="1441"/>
                      <a:pt x="17732" y="707"/>
                    </a:cubicBezTo>
                    <a:close/>
                  </a:path>
                </a:pathLst>
              </a:custGeom>
              <a:solidFill>
                <a:schemeClr val="accent2"/>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1099" name="Shape 10373"/>
              <p:cNvSpPr/>
              <p:nvPr/>
            </p:nvSpPr>
            <p:spPr>
              <a:xfrm flipH="1">
                <a:off x="1422311" y="996846"/>
                <a:ext cx="153797" cy="183161"/>
              </a:xfrm>
              <a:custGeom>
                <a:avLst/>
                <a:gdLst/>
                <a:ahLst/>
                <a:cxnLst>
                  <a:cxn ang="0">
                    <a:pos x="wd2" y="hd2"/>
                  </a:cxn>
                  <a:cxn ang="5400000">
                    <a:pos x="wd2" y="hd2"/>
                  </a:cxn>
                  <a:cxn ang="10800000">
                    <a:pos x="wd2" y="hd2"/>
                  </a:cxn>
                  <a:cxn ang="16200000">
                    <a:pos x="wd2" y="hd2"/>
                  </a:cxn>
                </a:cxnLst>
                <a:rect l="0" t="0" r="r" b="b"/>
                <a:pathLst>
                  <a:path w="21339" h="21341" extrusionOk="0">
                    <a:moveTo>
                      <a:pt x="12205" y="0"/>
                    </a:moveTo>
                    <a:cubicBezTo>
                      <a:pt x="11720" y="1"/>
                      <a:pt x="11326" y="320"/>
                      <a:pt x="11326" y="713"/>
                    </a:cubicBezTo>
                    <a:lnTo>
                      <a:pt x="11325" y="2819"/>
                    </a:lnTo>
                    <a:cubicBezTo>
                      <a:pt x="11950" y="2747"/>
                      <a:pt x="12537" y="2740"/>
                      <a:pt x="13081" y="2776"/>
                    </a:cubicBezTo>
                    <a:lnTo>
                      <a:pt x="13083" y="713"/>
                    </a:lnTo>
                    <a:cubicBezTo>
                      <a:pt x="13083" y="320"/>
                      <a:pt x="12690" y="1"/>
                      <a:pt x="12205" y="0"/>
                    </a:cubicBezTo>
                    <a:close/>
                    <a:moveTo>
                      <a:pt x="18280" y="1334"/>
                    </a:moveTo>
                    <a:cubicBezTo>
                      <a:pt x="17859" y="1138"/>
                      <a:pt x="17322" y="1255"/>
                      <a:pt x="17079" y="1596"/>
                    </a:cubicBezTo>
                    <a:lnTo>
                      <a:pt x="15817" y="3366"/>
                    </a:lnTo>
                    <a:cubicBezTo>
                      <a:pt x="16385" y="3577"/>
                      <a:pt x="16889" y="3826"/>
                      <a:pt x="17333" y="4087"/>
                    </a:cubicBezTo>
                    <a:lnTo>
                      <a:pt x="18600" y="2308"/>
                    </a:lnTo>
                    <a:cubicBezTo>
                      <a:pt x="18843" y="1966"/>
                      <a:pt x="18700" y="1531"/>
                      <a:pt x="18280" y="1334"/>
                    </a:cubicBezTo>
                    <a:close/>
                    <a:moveTo>
                      <a:pt x="879" y="9125"/>
                    </a:moveTo>
                    <a:cubicBezTo>
                      <a:pt x="394" y="9126"/>
                      <a:pt x="0" y="9445"/>
                      <a:pt x="0" y="9839"/>
                    </a:cubicBezTo>
                    <a:cubicBezTo>
                      <a:pt x="0" y="10232"/>
                      <a:pt x="393" y="10551"/>
                      <a:pt x="879" y="10551"/>
                    </a:cubicBezTo>
                    <a:lnTo>
                      <a:pt x="3404" y="10550"/>
                    </a:lnTo>
                    <a:cubicBezTo>
                      <a:pt x="3351" y="10107"/>
                      <a:pt x="3343" y="9629"/>
                      <a:pt x="3405" y="9124"/>
                    </a:cubicBezTo>
                    <a:cubicBezTo>
                      <a:pt x="3405" y="9124"/>
                      <a:pt x="879" y="9125"/>
                      <a:pt x="879" y="9125"/>
                    </a:cubicBezTo>
                    <a:close/>
                    <a:moveTo>
                      <a:pt x="2851" y="4649"/>
                    </a:moveTo>
                    <a:cubicBezTo>
                      <a:pt x="2431" y="4453"/>
                      <a:pt x="1894" y="4570"/>
                      <a:pt x="1651" y="4911"/>
                    </a:cubicBezTo>
                    <a:cubicBezTo>
                      <a:pt x="1408" y="5251"/>
                      <a:pt x="1552" y="5687"/>
                      <a:pt x="1973" y="5884"/>
                    </a:cubicBezTo>
                    <a:lnTo>
                      <a:pt x="4171" y="6912"/>
                    </a:lnTo>
                    <a:cubicBezTo>
                      <a:pt x="4408" y="6513"/>
                      <a:pt x="4715" y="6106"/>
                      <a:pt x="5109" y="5706"/>
                    </a:cubicBezTo>
                    <a:cubicBezTo>
                      <a:pt x="5109" y="5706"/>
                      <a:pt x="2851" y="4649"/>
                      <a:pt x="2851" y="4649"/>
                    </a:cubicBezTo>
                    <a:close/>
                    <a:moveTo>
                      <a:pt x="6118" y="1310"/>
                    </a:moveTo>
                    <a:cubicBezTo>
                      <a:pt x="5698" y="1506"/>
                      <a:pt x="5553" y="1942"/>
                      <a:pt x="5795" y="2283"/>
                    </a:cubicBezTo>
                    <a:lnTo>
                      <a:pt x="7150" y="4186"/>
                    </a:lnTo>
                    <a:cubicBezTo>
                      <a:pt x="7326" y="4088"/>
                      <a:pt x="8471" y="3556"/>
                      <a:pt x="8675" y="3478"/>
                    </a:cubicBezTo>
                    <a:lnTo>
                      <a:pt x="7318" y="1570"/>
                    </a:lnTo>
                    <a:cubicBezTo>
                      <a:pt x="7075" y="1229"/>
                      <a:pt x="6538" y="1113"/>
                      <a:pt x="6118" y="1310"/>
                    </a:cubicBezTo>
                    <a:close/>
                    <a:moveTo>
                      <a:pt x="18708" y="6478"/>
                    </a:moveTo>
                    <a:cubicBezTo>
                      <a:pt x="17247" y="4749"/>
                      <a:pt x="13396" y="2259"/>
                      <a:pt x="8417" y="4592"/>
                    </a:cubicBezTo>
                    <a:cubicBezTo>
                      <a:pt x="8416" y="4592"/>
                      <a:pt x="8415" y="4593"/>
                      <a:pt x="8414" y="4593"/>
                    </a:cubicBezTo>
                    <a:cubicBezTo>
                      <a:pt x="8414" y="4593"/>
                      <a:pt x="8413" y="4593"/>
                      <a:pt x="8413" y="4594"/>
                    </a:cubicBezTo>
                    <a:cubicBezTo>
                      <a:pt x="8412" y="4594"/>
                      <a:pt x="8411" y="4594"/>
                      <a:pt x="8411" y="4595"/>
                    </a:cubicBezTo>
                    <a:cubicBezTo>
                      <a:pt x="8410" y="4595"/>
                      <a:pt x="8409" y="4595"/>
                      <a:pt x="8409" y="4596"/>
                    </a:cubicBezTo>
                    <a:cubicBezTo>
                      <a:pt x="3429" y="6929"/>
                      <a:pt x="4160" y="10880"/>
                      <a:pt x="5276" y="12771"/>
                    </a:cubicBezTo>
                    <a:cubicBezTo>
                      <a:pt x="6289" y="14473"/>
                      <a:pt x="8765" y="15342"/>
                      <a:pt x="9094" y="15507"/>
                    </a:cubicBezTo>
                    <a:cubicBezTo>
                      <a:pt x="9630" y="15775"/>
                      <a:pt x="12317" y="16498"/>
                      <a:pt x="13014" y="17370"/>
                    </a:cubicBezTo>
                    <a:cubicBezTo>
                      <a:pt x="13975" y="18570"/>
                      <a:pt x="14185" y="18516"/>
                      <a:pt x="15033" y="18314"/>
                    </a:cubicBezTo>
                    <a:cubicBezTo>
                      <a:pt x="15896" y="18109"/>
                      <a:pt x="19095" y="16611"/>
                      <a:pt x="19745" y="16106"/>
                    </a:cubicBezTo>
                    <a:cubicBezTo>
                      <a:pt x="20384" y="15611"/>
                      <a:pt x="20547" y="15491"/>
                      <a:pt x="19747" y="14216"/>
                    </a:cubicBezTo>
                    <a:cubicBezTo>
                      <a:pt x="19165" y="13290"/>
                      <a:pt x="19737" y="11040"/>
                      <a:pt x="19718" y="10529"/>
                    </a:cubicBezTo>
                    <a:cubicBezTo>
                      <a:pt x="19707" y="10216"/>
                      <a:pt x="20017" y="8041"/>
                      <a:pt x="18708" y="6478"/>
                    </a:cubicBezTo>
                    <a:close/>
                    <a:moveTo>
                      <a:pt x="21272" y="17648"/>
                    </a:moveTo>
                    <a:cubicBezTo>
                      <a:pt x="21133" y="17452"/>
                      <a:pt x="20824" y="17385"/>
                      <a:pt x="20583" y="17498"/>
                    </a:cubicBezTo>
                    <a:lnTo>
                      <a:pt x="16099" y="19599"/>
                    </a:lnTo>
                    <a:cubicBezTo>
                      <a:pt x="15858" y="19712"/>
                      <a:pt x="15775" y="19962"/>
                      <a:pt x="15914" y="20158"/>
                    </a:cubicBezTo>
                    <a:cubicBezTo>
                      <a:pt x="16053" y="20353"/>
                      <a:pt x="16361" y="20420"/>
                      <a:pt x="16603" y="20307"/>
                    </a:cubicBezTo>
                    <a:lnTo>
                      <a:pt x="21087" y="18206"/>
                    </a:lnTo>
                    <a:cubicBezTo>
                      <a:pt x="21328" y="18093"/>
                      <a:pt x="21411" y="17843"/>
                      <a:pt x="21272" y="17648"/>
                    </a:cubicBezTo>
                    <a:cubicBezTo>
                      <a:pt x="21272" y="17648"/>
                      <a:pt x="21272" y="17648"/>
                      <a:pt x="21272" y="17648"/>
                    </a:cubicBezTo>
                    <a:close/>
                    <a:moveTo>
                      <a:pt x="20584" y="16680"/>
                    </a:moveTo>
                    <a:cubicBezTo>
                      <a:pt x="20445" y="16485"/>
                      <a:pt x="20136" y="16418"/>
                      <a:pt x="19895" y="16531"/>
                    </a:cubicBezTo>
                    <a:lnTo>
                      <a:pt x="15411" y="18632"/>
                    </a:lnTo>
                    <a:cubicBezTo>
                      <a:pt x="15170" y="18745"/>
                      <a:pt x="15087" y="18995"/>
                      <a:pt x="15226" y="19190"/>
                    </a:cubicBezTo>
                    <a:cubicBezTo>
                      <a:pt x="15365" y="19386"/>
                      <a:pt x="15673" y="19453"/>
                      <a:pt x="15915" y="19340"/>
                    </a:cubicBezTo>
                    <a:lnTo>
                      <a:pt x="20399" y="17239"/>
                    </a:lnTo>
                    <a:cubicBezTo>
                      <a:pt x="20640" y="17126"/>
                      <a:pt x="20723" y="16876"/>
                      <a:pt x="20584" y="16680"/>
                    </a:cubicBezTo>
                    <a:cubicBezTo>
                      <a:pt x="20584" y="16680"/>
                      <a:pt x="20584" y="16680"/>
                      <a:pt x="20584" y="16680"/>
                    </a:cubicBezTo>
                    <a:close/>
                    <a:moveTo>
                      <a:pt x="17079" y="20429"/>
                    </a:moveTo>
                    <a:lnTo>
                      <a:pt x="20979" y="18602"/>
                    </a:lnTo>
                    <a:cubicBezTo>
                      <a:pt x="21600" y="19474"/>
                      <a:pt x="21230" y="20591"/>
                      <a:pt x="20153" y="21095"/>
                    </a:cubicBezTo>
                    <a:cubicBezTo>
                      <a:pt x="19076" y="21600"/>
                      <a:pt x="17700" y="21302"/>
                      <a:pt x="17079" y="20429"/>
                    </a:cubicBezTo>
                    <a:close/>
                  </a:path>
                </a:pathLst>
              </a:custGeom>
              <a:solidFill>
                <a:schemeClr val="accent2"/>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1100" name="Shape 10374"/>
              <p:cNvSpPr/>
              <p:nvPr/>
            </p:nvSpPr>
            <p:spPr>
              <a:xfrm flipH="1">
                <a:off x="1282498" y="783868"/>
                <a:ext cx="160697" cy="246489"/>
              </a:xfrm>
              <a:custGeom>
                <a:avLst/>
                <a:gdLst/>
                <a:ahLst/>
                <a:cxnLst>
                  <a:cxn ang="0">
                    <a:pos x="wd2" y="hd2"/>
                  </a:cxn>
                  <a:cxn ang="5400000">
                    <a:pos x="wd2" y="hd2"/>
                  </a:cxn>
                  <a:cxn ang="10800000">
                    <a:pos x="wd2" y="hd2"/>
                  </a:cxn>
                  <a:cxn ang="16200000">
                    <a:pos x="wd2" y="hd2"/>
                  </a:cxn>
                </a:cxnLst>
                <a:rect l="0" t="0" r="r" b="b"/>
                <a:pathLst>
                  <a:path w="21015" h="21600" extrusionOk="0">
                    <a:moveTo>
                      <a:pt x="0" y="938"/>
                    </a:moveTo>
                    <a:lnTo>
                      <a:pt x="6284" y="11455"/>
                    </a:lnTo>
                    <a:lnTo>
                      <a:pt x="10032" y="10516"/>
                    </a:lnTo>
                    <a:lnTo>
                      <a:pt x="6771" y="5067"/>
                    </a:lnTo>
                    <a:cubicBezTo>
                      <a:pt x="7276" y="5103"/>
                      <a:pt x="7799" y="5064"/>
                      <a:pt x="8290" y="4918"/>
                    </a:cubicBezTo>
                    <a:cubicBezTo>
                      <a:pt x="9265" y="4628"/>
                      <a:pt x="9902" y="4019"/>
                      <a:pt x="10109" y="3335"/>
                    </a:cubicBezTo>
                    <a:cubicBezTo>
                      <a:pt x="10127" y="3275"/>
                      <a:pt x="10142" y="3214"/>
                      <a:pt x="10154" y="3153"/>
                    </a:cubicBezTo>
                    <a:cubicBezTo>
                      <a:pt x="11859" y="3250"/>
                      <a:pt x="13418" y="3571"/>
                      <a:pt x="14738" y="4133"/>
                    </a:cubicBezTo>
                    <a:cubicBezTo>
                      <a:pt x="16916" y="5061"/>
                      <a:pt x="18325" y="6560"/>
                      <a:pt x="18814" y="8470"/>
                    </a:cubicBezTo>
                    <a:cubicBezTo>
                      <a:pt x="19575" y="11446"/>
                      <a:pt x="17428" y="14404"/>
                      <a:pt x="13562" y="15911"/>
                    </a:cubicBezTo>
                    <a:lnTo>
                      <a:pt x="12515" y="14314"/>
                    </a:lnTo>
                    <a:lnTo>
                      <a:pt x="15137" y="13594"/>
                    </a:lnTo>
                    <a:lnTo>
                      <a:pt x="14615" y="12797"/>
                    </a:lnTo>
                    <a:lnTo>
                      <a:pt x="5054" y="15424"/>
                    </a:lnTo>
                    <a:lnTo>
                      <a:pt x="5577" y="16221"/>
                    </a:lnTo>
                    <a:lnTo>
                      <a:pt x="8203" y="15499"/>
                    </a:lnTo>
                    <a:lnTo>
                      <a:pt x="9904" y="18094"/>
                    </a:lnTo>
                    <a:lnTo>
                      <a:pt x="4408" y="19605"/>
                    </a:lnTo>
                    <a:lnTo>
                      <a:pt x="5716" y="21600"/>
                    </a:lnTo>
                    <a:lnTo>
                      <a:pt x="21015" y="17395"/>
                    </a:lnTo>
                    <a:lnTo>
                      <a:pt x="19707" y="15399"/>
                    </a:lnTo>
                    <a:lnTo>
                      <a:pt x="15876" y="16453"/>
                    </a:lnTo>
                    <a:cubicBezTo>
                      <a:pt x="19603" y="14559"/>
                      <a:pt x="21600" y="11416"/>
                      <a:pt x="20792" y="8258"/>
                    </a:cubicBezTo>
                    <a:cubicBezTo>
                      <a:pt x="20210" y="5981"/>
                      <a:pt x="18497" y="4180"/>
                      <a:pt x="15839" y="3048"/>
                    </a:cubicBezTo>
                    <a:cubicBezTo>
                      <a:pt x="14076" y="2297"/>
                      <a:pt x="11998" y="1893"/>
                      <a:pt x="9725" y="1829"/>
                    </a:cubicBezTo>
                    <a:cubicBezTo>
                      <a:pt x="8880" y="999"/>
                      <a:pt x="7217" y="649"/>
                      <a:pt x="5755" y="1051"/>
                    </a:cubicBezTo>
                    <a:cubicBezTo>
                      <a:pt x="5329" y="1168"/>
                      <a:pt x="4967" y="1337"/>
                      <a:pt x="4668" y="1543"/>
                    </a:cubicBezTo>
                    <a:lnTo>
                      <a:pt x="3742" y="0"/>
                    </a:lnTo>
                    <a:lnTo>
                      <a:pt x="0" y="938"/>
                    </a:lnTo>
                    <a:close/>
                    <a:moveTo>
                      <a:pt x="6539" y="2246"/>
                    </a:moveTo>
                    <a:cubicBezTo>
                      <a:pt x="7096" y="2088"/>
                      <a:pt x="7748" y="2205"/>
                      <a:pt x="8082" y="2533"/>
                    </a:cubicBezTo>
                    <a:cubicBezTo>
                      <a:pt x="8426" y="2872"/>
                      <a:pt x="8318" y="3324"/>
                      <a:pt x="7835" y="3581"/>
                    </a:cubicBezTo>
                    <a:cubicBezTo>
                      <a:pt x="7738" y="3636"/>
                      <a:pt x="7630" y="3685"/>
                      <a:pt x="7504" y="3719"/>
                    </a:cubicBezTo>
                    <a:cubicBezTo>
                      <a:pt x="6877" y="3892"/>
                      <a:pt x="6149" y="3701"/>
                      <a:pt x="5884" y="3295"/>
                    </a:cubicBezTo>
                    <a:cubicBezTo>
                      <a:pt x="5620" y="2890"/>
                      <a:pt x="5916" y="2423"/>
                      <a:pt x="6539" y="2246"/>
                    </a:cubicBezTo>
                    <a:close/>
                  </a:path>
                </a:pathLst>
              </a:custGeom>
              <a:solidFill>
                <a:schemeClr val="accent2"/>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1101" name="Shape 10375"/>
              <p:cNvSpPr/>
              <p:nvPr/>
            </p:nvSpPr>
            <p:spPr>
              <a:xfrm flipH="1">
                <a:off x="1095651" y="203833"/>
                <a:ext cx="156045" cy="195944"/>
              </a:xfrm>
              <a:custGeom>
                <a:avLst/>
                <a:gdLst/>
                <a:ahLst/>
                <a:cxnLst>
                  <a:cxn ang="0">
                    <a:pos x="wd2" y="hd2"/>
                  </a:cxn>
                  <a:cxn ang="5400000">
                    <a:pos x="wd2" y="hd2"/>
                  </a:cxn>
                  <a:cxn ang="10800000">
                    <a:pos x="wd2" y="hd2"/>
                  </a:cxn>
                  <a:cxn ang="16200000">
                    <a:pos x="wd2" y="hd2"/>
                  </a:cxn>
                </a:cxnLst>
                <a:rect l="0" t="0" r="r" b="b"/>
                <a:pathLst>
                  <a:path w="20438" h="21519" extrusionOk="0">
                    <a:moveTo>
                      <a:pt x="9842" y="0"/>
                    </a:moveTo>
                    <a:cubicBezTo>
                      <a:pt x="7324" y="0"/>
                      <a:pt x="4803" y="774"/>
                      <a:pt x="2881" y="2331"/>
                    </a:cubicBezTo>
                    <a:cubicBezTo>
                      <a:pt x="-961" y="5445"/>
                      <a:pt x="-961" y="10493"/>
                      <a:pt x="2881" y="13607"/>
                    </a:cubicBezTo>
                    <a:cubicBezTo>
                      <a:pt x="6005" y="16138"/>
                      <a:pt x="10709" y="16613"/>
                      <a:pt x="14423" y="15030"/>
                    </a:cubicBezTo>
                    <a:cubicBezTo>
                      <a:pt x="14434" y="15103"/>
                      <a:pt x="14466" y="15175"/>
                      <a:pt x="14515" y="15243"/>
                    </a:cubicBezTo>
                    <a:lnTo>
                      <a:pt x="18781" y="21235"/>
                    </a:lnTo>
                    <a:cubicBezTo>
                      <a:pt x="18974" y="21506"/>
                      <a:pt x="19402" y="21600"/>
                      <a:pt x="19736" y="21444"/>
                    </a:cubicBezTo>
                    <a:lnTo>
                      <a:pt x="20091" y="21277"/>
                    </a:lnTo>
                    <a:cubicBezTo>
                      <a:pt x="20425" y="21121"/>
                      <a:pt x="20535" y="20774"/>
                      <a:pt x="20343" y="20503"/>
                    </a:cubicBezTo>
                    <a:lnTo>
                      <a:pt x="16076" y="14515"/>
                    </a:lnTo>
                    <a:cubicBezTo>
                      <a:pt x="16007" y="14419"/>
                      <a:pt x="15903" y="14355"/>
                      <a:pt x="15790" y="14307"/>
                    </a:cubicBezTo>
                    <a:cubicBezTo>
                      <a:pt x="16138" y="14092"/>
                      <a:pt x="16479" y="13864"/>
                      <a:pt x="16797" y="13607"/>
                    </a:cubicBezTo>
                    <a:cubicBezTo>
                      <a:pt x="20639" y="10493"/>
                      <a:pt x="20639" y="5445"/>
                      <a:pt x="16797" y="2331"/>
                    </a:cubicBezTo>
                    <a:cubicBezTo>
                      <a:pt x="14875" y="774"/>
                      <a:pt x="12360" y="0"/>
                      <a:pt x="9842" y="0"/>
                    </a:cubicBezTo>
                    <a:close/>
                    <a:moveTo>
                      <a:pt x="9842" y="1251"/>
                    </a:moveTo>
                    <a:cubicBezTo>
                      <a:pt x="11963" y="1251"/>
                      <a:pt x="14085" y="1909"/>
                      <a:pt x="15704" y="3221"/>
                    </a:cubicBezTo>
                    <a:cubicBezTo>
                      <a:pt x="18942" y="5844"/>
                      <a:pt x="18942" y="10098"/>
                      <a:pt x="15704" y="12722"/>
                    </a:cubicBezTo>
                    <a:cubicBezTo>
                      <a:pt x="12467" y="15345"/>
                      <a:pt x="7217" y="15345"/>
                      <a:pt x="3980" y="12722"/>
                    </a:cubicBezTo>
                    <a:cubicBezTo>
                      <a:pt x="742" y="10098"/>
                      <a:pt x="742" y="5844"/>
                      <a:pt x="3980" y="3221"/>
                    </a:cubicBezTo>
                    <a:cubicBezTo>
                      <a:pt x="5598" y="1909"/>
                      <a:pt x="7720" y="1251"/>
                      <a:pt x="9842" y="1251"/>
                    </a:cubicBezTo>
                    <a:close/>
                  </a:path>
                </a:pathLst>
              </a:custGeom>
              <a:solidFill>
                <a:schemeClr val="accent2"/>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1102" name="Shape 10376"/>
              <p:cNvSpPr/>
              <p:nvPr/>
            </p:nvSpPr>
            <p:spPr>
              <a:xfrm flipH="1">
                <a:off x="1275928" y="504861"/>
                <a:ext cx="332439" cy="227708"/>
              </a:xfrm>
              <a:custGeom>
                <a:avLst/>
                <a:gdLst/>
                <a:ahLst/>
                <a:cxnLst>
                  <a:cxn ang="0">
                    <a:pos x="wd2" y="hd2"/>
                  </a:cxn>
                  <a:cxn ang="5400000">
                    <a:pos x="wd2" y="hd2"/>
                  </a:cxn>
                  <a:cxn ang="10800000">
                    <a:pos x="wd2" y="hd2"/>
                  </a:cxn>
                  <a:cxn ang="16200000">
                    <a:pos x="wd2" y="hd2"/>
                  </a:cxn>
                </a:cxnLst>
                <a:rect l="0" t="0"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chemeClr val="accent2"/>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1103" name="Shape 10377"/>
              <p:cNvSpPr/>
              <p:nvPr/>
            </p:nvSpPr>
            <p:spPr>
              <a:xfrm flipH="1">
                <a:off x="48115" y="545030"/>
                <a:ext cx="258961" cy="215585"/>
              </a:xfrm>
              <a:custGeom>
                <a:avLst/>
                <a:gdLst/>
                <a:ahLst/>
                <a:cxnLst>
                  <a:cxn ang="0">
                    <a:pos x="wd2" y="hd2"/>
                  </a:cxn>
                  <a:cxn ang="5400000">
                    <a:pos x="wd2" y="hd2"/>
                  </a:cxn>
                  <a:cxn ang="10800000">
                    <a:pos x="wd2" y="hd2"/>
                  </a:cxn>
                  <a:cxn ang="16200000">
                    <a:pos x="wd2" y="hd2"/>
                  </a:cxn>
                </a:cxnLst>
                <a:rect l="0" t="0" r="r" b="b"/>
                <a:pathLst>
                  <a:path w="21600" h="21600" extrusionOk="0">
                    <a:moveTo>
                      <a:pt x="4937" y="21600"/>
                    </a:moveTo>
                    <a:cubicBezTo>
                      <a:pt x="7087" y="19915"/>
                      <a:pt x="7254" y="17403"/>
                      <a:pt x="7225" y="15022"/>
                    </a:cubicBezTo>
                    <a:cubicBezTo>
                      <a:pt x="9087" y="15916"/>
                      <a:pt x="11129" y="16612"/>
                      <a:pt x="13235" y="14961"/>
                    </a:cubicBezTo>
                    <a:cubicBezTo>
                      <a:pt x="15319" y="13326"/>
                      <a:pt x="15547" y="10891"/>
                      <a:pt x="15533" y="8574"/>
                    </a:cubicBezTo>
                    <a:cubicBezTo>
                      <a:pt x="17412" y="9482"/>
                      <a:pt x="19470" y="10214"/>
                      <a:pt x="21600" y="8543"/>
                    </a:cubicBezTo>
                    <a:lnTo>
                      <a:pt x="20969" y="7441"/>
                    </a:lnTo>
                    <a:cubicBezTo>
                      <a:pt x="19165" y="8855"/>
                      <a:pt x="17455" y="8115"/>
                      <a:pt x="15526" y="7147"/>
                    </a:cubicBezTo>
                    <a:cubicBezTo>
                      <a:pt x="15470" y="4670"/>
                      <a:pt x="15489" y="2522"/>
                      <a:pt x="17315" y="1092"/>
                    </a:cubicBezTo>
                    <a:lnTo>
                      <a:pt x="16670" y="0"/>
                    </a:lnTo>
                    <a:cubicBezTo>
                      <a:pt x="14521" y="1685"/>
                      <a:pt x="14346" y="4208"/>
                      <a:pt x="14375" y="6589"/>
                    </a:cubicBezTo>
                    <a:cubicBezTo>
                      <a:pt x="12514" y="5696"/>
                      <a:pt x="10476" y="5018"/>
                      <a:pt x="8371" y="6668"/>
                    </a:cubicBezTo>
                    <a:cubicBezTo>
                      <a:pt x="6282" y="8306"/>
                      <a:pt x="6070" y="10724"/>
                      <a:pt x="6085" y="13045"/>
                    </a:cubicBezTo>
                    <a:cubicBezTo>
                      <a:pt x="4204" y="12134"/>
                      <a:pt x="2134" y="11396"/>
                      <a:pt x="0" y="13068"/>
                    </a:cubicBezTo>
                    <a:cubicBezTo>
                      <a:pt x="0" y="13068"/>
                      <a:pt x="641" y="14162"/>
                      <a:pt x="641" y="14162"/>
                    </a:cubicBezTo>
                    <a:cubicBezTo>
                      <a:pt x="2449" y="12745"/>
                      <a:pt x="4156" y="13499"/>
                      <a:pt x="6093" y="14471"/>
                    </a:cubicBezTo>
                    <a:cubicBezTo>
                      <a:pt x="6148" y="16943"/>
                      <a:pt x="6117" y="19084"/>
                      <a:pt x="4295" y="20512"/>
                    </a:cubicBezTo>
                    <a:lnTo>
                      <a:pt x="4937" y="21600"/>
                    </a:lnTo>
                    <a:close/>
                    <a:moveTo>
                      <a:pt x="4054" y="19679"/>
                    </a:moveTo>
                    <a:cubicBezTo>
                      <a:pt x="4369" y="19426"/>
                      <a:pt x="4614" y="19148"/>
                      <a:pt x="4809" y="18844"/>
                    </a:cubicBezTo>
                    <a:cubicBezTo>
                      <a:pt x="4809" y="18844"/>
                      <a:pt x="2134" y="14221"/>
                      <a:pt x="2134" y="14221"/>
                    </a:cubicBezTo>
                    <a:cubicBezTo>
                      <a:pt x="1820" y="14319"/>
                      <a:pt x="1507" y="14483"/>
                      <a:pt x="1188" y="14730"/>
                    </a:cubicBezTo>
                    <a:lnTo>
                      <a:pt x="4054" y="19679"/>
                    </a:lnTo>
                    <a:close/>
                    <a:moveTo>
                      <a:pt x="5303" y="17641"/>
                    </a:moveTo>
                    <a:cubicBezTo>
                      <a:pt x="5447" y="17150"/>
                      <a:pt x="5511" y="16611"/>
                      <a:pt x="5534" y="16026"/>
                    </a:cubicBezTo>
                    <a:lnTo>
                      <a:pt x="4636" y="14466"/>
                    </a:lnTo>
                    <a:cubicBezTo>
                      <a:pt x="4164" y="14273"/>
                      <a:pt x="3712" y="14138"/>
                      <a:pt x="3269" y="14112"/>
                    </a:cubicBezTo>
                    <a:lnTo>
                      <a:pt x="5303" y="17641"/>
                    </a:lnTo>
                    <a:close/>
                    <a:moveTo>
                      <a:pt x="7218" y="13596"/>
                    </a:moveTo>
                    <a:cubicBezTo>
                      <a:pt x="7170" y="11212"/>
                      <a:pt x="7244" y="9148"/>
                      <a:pt x="9015" y="7760"/>
                    </a:cubicBezTo>
                    <a:cubicBezTo>
                      <a:pt x="10800" y="6360"/>
                      <a:pt x="12484" y="7073"/>
                      <a:pt x="14389" y="8027"/>
                    </a:cubicBezTo>
                    <a:cubicBezTo>
                      <a:pt x="14437" y="10403"/>
                      <a:pt x="14371" y="12473"/>
                      <a:pt x="12604" y="13859"/>
                    </a:cubicBezTo>
                    <a:cubicBezTo>
                      <a:pt x="10819" y="15258"/>
                      <a:pt x="9123" y="14549"/>
                      <a:pt x="7218" y="13596"/>
                    </a:cubicBezTo>
                    <a:close/>
                    <a:moveTo>
                      <a:pt x="9128" y="13531"/>
                    </a:moveTo>
                    <a:cubicBezTo>
                      <a:pt x="9683" y="13753"/>
                      <a:pt x="10215" y="13899"/>
                      <a:pt x="10736" y="13922"/>
                    </a:cubicBezTo>
                    <a:lnTo>
                      <a:pt x="8270" y="9693"/>
                    </a:lnTo>
                    <a:cubicBezTo>
                      <a:pt x="8094" y="10262"/>
                      <a:pt x="8018" y="10890"/>
                      <a:pt x="7988" y="11570"/>
                    </a:cubicBezTo>
                    <a:lnTo>
                      <a:pt x="9128" y="13531"/>
                    </a:lnTo>
                    <a:close/>
                    <a:moveTo>
                      <a:pt x="11711" y="13445"/>
                    </a:moveTo>
                    <a:cubicBezTo>
                      <a:pt x="11906" y="13348"/>
                      <a:pt x="12100" y="13226"/>
                      <a:pt x="12298" y="13067"/>
                    </a:cubicBezTo>
                    <a:cubicBezTo>
                      <a:pt x="12398" y="12988"/>
                      <a:pt x="12489" y="12904"/>
                      <a:pt x="12577" y="12819"/>
                    </a:cubicBezTo>
                    <a:lnTo>
                      <a:pt x="9787" y="7934"/>
                    </a:lnTo>
                    <a:cubicBezTo>
                      <a:pt x="9688" y="7998"/>
                      <a:pt x="9589" y="8069"/>
                      <a:pt x="9488" y="8149"/>
                    </a:cubicBezTo>
                    <a:cubicBezTo>
                      <a:pt x="9290" y="8307"/>
                      <a:pt x="9121" y="8474"/>
                      <a:pt x="8972" y="8652"/>
                    </a:cubicBezTo>
                    <a:lnTo>
                      <a:pt x="11711" y="13445"/>
                    </a:lnTo>
                    <a:close/>
                    <a:moveTo>
                      <a:pt x="13407" y="12000"/>
                    </a:moveTo>
                    <a:cubicBezTo>
                      <a:pt x="13611" y="11527"/>
                      <a:pt x="13723" y="11008"/>
                      <a:pt x="13784" y="10444"/>
                    </a:cubicBezTo>
                    <a:lnTo>
                      <a:pt x="12283" y="7830"/>
                    </a:lnTo>
                    <a:cubicBezTo>
                      <a:pt x="11815" y="7685"/>
                      <a:pt x="11363" y="7615"/>
                      <a:pt x="10913" y="7660"/>
                    </a:cubicBezTo>
                    <a:lnTo>
                      <a:pt x="13407" y="12000"/>
                    </a:lnTo>
                    <a:close/>
                    <a:moveTo>
                      <a:pt x="16965" y="7123"/>
                    </a:moveTo>
                    <a:cubicBezTo>
                      <a:pt x="17421" y="7289"/>
                      <a:pt x="17855" y="7394"/>
                      <a:pt x="18279" y="7398"/>
                    </a:cubicBezTo>
                    <a:lnTo>
                      <a:pt x="16261" y="4044"/>
                    </a:lnTo>
                    <a:cubicBezTo>
                      <a:pt x="16133" y="4533"/>
                      <a:pt x="16081" y="5067"/>
                      <a:pt x="16071" y="5642"/>
                    </a:cubicBezTo>
                    <a:lnTo>
                      <a:pt x="16965" y="7123"/>
                    </a:lnTo>
                    <a:close/>
                    <a:moveTo>
                      <a:pt x="19610" y="7085"/>
                    </a:moveTo>
                    <a:cubicBezTo>
                      <a:pt x="19909" y="6982"/>
                      <a:pt x="20208" y="6817"/>
                      <a:pt x="20510" y="6570"/>
                    </a:cubicBezTo>
                    <a:lnTo>
                      <a:pt x="17721" y="1845"/>
                    </a:lnTo>
                    <a:cubicBezTo>
                      <a:pt x="17423" y="2098"/>
                      <a:pt x="17191" y="2376"/>
                      <a:pt x="17007" y="2675"/>
                    </a:cubicBezTo>
                    <a:cubicBezTo>
                      <a:pt x="17007" y="2675"/>
                      <a:pt x="19610" y="7085"/>
                      <a:pt x="19610" y="7085"/>
                    </a:cubicBezTo>
                    <a:close/>
                  </a:path>
                </a:pathLst>
              </a:custGeom>
              <a:solidFill>
                <a:schemeClr val="accent2"/>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1104" name="Shape 10378"/>
              <p:cNvSpPr/>
              <p:nvPr/>
            </p:nvSpPr>
            <p:spPr>
              <a:xfrm flipH="1">
                <a:off x="592199" y="248265"/>
                <a:ext cx="157138" cy="217128"/>
              </a:xfrm>
              <a:custGeom>
                <a:avLst/>
                <a:gdLst/>
                <a:ahLst/>
                <a:cxnLst>
                  <a:cxn ang="0">
                    <a:pos x="wd2" y="hd2"/>
                  </a:cxn>
                  <a:cxn ang="5400000">
                    <a:pos x="wd2" y="hd2"/>
                  </a:cxn>
                  <a:cxn ang="10800000">
                    <a:pos x="wd2" y="hd2"/>
                  </a:cxn>
                  <a:cxn ang="16200000">
                    <a:pos x="wd2" y="hd2"/>
                  </a:cxn>
                </a:cxnLst>
                <a:rect l="0" t="0" r="r" b="b"/>
                <a:pathLst>
                  <a:path w="21451" h="21511" extrusionOk="0">
                    <a:moveTo>
                      <a:pt x="18683" y="0"/>
                    </a:moveTo>
                    <a:lnTo>
                      <a:pt x="17079" y="1668"/>
                    </a:lnTo>
                    <a:cubicBezTo>
                      <a:pt x="17015" y="1638"/>
                      <a:pt x="16700" y="1488"/>
                      <a:pt x="16700" y="1488"/>
                    </a:cubicBezTo>
                    <a:lnTo>
                      <a:pt x="15441" y="2801"/>
                    </a:lnTo>
                    <a:lnTo>
                      <a:pt x="15820" y="2981"/>
                    </a:lnTo>
                    <a:lnTo>
                      <a:pt x="15441" y="3375"/>
                    </a:lnTo>
                    <a:lnTo>
                      <a:pt x="2730" y="16587"/>
                    </a:lnTo>
                    <a:cubicBezTo>
                      <a:pt x="2279" y="17056"/>
                      <a:pt x="509" y="19614"/>
                      <a:pt x="586" y="20489"/>
                    </a:cubicBezTo>
                    <a:cubicBezTo>
                      <a:pt x="597" y="20614"/>
                      <a:pt x="646" y="20706"/>
                      <a:pt x="742" y="20751"/>
                    </a:cubicBezTo>
                    <a:cubicBezTo>
                      <a:pt x="1508" y="21113"/>
                      <a:pt x="4988" y="18432"/>
                      <a:pt x="5504" y="17895"/>
                    </a:cubicBezTo>
                    <a:lnTo>
                      <a:pt x="18209" y="4684"/>
                    </a:lnTo>
                    <a:lnTo>
                      <a:pt x="18588" y="4289"/>
                    </a:lnTo>
                    <a:lnTo>
                      <a:pt x="18984" y="4477"/>
                    </a:lnTo>
                    <a:lnTo>
                      <a:pt x="14043" y="9610"/>
                    </a:lnTo>
                    <a:lnTo>
                      <a:pt x="14611" y="9879"/>
                    </a:lnTo>
                    <a:lnTo>
                      <a:pt x="20810" y="3434"/>
                    </a:lnTo>
                    <a:cubicBezTo>
                      <a:pt x="20810" y="3434"/>
                      <a:pt x="20191" y="3144"/>
                      <a:pt x="19847" y="2981"/>
                    </a:cubicBezTo>
                    <a:lnTo>
                      <a:pt x="21451" y="1313"/>
                    </a:lnTo>
                    <a:cubicBezTo>
                      <a:pt x="21451" y="1313"/>
                      <a:pt x="18683" y="0"/>
                      <a:pt x="18683" y="0"/>
                    </a:cubicBezTo>
                    <a:close/>
                    <a:moveTo>
                      <a:pt x="586" y="20489"/>
                    </a:moveTo>
                    <a:cubicBezTo>
                      <a:pt x="585" y="20448"/>
                      <a:pt x="574" y="20416"/>
                      <a:pt x="580" y="20368"/>
                    </a:cubicBezTo>
                    <a:lnTo>
                      <a:pt x="319" y="20638"/>
                    </a:lnTo>
                    <a:cubicBezTo>
                      <a:pt x="213" y="20748"/>
                      <a:pt x="-149" y="21394"/>
                      <a:pt x="68" y="21497"/>
                    </a:cubicBezTo>
                    <a:cubicBezTo>
                      <a:pt x="286" y="21600"/>
                      <a:pt x="1004" y="21123"/>
                      <a:pt x="1110" y="21013"/>
                    </a:cubicBezTo>
                    <a:lnTo>
                      <a:pt x="1371" y="20739"/>
                    </a:lnTo>
                    <a:cubicBezTo>
                      <a:pt x="1093" y="20840"/>
                      <a:pt x="868" y="20874"/>
                      <a:pt x="731" y="20810"/>
                    </a:cubicBezTo>
                    <a:cubicBezTo>
                      <a:pt x="624" y="20759"/>
                      <a:pt x="588" y="20638"/>
                      <a:pt x="586" y="20489"/>
                    </a:cubicBezTo>
                    <a:close/>
                  </a:path>
                </a:pathLst>
              </a:custGeom>
              <a:solidFill>
                <a:schemeClr val="accent2"/>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1105" name="Shape 10379"/>
              <p:cNvSpPr/>
              <p:nvPr/>
            </p:nvSpPr>
            <p:spPr>
              <a:xfrm flipH="1">
                <a:off x="667395" y="1158706"/>
                <a:ext cx="192402" cy="208621"/>
              </a:xfrm>
              <a:custGeom>
                <a:avLst/>
                <a:gdLst/>
                <a:ahLst/>
                <a:cxnLst>
                  <a:cxn ang="0">
                    <a:pos x="wd2" y="hd2"/>
                  </a:cxn>
                  <a:cxn ang="5400000">
                    <a:pos x="wd2" y="hd2"/>
                  </a:cxn>
                  <a:cxn ang="10800000">
                    <a:pos x="wd2" y="hd2"/>
                  </a:cxn>
                  <a:cxn ang="16200000">
                    <a:pos x="wd2" y="hd2"/>
                  </a:cxn>
                </a:cxnLst>
                <a:rect l="0" t="0" r="r" b="b"/>
                <a:pathLst>
                  <a:path w="21057" h="21254" extrusionOk="0">
                    <a:moveTo>
                      <a:pt x="8090" y="6610"/>
                    </a:moveTo>
                    <a:lnTo>
                      <a:pt x="8090" y="3934"/>
                    </a:lnTo>
                    <a:lnTo>
                      <a:pt x="19378" y="1852"/>
                    </a:lnTo>
                    <a:lnTo>
                      <a:pt x="19378" y="4528"/>
                    </a:lnTo>
                    <a:cubicBezTo>
                      <a:pt x="19378" y="4528"/>
                      <a:pt x="8090" y="6610"/>
                      <a:pt x="8090" y="6610"/>
                    </a:cubicBezTo>
                    <a:close/>
                    <a:moveTo>
                      <a:pt x="21057" y="0"/>
                    </a:moveTo>
                    <a:lnTo>
                      <a:pt x="6411" y="2701"/>
                    </a:lnTo>
                    <a:lnTo>
                      <a:pt x="6411" y="15495"/>
                    </a:lnTo>
                    <a:cubicBezTo>
                      <a:pt x="5363" y="15254"/>
                      <a:pt x="3972" y="15448"/>
                      <a:pt x="2666" y="16104"/>
                    </a:cubicBezTo>
                    <a:cubicBezTo>
                      <a:pt x="567" y="17160"/>
                      <a:pt x="-518" y="19009"/>
                      <a:pt x="244" y="20236"/>
                    </a:cubicBezTo>
                    <a:cubicBezTo>
                      <a:pt x="1005" y="21462"/>
                      <a:pt x="3325" y="21600"/>
                      <a:pt x="5425" y="20544"/>
                    </a:cubicBezTo>
                    <a:cubicBezTo>
                      <a:pt x="7005" y="19749"/>
                      <a:pt x="8010" y="18505"/>
                      <a:pt x="8085" y="17416"/>
                    </a:cubicBezTo>
                    <a:lnTo>
                      <a:pt x="8090" y="17416"/>
                    </a:lnTo>
                    <a:lnTo>
                      <a:pt x="8090" y="8152"/>
                    </a:lnTo>
                    <a:lnTo>
                      <a:pt x="19378" y="6070"/>
                    </a:lnTo>
                    <a:lnTo>
                      <a:pt x="19378" y="10758"/>
                    </a:lnTo>
                    <a:cubicBezTo>
                      <a:pt x="18330" y="10518"/>
                      <a:pt x="16941" y="10712"/>
                      <a:pt x="15636" y="11368"/>
                    </a:cubicBezTo>
                    <a:cubicBezTo>
                      <a:pt x="13536" y="12424"/>
                      <a:pt x="12452" y="14273"/>
                      <a:pt x="13213" y="15499"/>
                    </a:cubicBezTo>
                    <a:cubicBezTo>
                      <a:pt x="13975" y="16725"/>
                      <a:pt x="16295" y="16863"/>
                      <a:pt x="18395" y="15807"/>
                    </a:cubicBezTo>
                    <a:cubicBezTo>
                      <a:pt x="20060" y="14970"/>
                      <a:pt x="21082" y="13635"/>
                      <a:pt x="21056" y="12506"/>
                    </a:cubicBezTo>
                    <a:lnTo>
                      <a:pt x="21057" y="12506"/>
                    </a:lnTo>
                    <a:cubicBezTo>
                      <a:pt x="21057" y="12506"/>
                      <a:pt x="21057" y="0"/>
                      <a:pt x="21057" y="0"/>
                    </a:cubicBezTo>
                    <a:close/>
                  </a:path>
                </a:pathLst>
              </a:custGeom>
              <a:solidFill>
                <a:schemeClr val="accent2"/>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1106" name="Shape 10380"/>
              <p:cNvSpPr/>
              <p:nvPr/>
            </p:nvSpPr>
            <p:spPr>
              <a:xfrm flipH="1">
                <a:off x="1515600" y="370322"/>
                <a:ext cx="233520" cy="147629"/>
              </a:xfrm>
              <a:custGeom>
                <a:avLst/>
                <a:gdLst/>
                <a:ahLst/>
                <a:cxnLst>
                  <a:cxn ang="0">
                    <a:pos x="wd2" y="hd2"/>
                  </a:cxn>
                  <a:cxn ang="5400000">
                    <a:pos x="wd2" y="hd2"/>
                  </a:cxn>
                  <a:cxn ang="10800000">
                    <a:pos x="wd2" y="hd2"/>
                  </a:cxn>
                  <a:cxn ang="16200000">
                    <a:pos x="wd2" y="hd2"/>
                  </a:cxn>
                </a:cxnLst>
                <a:rect l="0" t="0" r="r" b="b"/>
                <a:pathLst>
                  <a:path w="21600" h="21600" extrusionOk="0">
                    <a:moveTo>
                      <a:pt x="18900" y="15429"/>
                    </a:moveTo>
                    <a:lnTo>
                      <a:pt x="2700" y="15429"/>
                    </a:lnTo>
                    <a:lnTo>
                      <a:pt x="2700" y="2057"/>
                    </a:lnTo>
                    <a:lnTo>
                      <a:pt x="18900" y="2057"/>
                    </a:lnTo>
                    <a:cubicBezTo>
                      <a:pt x="18900" y="2057"/>
                      <a:pt x="18900" y="15429"/>
                      <a:pt x="18900" y="15429"/>
                    </a:cubicBezTo>
                    <a:close/>
                    <a:moveTo>
                      <a:pt x="18900" y="0"/>
                    </a:moveTo>
                    <a:lnTo>
                      <a:pt x="2700" y="0"/>
                    </a:lnTo>
                    <a:cubicBezTo>
                      <a:pt x="1954" y="0"/>
                      <a:pt x="1350" y="922"/>
                      <a:pt x="1350" y="2057"/>
                    </a:cubicBezTo>
                    <a:cubicBezTo>
                      <a:pt x="1350" y="2057"/>
                      <a:pt x="1350" y="17486"/>
                      <a:pt x="1364" y="17486"/>
                    </a:cubicBezTo>
                    <a:lnTo>
                      <a:pt x="20235" y="17486"/>
                    </a:lnTo>
                    <a:cubicBezTo>
                      <a:pt x="20250" y="17486"/>
                      <a:pt x="20250" y="2057"/>
                      <a:pt x="20250" y="2057"/>
                    </a:cubicBezTo>
                    <a:cubicBezTo>
                      <a:pt x="20250" y="922"/>
                      <a:pt x="19646" y="0"/>
                      <a:pt x="18900" y="0"/>
                    </a:cubicBezTo>
                    <a:close/>
                    <a:moveTo>
                      <a:pt x="20250" y="21600"/>
                    </a:moveTo>
                    <a:lnTo>
                      <a:pt x="1350" y="21600"/>
                    </a:lnTo>
                    <a:cubicBezTo>
                      <a:pt x="604" y="21600"/>
                      <a:pt x="0" y="20679"/>
                      <a:pt x="0" y="19543"/>
                    </a:cubicBezTo>
                    <a:lnTo>
                      <a:pt x="0" y="18514"/>
                    </a:lnTo>
                    <a:lnTo>
                      <a:pt x="8775" y="18514"/>
                    </a:lnTo>
                    <a:lnTo>
                      <a:pt x="8775" y="19543"/>
                    </a:lnTo>
                    <a:lnTo>
                      <a:pt x="12825" y="19543"/>
                    </a:lnTo>
                    <a:lnTo>
                      <a:pt x="12825" y="18514"/>
                    </a:lnTo>
                    <a:lnTo>
                      <a:pt x="21600" y="18514"/>
                    </a:lnTo>
                    <a:lnTo>
                      <a:pt x="21600" y="19543"/>
                    </a:lnTo>
                    <a:cubicBezTo>
                      <a:pt x="21600" y="20679"/>
                      <a:pt x="20995" y="21600"/>
                      <a:pt x="20250" y="21600"/>
                    </a:cubicBezTo>
                    <a:cubicBezTo>
                      <a:pt x="20250" y="21600"/>
                      <a:pt x="20250" y="21600"/>
                      <a:pt x="20250" y="21600"/>
                    </a:cubicBezTo>
                    <a:close/>
                  </a:path>
                </a:pathLst>
              </a:custGeom>
              <a:solidFill>
                <a:schemeClr val="accent2"/>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1107" name="Shape 10381"/>
              <p:cNvSpPr/>
              <p:nvPr/>
            </p:nvSpPr>
            <p:spPr>
              <a:xfrm flipH="1">
                <a:off x="565277" y="1244278"/>
                <a:ext cx="157138" cy="217128"/>
              </a:xfrm>
              <a:custGeom>
                <a:avLst/>
                <a:gdLst/>
                <a:ahLst/>
                <a:cxnLst>
                  <a:cxn ang="0">
                    <a:pos x="wd2" y="hd2"/>
                  </a:cxn>
                  <a:cxn ang="5400000">
                    <a:pos x="wd2" y="hd2"/>
                  </a:cxn>
                  <a:cxn ang="10800000">
                    <a:pos x="wd2" y="hd2"/>
                  </a:cxn>
                  <a:cxn ang="16200000">
                    <a:pos x="wd2" y="hd2"/>
                  </a:cxn>
                </a:cxnLst>
                <a:rect l="0" t="0" r="r" b="b"/>
                <a:pathLst>
                  <a:path w="21451" h="21511" extrusionOk="0">
                    <a:moveTo>
                      <a:pt x="18683" y="0"/>
                    </a:moveTo>
                    <a:lnTo>
                      <a:pt x="17079" y="1668"/>
                    </a:lnTo>
                    <a:cubicBezTo>
                      <a:pt x="17015" y="1638"/>
                      <a:pt x="16700" y="1488"/>
                      <a:pt x="16700" y="1488"/>
                    </a:cubicBezTo>
                    <a:lnTo>
                      <a:pt x="15441" y="2801"/>
                    </a:lnTo>
                    <a:lnTo>
                      <a:pt x="15820" y="2981"/>
                    </a:lnTo>
                    <a:lnTo>
                      <a:pt x="15441" y="3375"/>
                    </a:lnTo>
                    <a:lnTo>
                      <a:pt x="2730" y="16587"/>
                    </a:lnTo>
                    <a:cubicBezTo>
                      <a:pt x="2279" y="17056"/>
                      <a:pt x="509" y="19614"/>
                      <a:pt x="586" y="20489"/>
                    </a:cubicBezTo>
                    <a:cubicBezTo>
                      <a:pt x="597" y="20614"/>
                      <a:pt x="646" y="20706"/>
                      <a:pt x="742" y="20751"/>
                    </a:cubicBezTo>
                    <a:cubicBezTo>
                      <a:pt x="1508" y="21113"/>
                      <a:pt x="4988" y="18432"/>
                      <a:pt x="5504" y="17895"/>
                    </a:cubicBezTo>
                    <a:lnTo>
                      <a:pt x="18209" y="4684"/>
                    </a:lnTo>
                    <a:lnTo>
                      <a:pt x="18588" y="4289"/>
                    </a:lnTo>
                    <a:lnTo>
                      <a:pt x="18984" y="4477"/>
                    </a:lnTo>
                    <a:lnTo>
                      <a:pt x="14043" y="9610"/>
                    </a:lnTo>
                    <a:lnTo>
                      <a:pt x="14611" y="9879"/>
                    </a:lnTo>
                    <a:lnTo>
                      <a:pt x="20810" y="3434"/>
                    </a:lnTo>
                    <a:cubicBezTo>
                      <a:pt x="20810" y="3434"/>
                      <a:pt x="20191" y="3144"/>
                      <a:pt x="19847" y="2981"/>
                    </a:cubicBezTo>
                    <a:lnTo>
                      <a:pt x="21451" y="1313"/>
                    </a:lnTo>
                    <a:cubicBezTo>
                      <a:pt x="21451" y="1313"/>
                      <a:pt x="18683" y="0"/>
                      <a:pt x="18683" y="0"/>
                    </a:cubicBezTo>
                    <a:close/>
                    <a:moveTo>
                      <a:pt x="586" y="20489"/>
                    </a:moveTo>
                    <a:cubicBezTo>
                      <a:pt x="585" y="20448"/>
                      <a:pt x="574" y="20416"/>
                      <a:pt x="580" y="20368"/>
                    </a:cubicBezTo>
                    <a:lnTo>
                      <a:pt x="319" y="20638"/>
                    </a:lnTo>
                    <a:cubicBezTo>
                      <a:pt x="213" y="20748"/>
                      <a:pt x="-149" y="21394"/>
                      <a:pt x="68" y="21497"/>
                    </a:cubicBezTo>
                    <a:cubicBezTo>
                      <a:pt x="286" y="21600"/>
                      <a:pt x="1004" y="21123"/>
                      <a:pt x="1110" y="21013"/>
                    </a:cubicBezTo>
                    <a:lnTo>
                      <a:pt x="1371" y="20739"/>
                    </a:lnTo>
                    <a:cubicBezTo>
                      <a:pt x="1093" y="20840"/>
                      <a:pt x="868" y="20874"/>
                      <a:pt x="731" y="20810"/>
                    </a:cubicBezTo>
                    <a:cubicBezTo>
                      <a:pt x="624" y="20759"/>
                      <a:pt x="588" y="20638"/>
                      <a:pt x="586" y="20489"/>
                    </a:cubicBezTo>
                    <a:close/>
                  </a:path>
                </a:pathLst>
              </a:custGeom>
              <a:solidFill>
                <a:schemeClr val="accent2"/>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1108" name="Shape 10382"/>
              <p:cNvSpPr/>
              <p:nvPr/>
            </p:nvSpPr>
            <p:spPr>
              <a:xfrm flipH="1">
                <a:off x="1310222" y="112589"/>
                <a:ext cx="211708" cy="240707"/>
              </a:xfrm>
              <a:custGeom>
                <a:avLst/>
                <a:gdLst/>
                <a:ahLst/>
                <a:cxnLst>
                  <a:cxn ang="0">
                    <a:pos x="wd2" y="hd2"/>
                  </a:cxn>
                  <a:cxn ang="5400000">
                    <a:pos x="wd2" y="hd2"/>
                  </a:cxn>
                  <a:cxn ang="10800000">
                    <a:pos x="wd2" y="hd2"/>
                  </a:cxn>
                  <a:cxn ang="16200000">
                    <a:pos x="wd2" y="hd2"/>
                  </a:cxn>
                </a:cxnLst>
                <a:rect l="0" t="0" r="r" b="b"/>
                <a:pathLst>
                  <a:path w="19200" h="21330" extrusionOk="0">
                    <a:moveTo>
                      <a:pt x="9478" y="70"/>
                    </a:moveTo>
                    <a:cubicBezTo>
                      <a:pt x="11123" y="275"/>
                      <a:pt x="12738" y="926"/>
                      <a:pt x="14085" y="2033"/>
                    </a:cubicBezTo>
                    <a:cubicBezTo>
                      <a:pt x="15975" y="3587"/>
                      <a:pt x="17009" y="5837"/>
                      <a:pt x="16934" y="8191"/>
                    </a:cubicBezTo>
                    <a:cubicBezTo>
                      <a:pt x="16906" y="10082"/>
                      <a:pt x="16181" y="11892"/>
                      <a:pt x="14857" y="13325"/>
                    </a:cubicBezTo>
                    <a:cubicBezTo>
                      <a:pt x="12856" y="15492"/>
                      <a:pt x="9834" y="16495"/>
                      <a:pt x="6855" y="15993"/>
                    </a:cubicBezTo>
                    <a:cubicBezTo>
                      <a:pt x="490" y="14716"/>
                      <a:pt x="-2157" y="7497"/>
                      <a:pt x="2010" y="2777"/>
                    </a:cubicBezTo>
                    <a:cubicBezTo>
                      <a:pt x="3900" y="636"/>
                      <a:pt x="6738" y="-270"/>
                      <a:pt x="9478" y="70"/>
                    </a:cubicBezTo>
                    <a:close/>
                    <a:moveTo>
                      <a:pt x="16810" y="1701"/>
                    </a:moveTo>
                    <a:cubicBezTo>
                      <a:pt x="18615" y="3813"/>
                      <a:pt x="19443" y="6468"/>
                      <a:pt x="19138" y="9166"/>
                    </a:cubicBezTo>
                    <a:cubicBezTo>
                      <a:pt x="18833" y="11864"/>
                      <a:pt x="17426" y="14285"/>
                      <a:pt x="15190" y="15989"/>
                    </a:cubicBezTo>
                    <a:cubicBezTo>
                      <a:pt x="12661" y="17917"/>
                      <a:pt x="9406" y="18601"/>
                      <a:pt x="6358" y="18041"/>
                    </a:cubicBezTo>
                    <a:cubicBezTo>
                      <a:pt x="5748" y="17930"/>
                      <a:pt x="5142" y="17768"/>
                      <a:pt x="4557" y="17556"/>
                    </a:cubicBezTo>
                    <a:lnTo>
                      <a:pt x="4163" y="19469"/>
                    </a:lnTo>
                    <a:lnTo>
                      <a:pt x="7062" y="20001"/>
                    </a:lnTo>
                    <a:lnTo>
                      <a:pt x="6789" y="21330"/>
                    </a:lnTo>
                    <a:lnTo>
                      <a:pt x="226" y="20125"/>
                    </a:lnTo>
                    <a:lnTo>
                      <a:pt x="499" y="18797"/>
                    </a:lnTo>
                    <a:lnTo>
                      <a:pt x="2756" y="19211"/>
                    </a:lnTo>
                    <a:lnTo>
                      <a:pt x="3218" y="16966"/>
                    </a:lnTo>
                    <a:cubicBezTo>
                      <a:pt x="2950" y="16826"/>
                      <a:pt x="2687" y="16675"/>
                      <a:pt x="2430" y="16512"/>
                    </a:cubicBezTo>
                    <a:cubicBezTo>
                      <a:pt x="2173" y="16350"/>
                      <a:pt x="1927" y="16169"/>
                      <a:pt x="1683" y="15983"/>
                    </a:cubicBezTo>
                    <a:lnTo>
                      <a:pt x="2579" y="14935"/>
                    </a:lnTo>
                    <a:cubicBezTo>
                      <a:pt x="5969" y="17524"/>
                      <a:pt x="10901" y="17524"/>
                      <a:pt x="14299" y="14934"/>
                    </a:cubicBezTo>
                    <a:cubicBezTo>
                      <a:pt x="16238" y="13457"/>
                      <a:pt x="17443" y="11361"/>
                      <a:pt x="17707" y="9022"/>
                    </a:cubicBezTo>
                    <a:cubicBezTo>
                      <a:pt x="17972" y="6683"/>
                      <a:pt x="17266" y="4386"/>
                      <a:pt x="15702" y="2556"/>
                    </a:cubicBezTo>
                    <a:lnTo>
                      <a:pt x="16810" y="1701"/>
                    </a:lnTo>
                    <a:close/>
                    <a:moveTo>
                      <a:pt x="9714" y="1065"/>
                    </a:moveTo>
                    <a:cubicBezTo>
                      <a:pt x="9277" y="997"/>
                      <a:pt x="8831" y="969"/>
                      <a:pt x="8386" y="975"/>
                    </a:cubicBezTo>
                    <a:cubicBezTo>
                      <a:pt x="8459" y="1223"/>
                      <a:pt x="8543" y="1462"/>
                      <a:pt x="8640" y="1700"/>
                    </a:cubicBezTo>
                    <a:cubicBezTo>
                      <a:pt x="8736" y="1937"/>
                      <a:pt x="8845" y="2173"/>
                      <a:pt x="8961" y="2400"/>
                    </a:cubicBezTo>
                    <a:cubicBezTo>
                      <a:pt x="9288" y="2209"/>
                      <a:pt x="9626" y="2029"/>
                      <a:pt x="9966" y="1860"/>
                    </a:cubicBezTo>
                    <a:cubicBezTo>
                      <a:pt x="10306" y="1690"/>
                      <a:pt x="10644" y="1530"/>
                      <a:pt x="10996" y="1383"/>
                    </a:cubicBezTo>
                    <a:cubicBezTo>
                      <a:pt x="10578" y="1245"/>
                      <a:pt x="10152" y="1133"/>
                      <a:pt x="9714" y="1065"/>
                    </a:cubicBezTo>
                    <a:close/>
                    <a:moveTo>
                      <a:pt x="12201" y="1890"/>
                    </a:moveTo>
                    <a:cubicBezTo>
                      <a:pt x="11714" y="2061"/>
                      <a:pt x="11236" y="2255"/>
                      <a:pt x="10772" y="2471"/>
                    </a:cubicBezTo>
                    <a:cubicBezTo>
                      <a:pt x="10308" y="2688"/>
                      <a:pt x="9855" y="2926"/>
                      <a:pt x="9416" y="3185"/>
                    </a:cubicBezTo>
                    <a:cubicBezTo>
                      <a:pt x="9616" y="3489"/>
                      <a:pt x="9840" y="3789"/>
                      <a:pt x="10078" y="4068"/>
                    </a:cubicBezTo>
                    <a:cubicBezTo>
                      <a:pt x="10317" y="4346"/>
                      <a:pt x="10570" y="4611"/>
                      <a:pt x="10846" y="4862"/>
                    </a:cubicBezTo>
                    <a:lnTo>
                      <a:pt x="13082" y="2443"/>
                    </a:lnTo>
                    <a:cubicBezTo>
                      <a:pt x="12943" y="2343"/>
                      <a:pt x="12797" y="2241"/>
                      <a:pt x="12651" y="2150"/>
                    </a:cubicBezTo>
                    <a:cubicBezTo>
                      <a:pt x="12505" y="2060"/>
                      <a:pt x="12353" y="1970"/>
                      <a:pt x="12201" y="1890"/>
                    </a:cubicBezTo>
                    <a:close/>
                    <a:moveTo>
                      <a:pt x="7361" y="1001"/>
                    </a:moveTo>
                    <a:cubicBezTo>
                      <a:pt x="6539" y="1112"/>
                      <a:pt x="5753" y="1344"/>
                      <a:pt x="5028" y="1690"/>
                    </a:cubicBezTo>
                    <a:cubicBezTo>
                      <a:pt x="4304" y="2036"/>
                      <a:pt x="3643" y="2486"/>
                      <a:pt x="3063" y="3042"/>
                    </a:cubicBezTo>
                    <a:lnTo>
                      <a:pt x="5528" y="5075"/>
                    </a:lnTo>
                    <a:cubicBezTo>
                      <a:pt x="5921" y="4672"/>
                      <a:pt x="6338" y="4284"/>
                      <a:pt x="6772" y="3924"/>
                    </a:cubicBezTo>
                    <a:cubicBezTo>
                      <a:pt x="7205" y="3565"/>
                      <a:pt x="7654" y="3228"/>
                      <a:pt x="8125" y="2913"/>
                    </a:cubicBezTo>
                    <a:cubicBezTo>
                      <a:pt x="7963" y="2609"/>
                      <a:pt x="7818" y="2297"/>
                      <a:pt x="7689" y="1977"/>
                    </a:cubicBezTo>
                    <a:cubicBezTo>
                      <a:pt x="7560" y="1656"/>
                      <a:pt x="7453" y="1337"/>
                      <a:pt x="7361" y="1001"/>
                    </a:cubicBezTo>
                    <a:close/>
                    <a:moveTo>
                      <a:pt x="13805" y="3028"/>
                    </a:moveTo>
                    <a:lnTo>
                      <a:pt x="11569" y="5447"/>
                    </a:lnTo>
                    <a:cubicBezTo>
                      <a:pt x="11851" y="5650"/>
                      <a:pt x="12143" y="5841"/>
                      <a:pt x="12448" y="6012"/>
                    </a:cubicBezTo>
                    <a:cubicBezTo>
                      <a:pt x="12751" y="6183"/>
                      <a:pt x="13063" y="6333"/>
                      <a:pt x="13386" y="6470"/>
                    </a:cubicBezTo>
                    <a:cubicBezTo>
                      <a:pt x="13601" y="6014"/>
                      <a:pt x="13797" y="5551"/>
                      <a:pt x="13962" y="5078"/>
                    </a:cubicBezTo>
                    <a:cubicBezTo>
                      <a:pt x="14127" y="4604"/>
                      <a:pt x="14272" y="4123"/>
                      <a:pt x="14385" y="3634"/>
                    </a:cubicBezTo>
                    <a:cubicBezTo>
                      <a:pt x="14295" y="3529"/>
                      <a:pt x="14194" y="3419"/>
                      <a:pt x="14097" y="3319"/>
                    </a:cubicBezTo>
                    <a:cubicBezTo>
                      <a:pt x="14000" y="3219"/>
                      <a:pt x="13908" y="3124"/>
                      <a:pt x="13805" y="3028"/>
                    </a:cubicBezTo>
                    <a:close/>
                    <a:moveTo>
                      <a:pt x="15096" y="4644"/>
                    </a:moveTo>
                    <a:cubicBezTo>
                      <a:pt x="14988" y="5012"/>
                      <a:pt x="14871" y="5370"/>
                      <a:pt x="14734" y="5730"/>
                    </a:cubicBezTo>
                    <a:cubicBezTo>
                      <a:pt x="14597" y="6090"/>
                      <a:pt x="14439" y="6450"/>
                      <a:pt x="14275" y="6799"/>
                    </a:cubicBezTo>
                    <a:cubicBezTo>
                      <a:pt x="14550" y="6885"/>
                      <a:pt x="14841" y="6954"/>
                      <a:pt x="15124" y="7014"/>
                    </a:cubicBezTo>
                    <a:cubicBezTo>
                      <a:pt x="15408" y="7075"/>
                      <a:pt x="15687" y="7123"/>
                      <a:pt x="15976" y="7159"/>
                    </a:cubicBezTo>
                    <a:cubicBezTo>
                      <a:pt x="15914" y="6711"/>
                      <a:pt x="15812" y="6275"/>
                      <a:pt x="15665" y="5854"/>
                    </a:cubicBezTo>
                    <a:cubicBezTo>
                      <a:pt x="15518" y="5433"/>
                      <a:pt x="15323" y="5030"/>
                      <a:pt x="15096" y="4644"/>
                    </a:cubicBezTo>
                    <a:close/>
                    <a:moveTo>
                      <a:pt x="8605" y="3702"/>
                    </a:moveTo>
                    <a:cubicBezTo>
                      <a:pt x="8179" y="3990"/>
                      <a:pt x="7774" y="4304"/>
                      <a:pt x="7381" y="4631"/>
                    </a:cubicBezTo>
                    <a:cubicBezTo>
                      <a:pt x="6989" y="4958"/>
                      <a:pt x="6608" y="5295"/>
                      <a:pt x="6251" y="5659"/>
                    </a:cubicBezTo>
                    <a:lnTo>
                      <a:pt x="8447" y="7465"/>
                    </a:lnTo>
                    <a:lnTo>
                      <a:pt x="10215" y="5543"/>
                    </a:lnTo>
                    <a:cubicBezTo>
                      <a:pt x="9904" y="5267"/>
                      <a:pt x="9619" y="4977"/>
                      <a:pt x="9350" y="4671"/>
                    </a:cubicBezTo>
                    <a:cubicBezTo>
                      <a:pt x="9080" y="4364"/>
                      <a:pt x="8830" y="4037"/>
                      <a:pt x="8605" y="3702"/>
                    </a:cubicBezTo>
                    <a:close/>
                    <a:moveTo>
                      <a:pt x="2432" y="3722"/>
                    </a:moveTo>
                    <a:cubicBezTo>
                      <a:pt x="1931" y="4342"/>
                      <a:pt x="1545" y="5032"/>
                      <a:pt x="1283" y="5758"/>
                    </a:cubicBezTo>
                    <a:cubicBezTo>
                      <a:pt x="1021" y="6484"/>
                      <a:pt x="878" y="7254"/>
                      <a:pt x="877" y="8037"/>
                    </a:cubicBezTo>
                    <a:cubicBezTo>
                      <a:pt x="1137" y="8065"/>
                      <a:pt x="1404" y="8098"/>
                      <a:pt x="1660" y="8145"/>
                    </a:cubicBezTo>
                    <a:cubicBezTo>
                      <a:pt x="2117" y="8229"/>
                      <a:pt x="2561" y="8344"/>
                      <a:pt x="3000" y="8486"/>
                    </a:cubicBezTo>
                    <a:cubicBezTo>
                      <a:pt x="3264" y="8001"/>
                      <a:pt x="3552" y="7532"/>
                      <a:pt x="3869" y="7077"/>
                    </a:cubicBezTo>
                    <a:cubicBezTo>
                      <a:pt x="4186" y="6620"/>
                      <a:pt x="4541" y="6182"/>
                      <a:pt x="4909" y="5758"/>
                    </a:cubicBezTo>
                    <a:lnTo>
                      <a:pt x="2432" y="3722"/>
                    </a:lnTo>
                    <a:close/>
                    <a:moveTo>
                      <a:pt x="10938" y="6127"/>
                    </a:moveTo>
                    <a:lnTo>
                      <a:pt x="9168" y="8061"/>
                    </a:lnTo>
                    <a:lnTo>
                      <a:pt x="11248" y="9762"/>
                    </a:lnTo>
                    <a:cubicBezTo>
                      <a:pt x="11578" y="9379"/>
                      <a:pt x="11884" y="8987"/>
                      <a:pt x="12171" y="8577"/>
                    </a:cubicBezTo>
                    <a:cubicBezTo>
                      <a:pt x="12458" y="8167"/>
                      <a:pt x="12720" y="7742"/>
                      <a:pt x="12962" y="7307"/>
                    </a:cubicBezTo>
                    <a:cubicBezTo>
                      <a:pt x="12602" y="7150"/>
                      <a:pt x="12252" y="6965"/>
                      <a:pt x="11914" y="6770"/>
                    </a:cubicBezTo>
                    <a:cubicBezTo>
                      <a:pt x="11576" y="6574"/>
                      <a:pt x="11250" y="6359"/>
                      <a:pt x="10938" y="6127"/>
                    </a:cubicBezTo>
                    <a:close/>
                    <a:moveTo>
                      <a:pt x="13848" y="7648"/>
                    </a:moveTo>
                    <a:cubicBezTo>
                      <a:pt x="13585" y="8128"/>
                      <a:pt x="13296" y="8594"/>
                      <a:pt x="12981" y="9046"/>
                    </a:cubicBezTo>
                    <a:cubicBezTo>
                      <a:pt x="12666" y="9498"/>
                      <a:pt x="12333" y="9937"/>
                      <a:pt x="11968" y="10358"/>
                    </a:cubicBezTo>
                    <a:lnTo>
                      <a:pt x="14435" y="12380"/>
                    </a:lnTo>
                    <a:cubicBezTo>
                      <a:pt x="14932" y="11765"/>
                      <a:pt x="15318" y="11086"/>
                      <a:pt x="15580" y="10367"/>
                    </a:cubicBezTo>
                    <a:cubicBezTo>
                      <a:pt x="15841" y="9648"/>
                      <a:pt x="15975" y="8887"/>
                      <a:pt x="15981" y="8111"/>
                    </a:cubicBezTo>
                    <a:cubicBezTo>
                      <a:pt x="15742" y="8083"/>
                      <a:pt x="15505" y="8059"/>
                      <a:pt x="15270" y="8016"/>
                    </a:cubicBezTo>
                    <a:cubicBezTo>
                      <a:pt x="15029" y="7971"/>
                      <a:pt x="14787" y="7909"/>
                      <a:pt x="14550" y="7848"/>
                    </a:cubicBezTo>
                    <a:cubicBezTo>
                      <a:pt x="14313" y="7787"/>
                      <a:pt x="14079" y="7725"/>
                      <a:pt x="13848" y="7648"/>
                    </a:cubicBezTo>
                    <a:close/>
                    <a:moveTo>
                      <a:pt x="5620" y="6340"/>
                    </a:moveTo>
                    <a:cubicBezTo>
                      <a:pt x="5286" y="6725"/>
                      <a:pt x="4980" y="7135"/>
                      <a:pt x="4691" y="7548"/>
                    </a:cubicBezTo>
                    <a:cubicBezTo>
                      <a:pt x="4402" y="7962"/>
                      <a:pt x="4129" y="8388"/>
                      <a:pt x="3886" y="8827"/>
                    </a:cubicBezTo>
                    <a:cubicBezTo>
                      <a:pt x="4271" y="8991"/>
                      <a:pt x="4647" y="9169"/>
                      <a:pt x="5007" y="9377"/>
                    </a:cubicBezTo>
                    <a:cubicBezTo>
                      <a:pt x="5367" y="9586"/>
                      <a:pt x="5717" y="9818"/>
                      <a:pt x="6048" y="10068"/>
                    </a:cubicBezTo>
                    <a:lnTo>
                      <a:pt x="7816" y="8146"/>
                    </a:lnTo>
                    <a:lnTo>
                      <a:pt x="5620" y="6340"/>
                    </a:lnTo>
                    <a:close/>
                    <a:moveTo>
                      <a:pt x="8537" y="8742"/>
                    </a:moveTo>
                    <a:lnTo>
                      <a:pt x="6769" y="10664"/>
                    </a:lnTo>
                    <a:cubicBezTo>
                      <a:pt x="7058" y="10925"/>
                      <a:pt x="7329" y="11202"/>
                      <a:pt x="7581" y="11490"/>
                    </a:cubicBezTo>
                    <a:cubicBezTo>
                      <a:pt x="7833" y="11778"/>
                      <a:pt x="8063" y="12077"/>
                      <a:pt x="8277" y="12391"/>
                    </a:cubicBezTo>
                    <a:cubicBezTo>
                      <a:pt x="8699" y="12104"/>
                      <a:pt x="9108" y="11799"/>
                      <a:pt x="9498" y="11474"/>
                    </a:cubicBezTo>
                    <a:cubicBezTo>
                      <a:pt x="9888" y="11148"/>
                      <a:pt x="10261" y="10805"/>
                      <a:pt x="10616" y="10443"/>
                    </a:cubicBezTo>
                    <a:lnTo>
                      <a:pt x="8537" y="8742"/>
                    </a:lnTo>
                    <a:close/>
                    <a:moveTo>
                      <a:pt x="1797" y="9133"/>
                    </a:moveTo>
                    <a:cubicBezTo>
                      <a:pt x="1534" y="9076"/>
                      <a:pt x="1274" y="9034"/>
                      <a:pt x="1006" y="9000"/>
                    </a:cubicBezTo>
                    <a:cubicBezTo>
                      <a:pt x="1061" y="9424"/>
                      <a:pt x="1147" y="9838"/>
                      <a:pt x="1279" y="10239"/>
                    </a:cubicBezTo>
                    <a:cubicBezTo>
                      <a:pt x="1411" y="10639"/>
                      <a:pt x="1582" y="11019"/>
                      <a:pt x="1785" y="11389"/>
                    </a:cubicBezTo>
                    <a:cubicBezTo>
                      <a:pt x="1890" y="11038"/>
                      <a:pt x="2007" y="10692"/>
                      <a:pt x="2138" y="10349"/>
                    </a:cubicBezTo>
                    <a:cubicBezTo>
                      <a:pt x="2269" y="10006"/>
                      <a:pt x="2417" y="9668"/>
                      <a:pt x="2573" y="9335"/>
                    </a:cubicBezTo>
                    <a:cubicBezTo>
                      <a:pt x="2318" y="9258"/>
                      <a:pt x="2058" y="9190"/>
                      <a:pt x="1797" y="9133"/>
                    </a:cubicBezTo>
                    <a:close/>
                    <a:moveTo>
                      <a:pt x="11337" y="11039"/>
                    </a:moveTo>
                    <a:cubicBezTo>
                      <a:pt x="10947" y="11438"/>
                      <a:pt x="10540" y="11811"/>
                      <a:pt x="10110" y="12168"/>
                    </a:cubicBezTo>
                    <a:cubicBezTo>
                      <a:pt x="9680" y="12526"/>
                      <a:pt x="9223" y="12867"/>
                      <a:pt x="8756" y="13180"/>
                    </a:cubicBezTo>
                    <a:cubicBezTo>
                      <a:pt x="8922" y="13484"/>
                      <a:pt x="9074" y="13797"/>
                      <a:pt x="9205" y="14118"/>
                    </a:cubicBezTo>
                    <a:cubicBezTo>
                      <a:pt x="9336" y="14440"/>
                      <a:pt x="9448" y="14770"/>
                      <a:pt x="9543" y="15107"/>
                    </a:cubicBezTo>
                    <a:cubicBezTo>
                      <a:pt x="10357" y="14994"/>
                      <a:pt x="11132" y="14758"/>
                      <a:pt x="11851" y="14414"/>
                    </a:cubicBezTo>
                    <a:cubicBezTo>
                      <a:pt x="12570" y="14069"/>
                      <a:pt x="13228" y="13611"/>
                      <a:pt x="13804" y="13060"/>
                    </a:cubicBezTo>
                    <a:lnTo>
                      <a:pt x="11337" y="11039"/>
                    </a:lnTo>
                    <a:close/>
                    <a:moveTo>
                      <a:pt x="3465" y="9653"/>
                    </a:moveTo>
                    <a:cubicBezTo>
                      <a:pt x="3254" y="10100"/>
                      <a:pt x="3067" y="10560"/>
                      <a:pt x="2905" y="11024"/>
                    </a:cubicBezTo>
                    <a:cubicBezTo>
                      <a:pt x="2743" y="11489"/>
                      <a:pt x="2611" y="11968"/>
                      <a:pt x="2499" y="12448"/>
                    </a:cubicBezTo>
                    <a:cubicBezTo>
                      <a:pt x="2605" y="12577"/>
                      <a:pt x="2711" y="12694"/>
                      <a:pt x="2826" y="12817"/>
                    </a:cubicBezTo>
                    <a:cubicBezTo>
                      <a:pt x="2942" y="12940"/>
                      <a:pt x="3066" y="13065"/>
                      <a:pt x="3191" y="13181"/>
                    </a:cubicBezTo>
                    <a:lnTo>
                      <a:pt x="5415" y="10760"/>
                    </a:lnTo>
                    <a:cubicBezTo>
                      <a:pt x="5114" y="10539"/>
                      <a:pt x="4809" y="10333"/>
                      <a:pt x="4483" y="10149"/>
                    </a:cubicBezTo>
                    <a:cubicBezTo>
                      <a:pt x="4157" y="9965"/>
                      <a:pt x="3812" y="9797"/>
                      <a:pt x="3465" y="9653"/>
                    </a:cubicBezTo>
                    <a:close/>
                    <a:moveTo>
                      <a:pt x="6135" y="11356"/>
                    </a:moveTo>
                    <a:lnTo>
                      <a:pt x="3900" y="13775"/>
                    </a:lnTo>
                    <a:cubicBezTo>
                      <a:pt x="4015" y="13857"/>
                      <a:pt x="4136" y="13930"/>
                      <a:pt x="4255" y="14006"/>
                    </a:cubicBezTo>
                    <a:cubicBezTo>
                      <a:pt x="4375" y="14082"/>
                      <a:pt x="4501" y="14159"/>
                      <a:pt x="4625" y="14229"/>
                    </a:cubicBezTo>
                    <a:cubicBezTo>
                      <a:pt x="5122" y="14055"/>
                      <a:pt x="5607" y="13860"/>
                      <a:pt x="6081" y="13640"/>
                    </a:cubicBezTo>
                    <a:cubicBezTo>
                      <a:pt x="6555" y="13420"/>
                      <a:pt x="7018" y="13172"/>
                      <a:pt x="7465" y="12907"/>
                    </a:cubicBezTo>
                    <a:cubicBezTo>
                      <a:pt x="7278" y="12626"/>
                      <a:pt x="7073" y="12353"/>
                      <a:pt x="6852" y="12094"/>
                    </a:cubicBezTo>
                    <a:cubicBezTo>
                      <a:pt x="6631" y="11834"/>
                      <a:pt x="6390" y="11592"/>
                      <a:pt x="6135" y="11356"/>
                    </a:cubicBezTo>
                    <a:close/>
                    <a:moveTo>
                      <a:pt x="7933" y="13695"/>
                    </a:moveTo>
                    <a:cubicBezTo>
                      <a:pt x="7590" y="13897"/>
                      <a:pt x="7242" y="14085"/>
                      <a:pt x="6884" y="14263"/>
                    </a:cubicBezTo>
                    <a:cubicBezTo>
                      <a:pt x="6526" y="14441"/>
                      <a:pt x="6159" y="14610"/>
                      <a:pt x="5787" y="14763"/>
                    </a:cubicBezTo>
                    <a:cubicBezTo>
                      <a:pt x="6190" y="14909"/>
                      <a:pt x="6613" y="15021"/>
                      <a:pt x="7039" y="15100"/>
                    </a:cubicBezTo>
                    <a:cubicBezTo>
                      <a:pt x="7537" y="15191"/>
                      <a:pt x="8040" y="15237"/>
                      <a:pt x="8547" y="15234"/>
                    </a:cubicBezTo>
                    <a:cubicBezTo>
                      <a:pt x="8470" y="14967"/>
                      <a:pt x="8383" y="14705"/>
                      <a:pt x="8281" y="14448"/>
                    </a:cubicBezTo>
                    <a:cubicBezTo>
                      <a:pt x="8180" y="14191"/>
                      <a:pt x="8060" y="13939"/>
                      <a:pt x="7933" y="13695"/>
                    </a:cubicBezTo>
                    <a:close/>
                  </a:path>
                </a:pathLst>
              </a:custGeom>
              <a:solidFill>
                <a:schemeClr val="accent2"/>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1109" name="Shape 10383"/>
              <p:cNvSpPr/>
              <p:nvPr/>
            </p:nvSpPr>
            <p:spPr>
              <a:xfrm flipH="1">
                <a:off x="833095" y="120692"/>
                <a:ext cx="212003" cy="204868"/>
              </a:xfrm>
              <a:custGeom>
                <a:avLst/>
                <a:gdLst/>
                <a:ahLst/>
                <a:cxnLst>
                  <a:cxn ang="0">
                    <a:pos x="wd2" y="hd2"/>
                  </a:cxn>
                  <a:cxn ang="5400000">
                    <a:pos x="wd2" y="hd2"/>
                  </a:cxn>
                  <a:cxn ang="10800000">
                    <a:pos x="wd2" y="hd2"/>
                  </a:cxn>
                  <a:cxn ang="16200000">
                    <a:pos x="wd2" y="hd2"/>
                  </a:cxn>
                </a:cxnLst>
                <a:rect l="0" t="0" r="r" b="b"/>
                <a:pathLst>
                  <a:path w="20113" h="20113" extrusionOk="0">
                    <a:moveTo>
                      <a:pt x="8483" y="125"/>
                    </a:moveTo>
                    <a:cubicBezTo>
                      <a:pt x="2996" y="994"/>
                      <a:pt x="-744" y="6142"/>
                      <a:pt x="125" y="11629"/>
                    </a:cubicBezTo>
                    <a:cubicBezTo>
                      <a:pt x="994" y="17116"/>
                      <a:pt x="6142" y="20856"/>
                      <a:pt x="11629" y="19987"/>
                    </a:cubicBezTo>
                    <a:cubicBezTo>
                      <a:pt x="17116" y="19118"/>
                      <a:pt x="20856" y="13970"/>
                      <a:pt x="19987" y="8483"/>
                    </a:cubicBezTo>
                    <a:cubicBezTo>
                      <a:pt x="19118" y="2996"/>
                      <a:pt x="13970" y="-744"/>
                      <a:pt x="8483" y="125"/>
                    </a:cubicBezTo>
                    <a:close/>
                    <a:moveTo>
                      <a:pt x="8760" y="1873"/>
                    </a:moveTo>
                    <a:cubicBezTo>
                      <a:pt x="8956" y="1842"/>
                      <a:pt x="9163" y="1878"/>
                      <a:pt x="9336" y="2004"/>
                    </a:cubicBezTo>
                    <a:cubicBezTo>
                      <a:pt x="9681" y="2255"/>
                      <a:pt x="9758" y="2741"/>
                      <a:pt x="9507" y="3087"/>
                    </a:cubicBezTo>
                    <a:cubicBezTo>
                      <a:pt x="9256" y="3432"/>
                      <a:pt x="8770" y="3509"/>
                      <a:pt x="8424" y="3258"/>
                    </a:cubicBezTo>
                    <a:cubicBezTo>
                      <a:pt x="8079" y="3007"/>
                      <a:pt x="8002" y="2521"/>
                      <a:pt x="8253" y="2175"/>
                    </a:cubicBezTo>
                    <a:cubicBezTo>
                      <a:pt x="8378" y="2002"/>
                      <a:pt x="8564" y="1904"/>
                      <a:pt x="8760" y="1873"/>
                    </a:cubicBezTo>
                    <a:close/>
                    <a:moveTo>
                      <a:pt x="9098" y="4008"/>
                    </a:moveTo>
                    <a:cubicBezTo>
                      <a:pt x="9327" y="3971"/>
                      <a:pt x="9546" y="4130"/>
                      <a:pt x="9582" y="4359"/>
                    </a:cubicBezTo>
                    <a:lnTo>
                      <a:pt x="10314" y="8984"/>
                    </a:lnTo>
                    <a:cubicBezTo>
                      <a:pt x="10465" y="9019"/>
                      <a:pt x="10626" y="8992"/>
                      <a:pt x="10759" y="9088"/>
                    </a:cubicBezTo>
                    <a:cubicBezTo>
                      <a:pt x="10893" y="9186"/>
                      <a:pt x="10931" y="9343"/>
                      <a:pt x="11011" y="9477"/>
                    </a:cubicBezTo>
                    <a:lnTo>
                      <a:pt x="14460" y="8930"/>
                    </a:lnTo>
                    <a:cubicBezTo>
                      <a:pt x="14689" y="8894"/>
                      <a:pt x="14908" y="9053"/>
                      <a:pt x="14944" y="9282"/>
                    </a:cubicBezTo>
                    <a:cubicBezTo>
                      <a:pt x="14980" y="9511"/>
                      <a:pt x="14822" y="9729"/>
                      <a:pt x="14593" y="9766"/>
                    </a:cubicBezTo>
                    <a:lnTo>
                      <a:pt x="11143" y="10312"/>
                    </a:lnTo>
                    <a:cubicBezTo>
                      <a:pt x="11108" y="10464"/>
                      <a:pt x="11121" y="10625"/>
                      <a:pt x="11024" y="10759"/>
                    </a:cubicBezTo>
                    <a:cubicBezTo>
                      <a:pt x="10636" y="11292"/>
                      <a:pt x="9886" y="11411"/>
                      <a:pt x="9353" y="11024"/>
                    </a:cubicBezTo>
                    <a:cubicBezTo>
                      <a:pt x="8820" y="10636"/>
                      <a:pt x="8701" y="9886"/>
                      <a:pt x="9088" y="9353"/>
                    </a:cubicBezTo>
                    <a:cubicBezTo>
                      <a:pt x="9188" y="9215"/>
                      <a:pt x="9357" y="9195"/>
                      <a:pt x="9495" y="9114"/>
                    </a:cubicBezTo>
                    <a:lnTo>
                      <a:pt x="8762" y="4489"/>
                    </a:lnTo>
                    <a:cubicBezTo>
                      <a:pt x="8726" y="4260"/>
                      <a:pt x="8869" y="4044"/>
                      <a:pt x="9098" y="4008"/>
                    </a:cubicBezTo>
                    <a:close/>
                    <a:moveTo>
                      <a:pt x="2495" y="10476"/>
                    </a:moveTo>
                    <a:cubicBezTo>
                      <a:pt x="2691" y="10446"/>
                      <a:pt x="2898" y="10482"/>
                      <a:pt x="3071" y="10607"/>
                    </a:cubicBezTo>
                    <a:cubicBezTo>
                      <a:pt x="3417" y="10859"/>
                      <a:pt x="3494" y="11345"/>
                      <a:pt x="3243" y="11690"/>
                    </a:cubicBezTo>
                    <a:cubicBezTo>
                      <a:pt x="2992" y="12035"/>
                      <a:pt x="2505" y="12113"/>
                      <a:pt x="2160" y="11862"/>
                    </a:cubicBezTo>
                    <a:cubicBezTo>
                      <a:pt x="1814" y="11610"/>
                      <a:pt x="1737" y="11124"/>
                      <a:pt x="1988" y="10779"/>
                    </a:cubicBezTo>
                    <a:cubicBezTo>
                      <a:pt x="2114" y="10606"/>
                      <a:pt x="2300" y="10507"/>
                      <a:pt x="2495" y="10476"/>
                    </a:cubicBezTo>
                    <a:close/>
                    <a:moveTo>
                      <a:pt x="17392" y="8117"/>
                    </a:moveTo>
                    <a:cubicBezTo>
                      <a:pt x="17587" y="8086"/>
                      <a:pt x="17779" y="8125"/>
                      <a:pt x="17952" y="8250"/>
                    </a:cubicBezTo>
                    <a:cubicBezTo>
                      <a:pt x="18298" y="8502"/>
                      <a:pt x="18375" y="8988"/>
                      <a:pt x="18124" y="9333"/>
                    </a:cubicBezTo>
                    <a:cubicBezTo>
                      <a:pt x="17872" y="9678"/>
                      <a:pt x="17402" y="9753"/>
                      <a:pt x="17056" y="9502"/>
                    </a:cubicBezTo>
                    <a:cubicBezTo>
                      <a:pt x="16711" y="9251"/>
                      <a:pt x="16634" y="8765"/>
                      <a:pt x="16885" y="8419"/>
                    </a:cubicBezTo>
                    <a:cubicBezTo>
                      <a:pt x="17010" y="8247"/>
                      <a:pt x="17196" y="8148"/>
                      <a:pt x="17392" y="8117"/>
                    </a:cubicBezTo>
                    <a:close/>
                    <a:moveTo>
                      <a:pt x="11112" y="16723"/>
                    </a:moveTo>
                    <a:cubicBezTo>
                      <a:pt x="11308" y="16692"/>
                      <a:pt x="11515" y="16728"/>
                      <a:pt x="11688" y="16854"/>
                    </a:cubicBezTo>
                    <a:cubicBezTo>
                      <a:pt x="12033" y="17105"/>
                      <a:pt x="12110" y="17591"/>
                      <a:pt x="11859" y="17937"/>
                    </a:cubicBezTo>
                    <a:cubicBezTo>
                      <a:pt x="11608" y="18282"/>
                      <a:pt x="11122" y="18359"/>
                      <a:pt x="10776" y="18108"/>
                    </a:cubicBezTo>
                    <a:cubicBezTo>
                      <a:pt x="10431" y="17857"/>
                      <a:pt x="10354" y="17371"/>
                      <a:pt x="10605" y="17025"/>
                    </a:cubicBezTo>
                    <a:cubicBezTo>
                      <a:pt x="10730" y="16853"/>
                      <a:pt x="10916" y="16754"/>
                      <a:pt x="11112" y="16723"/>
                    </a:cubicBezTo>
                    <a:close/>
                  </a:path>
                </a:pathLst>
              </a:custGeom>
              <a:solidFill>
                <a:schemeClr val="accent2"/>
              </a:solidFill>
              <a:ln w="12700" cap="flat">
                <a:noFill/>
                <a:miter lim="400000"/>
              </a:ln>
              <a:effectLst/>
            </p:spPr>
            <p:txBody>
              <a:bodyPr wrap="square" lIns="45719" tIns="45719" rIns="45719" bIns="45719" numCol="1" anchor="t">
                <a:noAutofit/>
              </a:bodyPr>
              <a:lstStyle/>
              <a:p>
                <a:pPr>
                  <a:defRPr>
                    <a:latin typeface="Lato Light"/>
                    <a:ea typeface="Lato Light"/>
                    <a:cs typeface="Lato Light"/>
                    <a:sym typeface="Lato Light"/>
                  </a:defRPr>
                </a:pPr>
                <a:endParaRPr/>
              </a:p>
            </p:txBody>
          </p:sp>
          <p:sp>
            <p:nvSpPr>
              <p:cNvPr id="1110" name="Shape 10384"/>
              <p:cNvSpPr/>
              <p:nvPr/>
            </p:nvSpPr>
            <p:spPr>
              <a:xfrm flipH="1">
                <a:off x="9892" y="861392"/>
                <a:ext cx="180851" cy="220047"/>
              </a:xfrm>
              <a:custGeom>
                <a:avLst/>
                <a:gdLst/>
                <a:ahLst/>
                <a:cxnLst>
                  <a:cxn ang="0">
                    <a:pos x="wd2" y="hd2"/>
                  </a:cxn>
                  <a:cxn ang="5400000">
                    <a:pos x="wd2" y="hd2"/>
                  </a:cxn>
                  <a:cxn ang="10800000">
                    <a:pos x="wd2" y="hd2"/>
                  </a:cxn>
                  <a:cxn ang="16200000">
                    <a:pos x="wd2" y="hd2"/>
                  </a:cxn>
                </a:cxnLst>
                <a:rect l="0" t="0" r="r" b="b"/>
                <a:pathLst>
                  <a:path w="21600" h="21600" extrusionOk="0">
                    <a:moveTo>
                      <a:pt x="4615" y="0"/>
                    </a:moveTo>
                    <a:lnTo>
                      <a:pt x="0" y="18854"/>
                    </a:lnTo>
                    <a:lnTo>
                      <a:pt x="17786" y="21600"/>
                    </a:lnTo>
                    <a:lnTo>
                      <a:pt x="21600" y="6017"/>
                    </a:lnTo>
                    <a:lnTo>
                      <a:pt x="18300" y="2113"/>
                    </a:lnTo>
                    <a:lnTo>
                      <a:pt x="4615" y="0"/>
                    </a:lnTo>
                    <a:close/>
                    <a:moveTo>
                      <a:pt x="9206" y="5215"/>
                    </a:moveTo>
                    <a:lnTo>
                      <a:pt x="15684" y="6215"/>
                    </a:lnTo>
                    <a:lnTo>
                      <a:pt x="15556" y="6735"/>
                    </a:lnTo>
                    <a:lnTo>
                      <a:pt x="9079" y="5735"/>
                    </a:lnTo>
                    <a:lnTo>
                      <a:pt x="9206" y="5215"/>
                    </a:lnTo>
                    <a:close/>
                    <a:moveTo>
                      <a:pt x="4712" y="9845"/>
                    </a:moveTo>
                    <a:lnTo>
                      <a:pt x="17667" y="11845"/>
                    </a:lnTo>
                    <a:lnTo>
                      <a:pt x="17544" y="12350"/>
                    </a:lnTo>
                    <a:lnTo>
                      <a:pt x="4588" y="10350"/>
                    </a:lnTo>
                    <a:lnTo>
                      <a:pt x="4712" y="9845"/>
                    </a:lnTo>
                    <a:close/>
                    <a:moveTo>
                      <a:pt x="4086" y="12402"/>
                    </a:moveTo>
                    <a:lnTo>
                      <a:pt x="17041" y="14402"/>
                    </a:lnTo>
                    <a:lnTo>
                      <a:pt x="16914" y="14923"/>
                    </a:lnTo>
                    <a:lnTo>
                      <a:pt x="3958" y="12923"/>
                    </a:lnTo>
                    <a:lnTo>
                      <a:pt x="4086" y="12402"/>
                    </a:lnTo>
                    <a:close/>
                    <a:moveTo>
                      <a:pt x="3460" y="14960"/>
                    </a:moveTo>
                    <a:lnTo>
                      <a:pt x="9938" y="15960"/>
                    </a:lnTo>
                    <a:lnTo>
                      <a:pt x="9810" y="16480"/>
                    </a:lnTo>
                    <a:lnTo>
                      <a:pt x="3332" y="15480"/>
                    </a:lnTo>
                    <a:lnTo>
                      <a:pt x="3460" y="14960"/>
                    </a:lnTo>
                    <a:close/>
                  </a:path>
                </a:pathLst>
              </a:custGeom>
              <a:solidFill>
                <a:schemeClr val="accent2"/>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1111" name="Shape 10385"/>
              <p:cNvSpPr/>
              <p:nvPr/>
            </p:nvSpPr>
            <p:spPr>
              <a:xfrm flipH="1">
                <a:off x="162181" y="783531"/>
                <a:ext cx="182215" cy="373946"/>
              </a:xfrm>
              <a:custGeom>
                <a:avLst/>
                <a:gdLst/>
                <a:ahLst/>
                <a:cxnLst>
                  <a:cxn ang="0">
                    <a:pos x="wd2" y="hd2"/>
                  </a:cxn>
                  <a:cxn ang="5400000">
                    <a:pos x="wd2" y="hd2"/>
                  </a:cxn>
                  <a:cxn ang="10800000">
                    <a:pos x="wd2" y="hd2"/>
                  </a:cxn>
                  <a:cxn ang="16200000">
                    <a:pos x="wd2" y="hd2"/>
                  </a:cxn>
                </a:cxnLst>
                <a:rect l="0" t="0" r="r" b="b"/>
                <a:pathLst>
                  <a:path w="21600" h="21600" extrusionOk="0">
                    <a:moveTo>
                      <a:pt x="16919" y="0"/>
                    </a:moveTo>
                    <a:lnTo>
                      <a:pt x="15512" y="1725"/>
                    </a:lnTo>
                    <a:cubicBezTo>
                      <a:pt x="15654" y="1751"/>
                      <a:pt x="17066" y="2005"/>
                      <a:pt x="17066" y="2005"/>
                    </a:cubicBezTo>
                    <a:lnTo>
                      <a:pt x="16932" y="2169"/>
                    </a:lnTo>
                    <a:lnTo>
                      <a:pt x="15379" y="1889"/>
                    </a:lnTo>
                    <a:lnTo>
                      <a:pt x="14764" y="2643"/>
                    </a:lnTo>
                    <a:cubicBezTo>
                      <a:pt x="14901" y="2667"/>
                      <a:pt x="15906" y="2848"/>
                      <a:pt x="15906" y="2848"/>
                    </a:cubicBezTo>
                    <a:lnTo>
                      <a:pt x="15773" y="3012"/>
                    </a:lnTo>
                    <a:lnTo>
                      <a:pt x="14631" y="2807"/>
                    </a:lnTo>
                    <a:lnTo>
                      <a:pt x="14016" y="3561"/>
                    </a:lnTo>
                    <a:cubicBezTo>
                      <a:pt x="14158" y="3586"/>
                      <a:pt x="15569" y="3841"/>
                      <a:pt x="15569" y="3841"/>
                    </a:cubicBezTo>
                    <a:lnTo>
                      <a:pt x="15436" y="4004"/>
                    </a:lnTo>
                    <a:lnTo>
                      <a:pt x="13883" y="3724"/>
                    </a:lnTo>
                    <a:lnTo>
                      <a:pt x="13267" y="4479"/>
                    </a:lnTo>
                    <a:cubicBezTo>
                      <a:pt x="13404" y="4504"/>
                      <a:pt x="14409" y="4684"/>
                      <a:pt x="14409" y="4684"/>
                    </a:cubicBezTo>
                    <a:lnTo>
                      <a:pt x="14276" y="4848"/>
                    </a:lnTo>
                    <a:lnTo>
                      <a:pt x="13134" y="4643"/>
                    </a:lnTo>
                    <a:lnTo>
                      <a:pt x="12519" y="5397"/>
                    </a:lnTo>
                    <a:cubicBezTo>
                      <a:pt x="12661" y="5422"/>
                      <a:pt x="14072" y="5676"/>
                      <a:pt x="14072" y="5676"/>
                    </a:cubicBezTo>
                    <a:lnTo>
                      <a:pt x="13939" y="5840"/>
                    </a:lnTo>
                    <a:lnTo>
                      <a:pt x="12386" y="5561"/>
                    </a:lnTo>
                    <a:lnTo>
                      <a:pt x="11771" y="6315"/>
                    </a:lnTo>
                    <a:cubicBezTo>
                      <a:pt x="11908" y="6339"/>
                      <a:pt x="12913" y="6520"/>
                      <a:pt x="12913" y="6520"/>
                    </a:cubicBezTo>
                    <a:lnTo>
                      <a:pt x="12780" y="6684"/>
                    </a:lnTo>
                    <a:lnTo>
                      <a:pt x="11638" y="6478"/>
                    </a:lnTo>
                    <a:lnTo>
                      <a:pt x="11023" y="7232"/>
                    </a:lnTo>
                    <a:cubicBezTo>
                      <a:pt x="11164" y="7258"/>
                      <a:pt x="12575" y="7513"/>
                      <a:pt x="12575" y="7513"/>
                    </a:cubicBezTo>
                    <a:lnTo>
                      <a:pt x="12442" y="7677"/>
                    </a:lnTo>
                    <a:lnTo>
                      <a:pt x="10890" y="7396"/>
                    </a:lnTo>
                    <a:lnTo>
                      <a:pt x="10274" y="8151"/>
                    </a:lnTo>
                    <a:cubicBezTo>
                      <a:pt x="10411" y="8176"/>
                      <a:pt x="11416" y="8356"/>
                      <a:pt x="11416" y="8356"/>
                    </a:cubicBezTo>
                    <a:lnTo>
                      <a:pt x="11283" y="8520"/>
                    </a:lnTo>
                    <a:lnTo>
                      <a:pt x="10141" y="8315"/>
                    </a:lnTo>
                    <a:lnTo>
                      <a:pt x="9526" y="9069"/>
                    </a:lnTo>
                    <a:cubicBezTo>
                      <a:pt x="9667" y="9094"/>
                      <a:pt x="11079" y="9348"/>
                      <a:pt x="11079" y="9348"/>
                    </a:cubicBezTo>
                    <a:lnTo>
                      <a:pt x="10946" y="9512"/>
                    </a:lnTo>
                    <a:lnTo>
                      <a:pt x="9392" y="9232"/>
                    </a:lnTo>
                    <a:lnTo>
                      <a:pt x="8778" y="9986"/>
                    </a:lnTo>
                    <a:cubicBezTo>
                      <a:pt x="8914" y="10011"/>
                      <a:pt x="9919" y="10193"/>
                      <a:pt x="9919" y="10193"/>
                    </a:cubicBezTo>
                    <a:lnTo>
                      <a:pt x="9786" y="10355"/>
                    </a:lnTo>
                    <a:lnTo>
                      <a:pt x="8644" y="10150"/>
                    </a:lnTo>
                    <a:lnTo>
                      <a:pt x="8029" y="10905"/>
                    </a:lnTo>
                    <a:cubicBezTo>
                      <a:pt x="8170" y="10930"/>
                      <a:pt x="9582" y="11185"/>
                      <a:pt x="9582" y="11184"/>
                    </a:cubicBezTo>
                    <a:lnTo>
                      <a:pt x="9449" y="11348"/>
                    </a:lnTo>
                    <a:lnTo>
                      <a:pt x="7896" y="11068"/>
                    </a:lnTo>
                    <a:lnTo>
                      <a:pt x="7281" y="11823"/>
                    </a:lnTo>
                    <a:cubicBezTo>
                      <a:pt x="7417" y="11847"/>
                      <a:pt x="8423" y="12028"/>
                      <a:pt x="8423" y="12028"/>
                    </a:cubicBezTo>
                    <a:lnTo>
                      <a:pt x="8289" y="12192"/>
                    </a:lnTo>
                    <a:lnTo>
                      <a:pt x="7147" y="11987"/>
                    </a:lnTo>
                    <a:lnTo>
                      <a:pt x="6533" y="12740"/>
                    </a:lnTo>
                    <a:cubicBezTo>
                      <a:pt x="6674" y="12766"/>
                      <a:pt x="8086" y="13020"/>
                      <a:pt x="8086" y="13020"/>
                    </a:cubicBezTo>
                    <a:lnTo>
                      <a:pt x="7952" y="13184"/>
                    </a:lnTo>
                    <a:lnTo>
                      <a:pt x="6399" y="12904"/>
                    </a:lnTo>
                    <a:lnTo>
                      <a:pt x="5784" y="13659"/>
                    </a:lnTo>
                    <a:cubicBezTo>
                      <a:pt x="5920" y="13684"/>
                      <a:pt x="6926" y="13864"/>
                      <a:pt x="6926" y="13864"/>
                    </a:cubicBezTo>
                    <a:lnTo>
                      <a:pt x="6792" y="14028"/>
                    </a:lnTo>
                    <a:lnTo>
                      <a:pt x="5651" y="13822"/>
                    </a:lnTo>
                    <a:lnTo>
                      <a:pt x="5036" y="14577"/>
                    </a:lnTo>
                    <a:cubicBezTo>
                      <a:pt x="5177" y="14602"/>
                      <a:pt x="6589" y="14856"/>
                      <a:pt x="6589" y="14856"/>
                    </a:cubicBezTo>
                    <a:lnTo>
                      <a:pt x="6455" y="15020"/>
                    </a:lnTo>
                    <a:lnTo>
                      <a:pt x="4902" y="14741"/>
                    </a:lnTo>
                    <a:lnTo>
                      <a:pt x="4288" y="15494"/>
                    </a:lnTo>
                    <a:cubicBezTo>
                      <a:pt x="4424" y="15519"/>
                      <a:pt x="5430" y="15700"/>
                      <a:pt x="5430" y="15700"/>
                    </a:cubicBezTo>
                    <a:lnTo>
                      <a:pt x="5296" y="15863"/>
                    </a:lnTo>
                    <a:lnTo>
                      <a:pt x="4154" y="15658"/>
                    </a:lnTo>
                    <a:lnTo>
                      <a:pt x="3540" y="16412"/>
                    </a:lnTo>
                    <a:cubicBezTo>
                      <a:pt x="3681" y="16437"/>
                      <a:pt x="5093" y="16691"/>
                      <a:pt x="5093" y="16691"/>
                    </a:cubicBezTo>
                    <a:lnTo>
                      <a:pt x="4959" y="16855"/>
                    </a:lnTo>
                    <a:lnTo>
                      <a:pt x="3406" y="16576"/>
                    </a:lnTo>
                    <a:lnTo>
                      <a:pt x="2791" y="17331"/>
                    </a:lnTo>
                    <a:cubicBezTo>
                      <a:pt x="2927" y="17355"/>
                      <a:pt x="3933" y="17536"/>
                      <a:pt x="3933" y="17536"/>
                    </a:cubicBezTo>
                    <a:lnTo>
                      <a:pt x="3799" y="17700"/>
                    </a:lnTo>
                    <a:lnTo>
                      <a:pt x="2658" y="17493"/>
                    </a:lnTo>
                    <a:lnTo>
                      <a:pt x="2042" y="18248"/>
                    </a:lnTo>
                    <a:cubicBezTo>
                      <a:pt x="2184" y="18274"/>
                      <a:pt x="3596" y="18528"/>
                      <a:pt x="3596" y="18528"/>
                    </a:cubicBezTo>
                    <a:lnTo>
                      <a:pt x="3462" y="18692"/>
                    </a:lnTo>
                    <a:lnTo>
                      <a:pt x="1909" y="18412"/>
                    </a:lnTo>
                    <a:lnTo>
                      <a:pt x="1294" y="19166"/>
                    </a:lnTo>
                    <a:cubicBezTo>
                      <a:pt x="1431" y="19191"/>
                      <a:pt x="2436" y="19371"/>
                      <a:pt x="2436" y="19371"/>
                    </a:cubicBezTo>
                    <a:lnTo>
                      <a:pt x="2303" y="19535"/>
                    </a:lnTo>
                    <a:lnTo>
                      <a:pt x="1161" y="19330"/>
                    </a:lnTo>
                    <a:lnTo>
                      <a:pt x="546" y="20084"/>
                    </a:lnTo>
                    <a:cubicBezTo>
                      <a:pt x="688" y="20109"/>
                      <a:pt x="2099" y="20364"/>
                      <a:pt x="2099" y="20364"/>
                    </a:cubicBezTo>
                    <a:lnTo>
                      <a:pt x="1966" y="20527"/>
                    </a:lnTo>
                    <a:lnTo>
                      <a:pt x="413" y="20248"/>
                    </a:lnTo>
                    <a:lnTo>
                      <a:pt x="0" y="20754"/>
                    </a:lnTo>
                    <a:lnTo>
                      <a:pt x="4681" y="21600"/>
                    </a:lnTo>
                    <a:lnTo>
                      <a:pt x="21600" y="846"/>
                    </a:lnTo>
                    <a:lnTo>
                      <a:pt x="16919" y="0"/>
                    </a:lnTo>
                    <a:close/>
                    <a:moveTo>
                      <a:pt x="18807" y="978"/>
                    </a:moveTo>
                    <a:cubicBezTo>
                      <a:pt x="19275" y="1062"/>
                      <a:pt x="19509" y="1308"/>
                      <a:pt x="19330" y="1528"/>
                    </a:cubicBezTo>
                    <a:cubicBezTo>
                      <a:pt x="19151" y="1748"/>
                      <a:pt x="18626" y="1858"/>
                      <a:pt x="18158" y="1774"/>
                    </a:cubicBezTo>
                    <a:cubicBezTo>
                      <a:pt x="17691" y="1689"/>
                      <a:pt x="17457" y="1442"/>
                      <a:pt x="17637" y="1222"/>
                    </a:cubicBezTo>
                    <a:cubicBezTo>
                      <a:pt x="17816" y="1002"/>
                      <a:pt x="18340" y="893"/>
                      <a:pt x="18807" y="978"/>
                    </a:cubicBezTo>
                    <a:close/>
                  </a:path>
                </a:pathLst>
              </a:custGeom>
              <a:solidFill>
                <a:schemeClr val="accent2"/>
              </a:solidFill>
              <a:ln w="12700" cap="flat">
                <a:noFill/>
                <a:miter lim="400000"/>
              </a:ln>
              <a:effectLst/>
            </p:spPr>
            <p:txBody>
              <a:bodyPr wrap="square" lIns="45719" tIns="45719" rIns="45719" bIns="45719" numCol="1" anchor="t">
                <a:noAutofit/>
              </a:bodyPr>
              <a:lstStyle/>
              <a:p>
                <a:pPr>
                  <a:defRPr>
                    <a:latin typeface="Lato Light"/>
                    <a:ea typeface="Lato Light"/>
                    <a:cs typeface="Lato Light"/>
                    <a:sym typeface="Lato Light"/>
                  </a:defRPr>
                </a:pPr>
                <a:endParaRPr/>
              </a:p>
            </p:txBody>
          </p:sp>
          <p:sp>
            <p:nvSpPr>
              <p:cNvPr id="1112" name="Shape 10386"/>
              <p:cNvSpPr/>
              <p:nvPr/>
            </p:nvSpPr>
            <p:spPr>
              <a:xfrm flipH="1">
                <a:off x="465255" y="1131649"/>
                <a:ext cx="112251" cy="120079"/>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chemeClr val="accent2"/>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1113" name="Shape 10387"/>
              <p:cNvSpPr/>
              <p:nvPr/>
            </p:nvSpPr>
            <p:spPr>
              <a:xfrm flipH="1">
                <a:off x="568867" y="14745"/>
                <a:ext cx="197087" cy="115786"/>
              </a:xfrm>
              <a:custGeom>
                <a:avLst/>
                <a:gdLst/>
                <a:ahLst/>
                <a:cxnLst>
                  <a:cxn ang="0">
                    <a:pos x="wd2" y="hd2"/>
                  </a:cxn>
                  <a:cxn ang="5400000">
                    <a:pos x="wd2" y="hd2"/>
                  </a:cxn>
                  <a:cxn ang="10800000">
                    <a:pos x="wd2" y="hd2"/>
                  </a:cxn>
                  <a:cxn ang="16200000">
                    <a:pos x="wd2" y="hd2"/>
                  </a:cxn>
                </a:cxnLst>
                <a:rect l="0" t="0" r="r" b="b"/>
                <a:pathLst>
                  <a:path w="21600" h="21600" extrusionOk="0">
                    <a:moveTo>
                      <a:pt x="0" y="14177"/>
                    </a:moveTo>
                    <a:cubicBezTo>
                      <a:pt x="2527" y="15134"/>
                      <a:pt x="4222" y="12910"/>
                      <a:pt x="5702" y="10575"/>
                    </a:cubicBezTo>
                    <a:cubicBezTo>
                      <a:pt x="6408" y="13676"/>
                      <a:pt x="7362" y="16803"/>
                      <a:pt x="9837" y="17741"/>
                    </a:cubicBezTo>
                    <a:cubicBezTo>
                      <a:pt x="12287" y="18668"/>
                      <a:pt x="13976" y="16590"/>
                      <a:pt x="15426" y="14335"/>
                    </a:cubicBezTo>
                    <a:cubicBezTo>
                      <a:pt x="16134" y="17472"/>
                      <a:pt x="17076" y="20652"/>
                      <a:pt x="19580" y="21600"/>
                    </a:cubicBezTo>
                    <a:lnTo>
                      <a:pt x="19844" y="19777"/>
                    </a:lnTo>
                    <a:cubicBezTo>
                      <a:pt x="17724" y="18974"/>
                      <a:pt x="17025" y="16203"/>
                      <a:pt x="16319" y="12948"/>
                    </a:cubicBezTo>
                    <a:cubicBezTo>
                      <a:pt x="17841" y="10489"/>
                      <a:pt x="19206" y="8437"/>
                      <a:pt x="21352" y="9250"/>
                    </a:cubicBezTo>
                    <a:lnTo>
                      <a:pt x="21600" y="7421"/>
                    </a:lnTo>
                    <a:cubicBezTo>
                      <a:pt x="19073" y="6464"/>
                      <a:pt x="17365" y="8691"/>
                      <a:pt x="15886" y="11025"/>
                    </a:cubicBezTo>
                    <a:cubicBezTo>
                      <a:pt x="15180" y="7926"/>
                      <a:pt x="14217" y="4820"/>
                      <a:pt x="11744" y="3883"/>
                    </a:cubicBezTo>
                    <a:cubicBezTo>
                      <a:pt x="9288" y="2954"/>
                      <a:pt x="7622" y="5034"/>
                      <a:pt x="6170" y="7294"/>
                    </a:cubicBezTo>
                    <a:cubicBezTo>
                      <a:pt x="5461" y="4152"/>
                      <a:pt x="4515" y="950"/>
                      <a:pt x="2007" y="0"/>
                    </a:cubicBezTo>
                    <a:cubicBezTo>
                      <a:pt x="2007" y="0"/>
                      <a:pt x="1755" y="1827"/>
                      <a:pt x="1755" y="1827"/>
                    </a:cubicBezTo>
                    <a:cubicBezTo>
                      <a:pt x="3881" y="2632"/>
                      <a:pt x="4569" y="5413"/>
                      <a:pt x="5277" y="8681"/>
                    </a:cubicBezTo>
                    <a:cubicBezTo>
                      <a:pt x="3758" y="11134"/>
                      <a:pt x="2389" y="13165"/>
                      <a:pt x="247" y="12354"/>
                    </a:cubicBezTo>
                    <a:lnTo>
                      <a:pt x="0" y="14177"/>
                    </a:lnTo>
                    <a:close/>
                    <a:moveTo>
                      <a:pt x="608" y="11260"/>
                    </a:moveTo>
                    <a:cubicBezTo>
                      <a:pt x="982" y="11395"/>
                      <a:pt x="1324" y="11420"/>
                      <a:pt x="1648" y="11361"/>
                    </a:cubicBezTo>
                    <a:cubicBezTo>
                      <a:pt x="1648" y="11361"/>
                      <a:pt x="2736" y="3679"/>
                      <a:pt x="2736" y="3679"/>
                    </a:cubicBezTo>
                    <a:cubicBezTo>
                      <a:pt x="2461" y="3396"/>
                      <a:pt x="2144" y="3178"/>
                      <a:pt x="1771" y="3033"/>
                    </a:cubicBezTo>
                    <a:lnTo>
                      <a:pt x="608" y="11260"/>
                    </a:lnTo>
                    <a:close/>
                    <a:moveTo>
                      <a:pt x="2743" y="10793"/>
                    </a:moveTo>
                    <a:cubicBezTo>
                      <a:pt x="3150" y="10493"/>
                      <a:pt x="3533" y="10048"/>
                      <a:pt x="3917" y="9511"/>
                    </a:cubicBezTo>
                    <a:lnTo>
                      <a:pt x="4287" y="6924"/>
                    </a:lnTo>
                    <a:cubicBezTo>
                      <a:pt x="4087" y="6170"/>
                      <a:pt x="3864" y="5496"/>
                      <a:pt x="3579" y="4938"/>
                    </a:cubicBezTo>
                    <a:lnTo>
                      <a:pt x="2743" y="10793"/>
                    </a:lnTo>
                    <a:close/>
                    <a:moveTo>
                      <a:pt x="6595" y="9188"/>
                    </a:moveTo>
                    <a:cubicBezTo>
                      <a:pt x="8063" y="6828"/>
                      <a:pt x="9414" y="4924"/>
                      <a:pt x="11495" y="5712"/>
                    </a:cubicBezTo>
                    <a:cubicBezTo>
                      <a:pt x="13593" y="6506"/>
                      <a:pt x="14292" y="9219"/>
                      <a:pt x="14990" y="12431"/>
                    </a:cubicBezTo>
                    <a:cubicBezTo>
                      <a:pt x="13526" y="14784"/>
                      <a:pt x="12177" y="16704"/>
                      <a:pt x="10101" y="15917"/>
                    </a:cubicBezTo>
                    <a:cubicBezTo>
                      <a:pt x="8003" y="15123"/>
                      <a:pt x="7294" y="12399"/>
                      <a:pt x="6595" y="9188"/>
                    </a:cubicBezTo>
                    <a:close/>
                    <a:moveTo>
                      <a:pt x="7938" y="11422"/>
                    </a:moveTo>
                    <a:cubicBezTo>
                      <a:pt x="8176" y="12303"/>
                      <a:pt x="8447" y="13084"/>
                      <a:pt x="8788" y="13733"/>
                    </a:cubicBezTo>
                    <a:lnTo>
                      <a:pt x="9770" y="6683"/>
                    </a:lnTo>
                    <a:cubicBezTo>
                      <a:pt x="9292" y="7022"/>
                      <a:pt x="8844" y="7536"/>
                      <a:pt x="8395" y="8157"/>
                    </a:cubicBezTo>
                    <a:lnTo>
                      <a:pt x="7938" y="11422"/>
                    </a:lnTo>
                    <a:close/>
                    <a:moveTo>
                      <a:pt x="9753" y="14444"/>
                    </a:moveTo>
                    <a:cubicBezTo>
                      <a:pt x="9947" y="14585"/>
                      <a:pt x="10156" y="14700"/>
                      <a:pt x="10391" y="14785"/>
                    </a:cubicBezTo>
                    <a:cubicBezTo>
                      <a:pt x="10509" y="14829"/>
                      <a:pt x="10624" y="14858"/>
                      <a:pt x="10737" y="14880"/>
                    </a:cubicBezTo>
                    <a:lnTo>
                      <a:pt x="11912" y="6809"/>
                    </a:lnTo>
                    <a:cubicBezTo>
                      <a:pt x="11804" y="6751"/>
                      <a:pt x="11691" y="6700"/>
                      <a:pt x="11572" y="6657"/>
                    </a:cubicBezTo>
                    <a:cubicBezTo>
                      <a:pt x="11338" y="6572"/>
                      <a:pt x="11118" y="6530"/>
                      <a:pt x="10904" y="6522"/>
                    </a:cubicBezTo>
                    <a:lnTo>
                      <a:pt x="9753" y="14444"/>
                    </a:lnTo>
                    <a:close/>
                    <a:moveTo>
                      <a:pt x="11819" y="15088"/>
                    </a:moveTo>
                    <a:cubicBezTo>
                      <a:pt x="12255" y="14876"/>
                      <a:pt x="12659" y="14511"/>
                      <a:pt x="13056" y="14038"/>
                    </a:cubicBezTo>
                    <a:lnTo>
                      <a:pt x="13679" y="9709"/>
                    </a:lnTo>
                    <a:cubicBezTo>
                      <a:pt x="13451" y="9006"/>
                      <a:pt x="13187" y="8394"/>
                      <a:pt x="12852" y="7898"/>
                    </a:cubicBezTo>
                    <a:lnTo>
                      <a:pt x="11819" y="15088"/>
                    </a:lnTo>
                    <a:close/>
                    <a:moveTo>
                      <a:pt x="17315" y="14655"/>
                    </a:moveTo>
                    <a:cubicBezTo>
                      <a:pt x="17522" y="15364"/>
                      <a:pt x="17751" y="15987"/>
                      <a:pt x="18038" y="16501"/>
                    </a:cubicBezTo>
                    <a:lnTo>
                      <a:pt x="18774" y="10835"/>
                    </a:lnTo>
                    <a:cubicBezTo>
                      <a:pt x="18379" y="11153"/>
                      <a:pt x="18008" y="11606"/>
                      <a:pt x="17639" y="12150"/>
                    </a:cubicBezTo>
                    <a:lnTo>
                      <a:pt x="17315" y="14655"/>
                    </a:lnTo>
                    <a:close/>
                    <a:moveTo>
                      <a:pt x="19142" y="17799"/>
                    </a:moveTo>
                    <a:cubicBezTo>
                      <a:pt x="19411" y="18060"/>
                      <a:pt x="19719" y="18258"/>
                      <a:pt x="20080" y="18383"/>
                    </a:cubicBezTo>
                    <a:lnTo>
                      <a:pt x="21155" y="10467"/>
                    </a:lnTo>
                    <a:cubicBezTo>
                      <a:pt x="20792" y="10352"/>
                      <a:pt x="20458" y="10341"/>
                      <a:pt x="20145" y="10409"/>
                    </a:cubicBezTo>
                    <a:cubicBezTo>
                      <a:pt x="20145" y="10409"/>
                      <a:pt x="19142" y="17799"/>
                      <a:pt x="19142" y="17799"/>
                    </a:cubicBezTo>
                    <a:close/>
                  </a:path>
                </a:pathLst>
              </a:custGeom>
              <a:solidFill>
                <a:schemeClr val="accent2"/>
              </a:solidFill>
              <a:ln w="12700" cap="flat">
                <a:noFill/>
                <a:miter lim="400000"/>
              </a:ln>
              <a:effectLst/>
            </p:spPr>
            <p:txBody>
              <a:bodyPr wrap="square" lIns="45719" tIns="45719" rIns="45719" bIns="45719" numCol="1" anchor="t">
                <a:noAutofit/>
              </a:bodyPr>
              <a:lstStyle/>
              <a:p>
                <a:pPr>
                  <a:defRPr>
                    <a:latin typeface="Lato Light"/>
                    <a:ea typeface="Lato Light"/>
                    <a:cs typeface="Lato Light"/>
                    <a:sym typeface="Lato Light"/>
                  </a:defRPr>
                </a:pPr>
                <a:endParaRPr/>
              </a:p>
            </p:txBody>
          </p:sp>
          <p:sp>
            <p:nvSpPr>
              <p:cNvPr id="1114" name="Shape 10388"/>
              <p:cNvSpPr/>
              <p:nvPr/>
            </p:nvSpPr>
            <p:spPr>
              <a:xfrm flipH="1">
                <a:off x="842196" y="0"/>
                <a:ext cx="106721" cy="107177"/>
              </a:xfrm>
              <a:custGeom>
                <a:avLst/>
                <a:gdLst/>
                <a:ahLst/>
                <a:cxnLst>
                  <a:cxn ang="0">
                    <a:pos x="wd2" y="hd2"/>
                  </a:cxn>
                  <a:cxn ang="5400000">
                    <a:pos x="wd2" y="hd2"/>
                  </a:cxn>
                  <a:cxn ang="10800000">
                    <a:pos x="wd2" y="hd2"/>
                  </a:cxn>
                  <a:cxn ang="16200000">
                    <a:pos x="wd2" y="hd2"/>
                  </a:cxn>
                </a:cxnLst>
                <a:rect l="0" t="0" r="r" b="b"/>
                <a:pathLst>
                  <a:path w="21367" h="21369" extrusionOk="0">
                    <a:moveTo>
                      <a:pt x="9892" y="341"/>
                    </a:moveTo>
                    <a:cubicBezTo>
                      <a:pt x="10333" y="-98"/>
                      <a:pt x="11063" y="-117"/>
                      <a:pt x="11519" y="307"/>
                    </a:cubicBezTo>
                    <a:lnTo>
                      <a:pt x="21020" y="9136"/>
                    </a:lnTo>
                    <a:cubicBezTo>
                      <a:pt x="21476" y="9561"/>
                      <a:pt x="21482" y="10263"/>
                      <a:pt x="21042" y="10702"/>
                    </a:cubicBezTo>
                    <a:lnTo>
                      <a:pt x="10676" y="21032"/>
                    </a:lnTo>
                    <a:cubicBezTo>
                      <a:pt x="10236" y="21471"/>
                      <a:pt x="9512" y="21483"/>
                      <a:pt x="9056" y="21059"/>
                    </a:cubicBezTo>
                    <a:lnTo>
                      <a:pt x="6577" y="18755"/>
                    </a:lnTo>
                    <a:lnTo>
                      <a:pt x="9366" y="15976"/>
                    </a:lnTo>
                    <a:cubicBezTo>
                      <a:pt x="9806" y="15537"/>
                      <a:pt x="9793" y="14841"/>
                      <a:pt x="9337" y="14417"/>
                    </a:cubicBezTo>
                    <a:lnTo>
                      <a:pt x="7682" y="12879"/>
                    </a:lnTo>
                    <a:cubicBezTo>
                      <a:pt x="7226" y="12455"/>
                      <a:pt x="6503" y="12467"/>
                      <a:pt x="6062" y="12906"/>
                    </a:cubicBezTo>
                    <a:lnTo>
                      <a:pt x="3274" y="15685"/>
                    </a:lnTo>
                    <a:lnTo>
                      <a:pt x="1210" y="13767"/>
                    </a:lnTo>
                    <a:cubicBezTo>
                      <a:pt x="754" y="13343"/>
                      <a:pt x="734" y="12641"/>
                      <a:pt x="1175" y="12202"/>
                    </a:cubicBezTo>
                    <a:lnTo>
                      <a:pt x="351" y="11436"/>
                    </a:lnTo>
                    <a:cubicBezTo>
                      <a:pt x="-105" y="11012"/>
                      <a:pt x="-118" y="10316"/>
                      <a:pt x="322" y="9877"/>
                    </a:cubicBezTo>
                    <a:lnTo>
                      <a:pt x="9892" y="341"/>
                    </a:lnTo>
                    <a:close/>
                    <a:moveTo>
                      <a:pt x="10322" y="1500"/>
                    </a:moveTo>
                    <a:lnTo>
                      <a:pt x="1949" y="9844"/>
                    </a:lnTo>
                    <a:cubicBezTo>
                      <a:pt x="1949" y="9844"/>
                      <a:pt x="1145" y="10641"/>
                      <a:pt x="1971" y="11409"/>
                    </a:cubicBezTo>
                    <a:lnTo>
                      <a:pt x="11146" y="2266"/>
                    </a:lnTo>
                    <a:cubicBezTo>
                      <a:pt x="11366" y="2046"/>
                      <a:pt x="11360" y="1705"/>
                      <a:pt x="11132" y="1492"/>
                    </a:cubicBezTo>
                    <a:cubicBezTo>
                      <a:pt x="10904" y="1281"/>
                      <a:pt x="10542" y="1280"/>
                      <a:pt x="10322" y="1500"/>
                    </a:cubicBezTo>
                    <a:close/>
                    <a:moveTo>
                      <a:pt x="6083" y="13685"/>
                    </a:moveTo>
                    <a:cubicBezTo>
                      <a:pt x="6523" y="13247"/>
                      <a:pt x="7247" y="13234"/>
                      <a:pt x="7703" y="13658"/>
                    </a:cubicBezTo>
                    <a:lnTo>
                      <a:pt x="8527" y="14424"/>
                    </a:lnTo>
                    <a:cubicBezTo>
                      <a:pt x="8983" y="14848"/>
                      <a:pt x="8996" y="15544"/>
                      <a:pt x="8555" y="15983"/>
                    </a:cubicBezTo>
                    <a:lnTo>
                      <a:pt x="6161" y="18369"/>
                    </a:lnTo>
                    <a:cubicBezTo>
                      <a:pt x="5721" y="18808"/>
                      <a:pt x="4991" y="18826"/>
                      <a:pt x="4535" y="18403"/>
                    </a:cubicBezTo>
                    <a:lnTo>
                      <a:pt x="3711" y="17637"/>
                    </a:lnTo>
                    <a:cubicBezTo>
                      <a:pt x="3254" y="17213"/>
                      <a:pt x="3249" y="16510"/>
                      <a:pt x="3689" y="16071"/>
                    </a:cubicBezTo>
                    <a:lnTo>
                      <a:pt x="6083" y="13685"/>
                    </a:lnTo>
                    <a:close/>
                    <a:moveTo>
                      <a:pt x="6506" y="14851"/>
                    </a:moveTo>
                    <a:cubicBezTo>
                      <a:pt x="6286" y="15071"/>
                      <a:pt x="6285" y="15419"/>
                      <a:pt x="6514" y="15631"/>
                    </a:cubicBezTo>
                    <a:cubicBezTo>
                      <a:pt x="6742" y="15843"/>
                      <a:pt x="7110" y="15837"/>
                      <a:pt x="7330" y="15617"/>
                    </a:cubicBezTo>
                    <a:cubicBezTo>
                      <a:pt x="7550" y="15398"/>
                      <a:pt x="7544" y="15043"/>
                      <a:pt x="7316" y="14831"/>
                    </a:cubicBezTo>
                    <a:cubicBezTo>
                      <a:pt x="7088" y="14619"/>
                      <a:pt x="6726" y="14632"/>
                      <a:pt x="6506" y="14851"/>
                    </a:cubicBezTo>
                    <a:close/>
                  </a:path>
                </a:pathLst>
              </a:custGeom>
              <a:solidFill>
                <a:schemeClr val="accent2"/>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1115" name="Shape 10389"/>
              <p:cNvSpPr/>
              <p:nvPr/>
            </p:nvSpPr>
            <p:spPr>
              <a:xfrm flipH="1">
                <a:off x="1045088" y="20797"/>
                <a:ext cx="249403" cy="158566"/>
              </a:xfrm>
              <a:custGeom>
                <a:avLst/>
                <a:gdLst/>
                <a:ahLst/>
                <a:cxnLst>
                  <a:cxn ang="0">
                    <a:pos x="wd2" y="hd2"/>
                  </a:cxn>
                  <a:cxn ang="5400000">
                    <a:pos x="wd2" y="hd2"/>
                  </a:cxn>
                  <a:cxn ang="10800000">
                    <a:pos x="wd2" y="hd2"/>
                  </a:cxn>
                  <a:cxn ang="16200000">
                    <a:pos x="wd2" y="hd2"/>
                  </a:cxn>
                </a:cxnLst>
                <a:rect l="0" t="0" r="r" b="b"/>
                <a:pathLst>
                  <a:path w="21341" h="21207" extrusionOk="0">
                    <a:moveTo>
                      <a:pt x="3532" y="6467"/>
                    </a:moveTo>
                    <a:lnTo>
                      <a:pt x="5654" y="19318"/>
                    </a:lnTo>
                    <a:lnTo>
                      <a:pt x="17808" y="14741"/>
                    </a:lnTo>
                    <a:lnTo>
                      <a:pt x="15687" y="1890"/>
                    </a:lnTo>
                    <a:cubicBezTo>
                      <a:pt x="15687" y="1890"/>
                      <a:pt x="3532" y="6467"/>
                      <a:pt x="3532" y="6467"/>
                    </a:cubicBezTo>
                    <a:close/>
                    <a:moveTo>
                      <a:pt x="2391" y="11284"/>
                    </a:moveTo>
                    <a:lnTo>
                      <a:pt x="3148" y="15874"/>
                    </a:lnTo>
                    <a:cubicBezTo>
                      <a:pt x="3190" y="16128"/>
                      <a:pt x="3360" y="16282"/>
                      <a:pt x="3528" y="16218"/>
                    </a:cubicBezTo>
                    <a:cubicBezTo>
                      <a:pt x="3696" y="16155"/>
                      <a:pt x="3798" y="15899"/>
                      <a:pt x="3756" y="15645"/>
                    </a:cubicBezTo>
                    <a:lnTo>
                      <a:pt x="2999" y="11056"/>
                    </a:lnTo>
                    <a:cubicBezTo>
                      <a:pt x="2957" y="10802"/>
                      <a:pt x="2787" y="10648"/>
                      <a:pt x="2619" y="10711"/>
                    </a:cubicBezTo>
                    <a:cubicBezTo>
                      <a:pt x="2451" y="10774"/>
                      <a:pt x="2349" y="11031"/>
                      <a:pt x="2391" y="11284"/>
                    </a:cubicBezTo>
                    <a:close/>
                    <a:moveTo>
                      <a:pt x="19102" y="6941"/>
                    </a:moveTo>
                    <a:cubicBezTo>
                      <a:pt x="18977" y="6181"/>
                      <a:pt x="18467" y="5718"/>
                      <a:pt x="17963" y="5908"/>
                    </a:cubicBezTo>
                    <a:cubicBezTo>
                      <a:pt x="17460" y="6097"/>
                      <a:pt x="17154" y="6868"/>
                      <a:pt x="17279" y="7628"/>
                    </a:cubicBezTo>
                    <a:cubicBezTo>
                      <a:pt x="17405" y="8388"/>
                      <a:pt x="17914" y="8851"/>
                      <a:pt x="18418" y="8661"/>
                    </a:cubicBezTo>
                    <a:cubicBezTo>
                      <a:pt x="18922" y="8472"/>
                      <a:pt x="19228" y="7701"/>
                      <a:pt x="19102" y="6941"/>
                    </a:cubicBezTo>
                    <a:close/>
                    <a:moveTo>
                      <a:pt x="19484" y="1435"/>
                    </a:moveTo>
                    <a:lnTo>
                      <a:pt x="21303" y="12450"/>
                    </a:lnTo>
                    <a:cubicBezTo>
                      <a:pt x="21470" y="13464"/>
                      <a:pt x="21062" y="14490"/>
                      <a:pt x="20390" y="14743"/>
                    </a:cubicBezTo>
                    <a:lnTo>
                      <a:pt x="3374" y="21151"/>
                    </a:lnTo>
                    <a:cubicBezTo>
                      <a:pt x="2703" y="21404"/>
                      <a:pt x="2023" y="20787"/>
                      <a:pt x="1856" y="19773"/>
                    </a:cubicBezTo>
                    <a:lnTo>
                      <a:pt x="37" y="8758"/>
                    </a:lnTo>
                    <a:cubicBezTo>
                      <a:pt x="-130" y="7745"/>
                      <a:pt x="279" y="6718"/>
                      <a:pt x="950" y="6465"/>
                    </a:cubicBezTo>
                    <a:lnTo>
                      <a:pt x="17966" y="57"/>
                    </a:lnTo>
                    <a:cubicBezTo>
                      <a:pt x="18637" y="-196"/>
                      <a:pt x="19317" y="421"/>
                      <a:pt x="19484" y="1435"/>
                    </a:cubicBezTo>
                    <a:close/>
                  </a:path>
                </a:pathLst>
              </a:custGeom>
              <a:solidFill>
                <a:schemeClr val="accent2"/>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1116" name="Shape 10390"/>
              <p:cNvSpPr/>
              <p:nvPr/>
            </p:nvSpPr>
            <p:spPr>
              <a:xfrm flipH="1">
                <a:off x="779438" y="612260"/>
                <a:ext cx="325583" cy="168562"/>
              </a:xfrm>
              <a:custGeom>
                <a:avLst/>
                <a:gdLst/>
                <a:ahLst/>
                <a:cxnLst>
                  <a:cxn ang="0">
                    <a:pos x="wd2" y="hd2"/>
                  </a:cxn>
                  <a:cxn ang="5400000">
                    <a:pos x="wd2" y="hd2"/>
                  </a:cxn>
                  <a:cxn ang="10800000">
                    <a:pos x="wd2" y="hd2"/>
                  </a:cxn>
                  <a:cxn ang="16200000">
                    <a:pos x="wd2" y="hd2"/>
                  </a:cxn>
                </a:cxnLst>
                <a:rect l="0" t="0" r="r" b="b"/>
                <a:pathLst>
                  <a:path w="21600" h="21586" extrusionOk="0">
                    <a:moveTo>
                      <a:pt x="16536" y="15317"/>
                    </a:moveTo>
                    <a:lnTo>
                      <a:pt x="16511" y="12603"/>
                    </a:lnTo>
                    <a:lnTo>
                      <a:pt x="16510" y="12603"/>
                    </a:lnTo>
                    <a:cubicBezTo>
                      <a:pt x="16510" y="12601"/>
                      <a:pt x="16511" y="12598"/>
                      <a:pt x="16511" y="12596"/>
                    </a:cubicBezTo>
                    <a:cubicBezTo>
                      <a:pt x="16497" y="11097"/>
                      <a:pt x="13851" y="9967"/>
                      <a:pt x="10600" y="10073"/>
                    </a:cubicBezTo>
                    <a:cubicBezTo>
                      <a:pt x="7350" y="10179"/>
                      <a:pt x="4727" y="11481"/>
                      <a:pt x="4741" y="12979"/>
                    </a:cubicBezTo>
                    <a:cubicBezTo>
                      <a:pt x="4741" y="12982"/>
                      <a:pt x="4741" y="12984"/>
                      <a:pt x="4741" y="12986"/>
                    </a:cubicBezTo>
                    <a:lnTo>
                      <a:pt x="4744" y="13374"/>
                    </a:lnTo>
                    <a:lnTo>
                      <a:pt x="0" y="9650"/>
                    </a:lnTo>
                    <a:lnTo>
                      <a:pt x="10506" y="0"/>
                    </a:lnTo>
                    <a:lnTo>
                      <a:pt x="21600" y="11274"/>
                    </a:lnTo>
                    <a:cubicBezTo>
                      <a:pt x="21600" y="11274"/>
                      <a:pt x="16536" y="15317"/>
                      <a:pt x="16536" y="15317"/>
                    </a:cubicBezTo>
                    <a:close/>
                    <a:moveTo>
                      <a:pt x="3433" y="20010"/>
                    </a:moveTo>
                    <a:cubicBezTo>
                      <a:pt x="3441" y="20866"/>
                      <a:pt x="3096" y="21572"/>
                      <a:pt x="2663" y="21586"/>
                    </a:cubicBezTo>
                    <a:cubicBezTo>
                      <a:pt x="2229" y="21600"/>
                      <a:pt x="1871" y="20917"/>
                      <a:pt x="1863" y="20061"/>
                    </a:cubicBezTo>
                    <a:cubicBezTo>
                      <a:pt x="1858" y="19488"/>
                      <a:pt x="2012" y="18988"/>
                      <a:pt x="2243" y="18712"/>
                    </a:cubicBezTo>
                    <a:lnTo>
                      <a:pt x="2180" y="11901"/>
                    </a:lnTo>
                    <a:lnTo>
                      <a:pt x="2970" y="12521"/>
                    </a:lnTo>
                    <a:lnTo>
                      <a:pt x="3028" y="18686"/>
                    </a:lnTo>
                    <a:cubicBezTo>
                      <a:pt x="3264" y="18947"/>
                      <a:pt x="3427" y="19437"/>
                      <a:pt x="3433" y="20010"/>
                    </a:cubicBezTo>
                    <a:close/>
                    <a:moveTo>
                      <a:pt x="15799" y="20383"/>
                    </a:moveTo>
                    <a:lnTo>
                      <a:pt x="15729" y="12978"/>
                    </a:lnTo>
                    <a:cubicBezTo>
                      <a:pt x="15274" y="12403"/>
                      <a:pt x="13503" y="11530"/>
                      <a:pt x="10615" y="11624"/>
                    </a:cubicBezTo>
                    <a:cubicBezTo>
                      <a:pt x="7726" y="11718"/>
                      <a:pt x="5972" y="12706"/>
                      <a:pt x="5529" y="13310"/>
                    </a:cubicBezTo>
                    <a:lnTo>
                      <a:pt x="5598" y="20715"/>
                    </a:lnTo>
                    <a:cubicBezTo>
                      <a:pt x="5598" y="20715"/>
                      <a:pt x="15799" y="20383"/>
                      <a:pt x="15799" y="20383"/>
                    </a:cubicBezTo>
                    <a:close/>
                  </a:path>
                </a:pathLst>
              </a:custGeom>
              <a:solidFill>
                <a:schemeClr val="accent2"/>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1117" name="Shape 10391"/>
              <p:cNvSpPr/>
              <p:nvPr/>
            </p:nvSpPr>
            <p:spPr>
              <a:xfrm flipH="1">
                <a:off x="1578760" y="1030317"/>
                <a:ext cx="253330" cy="115272"/>
              </a:xfrm>
              <a:custGeom>
                <a:avLst/>
                <a:gdLst/>
                <a:ahLst/>
                <a:cxnLst>
                  <a:cxn ang="0">
                    <a:pos x="wd2" y="hd2"/>
                  </a:cxn>
                  <a:cxn ang="5400000">
                    <a:pos x="wd2" y="hd2"/>
                  </a:cxn>
                  <a:cxn ang="10800000">
                    <a:pos x="wd2" y="hd2"/>
                  </a:cxn>
                  <a:cxn ang="16200000">
                    <a:pos x="wd2" y="hd2"/>
                  </a:cxn>
                </a:cxnLst>
                <a:rect l="0" t="0" r="r" b="b"/>
                <a:pathLst>
                  <a:path w="21600" h="21600" extrusionOk="0">
                    <a:moveTo>
                      <a:pt x="20754" y="0"/>
                    </a:moveTo>
                    <a:lnTo>
                      <a:pt x="19029" y="1406"/>
                    </a:lnTo>
                    <a:cubicBezTo>
                      <a:pt x="19054" y="1548"/>
                      <a:pt x="19310" y="2958"/>
                      <a:pt x="19310" y="2958"/>
                    </a:cubicBezTo>
                    <a:lnTo>
                      <a:pt x="19147" y="3091"/>
                    </a:lnTo>
                    <a:lnTo>
                      <a:pt x="18865" y="1540"/>
                    </a:lnTo>
                    <a:lnTo>
                      <a:pt x="18111" y="2155"/>
                    </a:lnTo>
                    <a:cubicBezTo>
                      <a:pt x="18136" y="2291"/>
                      <a:pt x="18318" y="3295"/>
                      <a:pt x="18318" y="3295"/>
                    </a:cubicBezTo>
                    <a:lnTo>
                      <a:pt x="18155" y="3428"/>
                    </a:lnTo>
                    <a:lnTo>
                      <a:pt x="17947" y="2288"/>
                    </a:lnTo>
                    <a:lnTo>
                      <a:pt x="17193" y="2903"/>
                    </a:lnTo>
                    <a:cubicBezTo>
                      <a:pt x="17219" y="3044"/>
                      <a:pt x="17474" y="4455"/>
                      <a:pt x="17474" y="4455"/>
                    </a:cubicBezTo>
                    <a:lnTo>
                      <a:pt x="17311" y="4587"/>
                    </a:lnTo>
                    <a:lnTo>
                      <a:pt x="17030" y="3036"/>
                    </a:lnTo>
                    <a:lnTo>
                      <a:pt x="16275" y="3652"/>
                    </a:lnTo>
                    <a:cubicBezTo>
                      <a:pt x="16299" y="3788"/>
                      <a:pt x="16482" y="4792"/>
                      <a:pt x="16482" y="4792"/>
                    </a:cubicBezTo>
                    <a:lnTo>
                      <a:pt x="16318" y="4925"/>
                    </a:lnTo>
                    <a:lnTo>
                      <a:pt x="16111" y="3785"/>
                    </a:lnTo>
                    <a:lnTo>
                      <a:pt x="15357" y="4400"/>
                    </a:lnTo>
                    <a:cubicBezTo>
                      <a:pt x="15383" y="4541"/>
                      <a:pt x="15639" y="5951"/>
                      <a:pt x="15639" y="5951"/>
                    </a:cubicBezTo>
                    <a:lnTo>
                      <a:pt x="15475" y="6085"/>
                    </a:lnTo>
                    <a:lnTo>
                      <a:pt x="15193" y="4533"/>
                    </a:lnTo>
                    <a:lnTo>
                      <a:pt x="14439" y="5148"/>
                    </a:lnTo>
                    <a:cubicBezTo>
                      <a:pt x="14464" y="5284"/>
                      <a:pt x="14647" y="6288"/>
                      <a:pt x="14647" y="6288"/>
                    </a:cubicBezTo>
                    <a:lnTo>
                      <a:pt x="14483" y="6421"/>
                    </a:lnTo>
                    <a:lnTo>
                      <a:pt x="14275" y="5281"/>
                    </a:lnTo>
                    <a:lnTo>
                      <a:pt x="13522" y="5896"/>
                    </a:lnTo>
                    <a:cubicBezTo>
                      <a:pt x="13547" y="6037"/>
                      <a:pt x="13802" y="7448"/>
                      <a:pt x="13802" y="7448"/>
                    </a:cubicBezTo>
                    <a:lnTo>
                      <a:pt x="13638" y="7582"/>
                    </a:lnTo>
                    <a:lnTo>
                      <a:pt x="13358" y="6029"/>
                    </a:lnTo>
                    <a:lnTo>
                      <a:pt x="12603" y="6645"/>
                    </a:lnTo>
                    <a:cubicBezTo>
                      <a:pt x="12628" y="6781"/>
                      <a:pt x="12810" y="7785"/>
                      <a:pt x="12810" y="7785"/>
                    </a:cubicBezTo>
                    <a:lnTo>
                      <a:pt x="12646" y="7919"/>
                    </a:lnTo>
                    <a:lnTo>
                      <a:pt x="12439" y="6778"/>
                    </a:lnTo>
                    <a:lnTo>
                      <a:pt x="11685" y="7393"/>
                    </a:lnTo>
                    <a:cubicBezTo>
                      <a:pt x="11711" y="7534"/>
                      <a:pt x="11967" y="8944"/>
                      <a:pt x="11967" y="8944"/>
                    </a:cubicBezTo>
                    <a:lnTo>
                      <a:pt x="11803" y="9078"/>
                    </a:lnTo>
                    <a:lnTo>
                      <a:pt x="11521" y="7527"/>
                    </a:lnTo>
                    <a:lnTo>
                      <a:pt x="10768" y="8141"/>
                    </a:lnTo>
                    <a:cubicBezTo>
                      <a:pt x="10792" y="8277"/>
                      <a:pt x="10974" y="9282"/>
                      <a:pt x="10974" y="9282"/>
                    </a:cubicBezTo>
                    <a:lnTo>
                      <a:pt x="10811" y="9415"/>
                    </a:lnTo>
                    <a:lnTo>
                      <a:pt x="10604" y="8275"/>
                    </a:lnTo>
                    <a:lnTo>
                      <a:pt x="9849" y="8890"/>
                    </a:lnTo>
                    <a:cubicBezTo>
                      <a:pt x="9874" y="9031"/>
                      <a:pt x="10131" y="10441"/>
                      <a:pt x="10131" y="10441"/>
                    </a:cubicBezTo>
                    <a:lnTo>
                      <a:pt x="9967" y="10575"/>
                    </a:lnTo>
                    <a:lnTo>
                      <a:pt x="9686" y="9023"/>
                    </a:lnTo>
                    <a:lnTo>
                      <a:pt x="8931" y="9638"/>
                    </a:lnTo>
                    <a:cubicBezTo>
                      <a:pt x="8956" y="9774"/>
                      <a:pt x="9139" y="10778"/>
                      <a:pt x="9139" y="10778"/>
                    </a:cubicBezTo>
                    <a:lnTo>
                      <a:pt x="8975" y="10912"/>
                    </a:lnTo>
                    <a:lnTo>
                      <a:pt x="8767" y="9772"/>
                    </a:lnTo>
                    <a:lnTo>
                      <a:pt x="8014" y="10386"/>
                    </a:lnTo>
                    <a:cubicBezTo>
                      <a:pt x="8039" y="10527"/>
                      <a:pt x="8295" y="11937"/>
                      <a:pt x="8295" y="11937"/>
                    </a:cubicBezTo>
                    <a:lnTo>
                      <a:pt x="8131" y="12071"/>
                    </a:lnTo>
                    <a:lnTo>
                      <a:pt x="7850" y="10520"/>
                    </a:lnTo>
                    <a:lnTo>
                      <a:pt x="7095" y="11135"/>
                    </a:lnTo>
                    <a:cubicBezTo>
                      <a:pt x="7120" y="11271"/>
                      <a:pt x="7302" y="12275"/>
                      <a:pt x="7302" y="12275"/>
                    </a:cubicBezTo>
                    <a:lnTo>
                      <a:pt x="7138" y="12409"/>
                    </a:lnTo>
                    <a:lnTo>
                      <a:pt x="6932" y="11268"/>
                    </a:lnTo>
                    <a:lnTo>
                      <a:pt x="6177" y="11883"/>
                    </a:lnTo>
                    <a:cubicBezTo>
                      <a:pt x="6203" y="12024"/>
                      <a:pt x="6459" y="13435"/>
                      <a:pt x="6459" y="13435"/>
                    </a:cubicBezTo>
                    <a:lnTo>
                      <a:pt x="6295" y="13568"/>
                    </a:lnTo>
                    <a:lnTo>
                      <a:pt x="6013" y="12017"/>
                    </a:lnTo>
                    <a:lnTo>
                      <a:pt x="5260" y="12631"/>
                    </a:lnTo>
                    <a:cubicBezTo>
                      <a:pt x="5284" y="12768"/>
                      <a:pt x="5467" y="13771"/>
                      <a:pt x="5467" y="13771"/>
                    </a:cubicBezTo>
                    <a:lnTo>
                      <a:pt x="5303" y="13905"/>
                    </a:lnTo>
                    <a:lnTo>
                      <a:pt x="5096" y="12765"/>
                    </a:lnTo>
                    <a:lnTo>
                      <a:pt x="4342" y="13379"/>
                    </a:lnTo>
                    <a:cubicBezTo>
                      <a:pt x="4367" y="13521"/>
                      <a:pt x="4624" y="14931"/>
                      <a:pt x="4624" y="14931"/>
                    </a:cubicBezTo>
                    <a:lnTo>
                      <a:pt x="4460" y="15064"/>
                    </a:lnTo>
                    <a:lnTo>
                      <a:pt x="4178" y="13513"/>
                    </a:lnTo>
                    <a:lnTo>
                      <a:pt x="3423" y="14128"/>
                    </a:lnTo>
                    <a:cubicBezTo>
                      <a:pt x="3448" y="14265"/>
                      <a:pt x="3630" y="15269"/>
                      <a:pt x="3630" y="15269"/>
                    </a:cubicBezTo>
                    <a:lnTo>
                      <a:pt x="3467" y="15402"/>
                    </a:lnTo>
                    <a:lnTo>
                      <a:pt x="3260" y="14261"/>
                    </a:lnTo>
                    <a:lnTo>
                      <a:pt x="2505" y="14876"/>
                    </a:lnTo>
                    <a:cubicBezTo>
                      <a:pt x="2531" y="15018"/>
                      <a:pt x="2787" y="16428"/>
                      <a:pt x="2787" y="16428"/>
                    </a:cubicBezTo>
                    <a:lnTo>
                      <a:pt x="2623" y="16561"/>
                    </a:lnTo>
                    <a:lnTo>
                      <a:pt x="2342" y="15010"/>
                    </a:lnTo>
                    <a:lnTo>
                      <a:pt x="1588" y="15625"/>
                    </a:lnTo>
                    <a:cubicBezTo>
                      <a:pt x="1613" y="15761"/>
                      <a:pt x="1795" y="16765"/>
                      <a:pt x="1795" y="16765"/>
                    </a:cubicBezTo>
                    <a:lnTo>
                      <a:pt x="1631" y="16898"/>
                    </a:lnTo>
                    <a:lnTo>
                      <a:pt x="1424" y="15758"/>
                    </a:lnTo>
                    <a:lnTo>
                      <a:pt x="670" y="16373"/>
                    </a:lnTo>
                    <a:cubicBezTo>
                      <a:pt x="696" y="16514"/>
                      <a:pt x="951" y="17925"/>
                      <a:pt x="951" y="17925"/>
                    </a:cubicBezTo>
                    <a:lnTo>
                      <a:pt x="788" y="18057"/>
                    </a:lnTo>
                    <a:lnTo>
                      <a:pt x="506" y="16506"/>
                    </a:lnTo>
                    <a:lnTo>
                      <a:pt x="0" y="16919"/>
                    </a:lnTo>
                    <a:lnTo>
                      <a:pt x="846" y="21600"/>
                    </a:lnTo>
                    <a:lnTo>
                      <a:pt x="21600" y="4681"/>
                    </a:lnTo>
                    <a:lnTo>
                      <a:pt x="20754" y="0"/>
                    </a:lnTo>
                    <a:close/>
                    <a:moveTo>
                      <a:pt x="20622" y="2793"/>
                    </a:moveTo>
                    <a:cubicBezTo>
                      <a:pt x="20707" y="3260"/>
                      <a:pt x="20598" y="3784"/>
                      <a:pt x="20378" y="3963"/>
                    </a:cubicBezTo>
                    <a:cubicBezTo>
                      <a:pt x="20158" y="4143"/>
                      <a:pt x="19911" y="3909"/>
                      <a:pt x="19826" y="3442"/>
                    </a:cubicBezTo>
                    <a:cubicBezTo>
                      <a:pt x="19742" y="2974"/>
                      <a:pt x="19852" y="2449"/>
                      <a:pt x="20072" y="2270"/>
                    </a:cubicBezTo>
                    <a:cubicBezTo>
                      <a:pt x="20292" y="2091"/>
                      <a:pt x="20538" y="2325"/>
                      <a:pt x="20622" y="2793"/>
                    </a:cubicBezTo>
                    <a:close/>
                  </a:path>
                </a:pathLst>
              </a:custGeom>
              <a:solidFill>
                <a:schemeClr val="accent2"/>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1118" name="Shape 10392"/>
              <p:cNvSpPr/>
              <p:nvPr/>
            </p:nvSpPr>
            <p:spPr>
              <a:xfrm flipH="1">
                <a:off x="465806" y="313906"/>
                <a:ext cx="101683" cy="117235"/>
              </a:xfrm>
              <a:custGeom>
                <a:avLst/>
                <a:gdLst/>
                <a:ahLst/>
                <a:cxnLst>
                  <a:cxn ang="0">
                    <a:pos x="wd2" y="hd2"/>
                  </a:cxn>
                  <a:cxn ang="5400000">
                    <a:pos x="wd2" y="hd2"/>
                  </a:cxn>
                  <a:cxn ang="10800000">
                    <a:pos x="wd2" y="hd2"/>
                  </a:cxn>
                  <a:cxn ang="16200000">
                    <a:pos x="wd2" y="hd2"/>
                  </a:cxn>
                </a:cxnLst>
                <a:rect l="0" t="0" r="r" b="b"/>
                <a:pathLst>
                  <a:path w="21600" h="21600" extrusionOk="0">
                    <a:moveTo>
                      <a:pt x="0" y="896"/>
                    </a:moveTo>
                    <a:lnTo>
                      <a:pt x="1727" y="21600"/>
                    </a:lnTo>
                    <a:lnTo>
                      <a:pt x="21600" y="20435"/>
                    </a:lnTo>
                    <a:lnTo>
                      <a:pt x="20172" y="3324"/>
                    </a:lnTo>
                    <a:lnTo>
                      <a:pt x="15291" y="0"/>
                    </a:lnTo>
                    <a:lnTo>
                      <a:pt x="0" y="896"/>
                    </a:lnTo>
                    <a:close/>
                    <a:moveTo>
                      <a:pt x="6715" y="5294"/>
                    </a:moveTo>
                    <a:lnTo>
                      <a:pt x="13953" y="4870"/>
                    </a:lnTo>
                    <a:lnTo>
                      <a:pt x="14001" y="5441"/>
                    </a:lnTo>
                    <a:lnTo>
                      <a:pt x="6763" y="5865"/>
                    </a:lnTo>
                    <a:lnTo>
                      <a:pt x="6715" y="5294"/>
                    </a:lnTo>
                    <a:close/>
                    <a:moveTo>
                      <a:pt x="3566" y="11139"/>
                    </a:moveTo>
                    <a:lnTo>
                      <a:pt x="18042" y="10291"/>
                    </a:lnTo>
                    <a:lnTo>
                      <a:pt x="18088" y="10846"/>
                    </a:lnTo>
                    <a:lnTo>
                      <a:pt x="3613" y="11694"/>
                    </a:lnTo>
                    <a:lnTo>
                      <a:pt x="3566" y="11139"/>
                    </a:lnTo>
                    <a:close/>
                    <a:moveTo>
                      <a:pt x="3801" y="13947"/>
                    </a:moveTo>
                    <a:lnTo>
                      <a:pt x="18276" y="13099"/>
                    </a:lnTo>
                    <a:lnTo>
                      <a:pt x="18324" y="13670"/>
                    </a:lnTo>
                    <a:lnTo>
                      <a:pt x="3848" y="14519"/>
                    </a:lnTo>
                    <a:lnTo>
                      <a:pt x="3801" y="13947"/>
                    </a:lnTo>
                    <a:close/>
                    <a:moveTo>
                      <a:pt x="4035" y="16756"/>
                    </a:moveTo>
                    <a:lnTo>
                      <a:pt x="11273" y="16332"/>
                    </a:lnTo>
                    <a:lnTo>
                      <a:pt x="11320" y="16903"/>
                    </a:lnTo>
                    <a:lnTo>
                      <a:pt x="4083" y="17327"/>
                    </a:lnTo>
                    <a:lnTo>
                      <a:pt x="4035" y="16756"/>
                    </a:lnTo>
                    <a:close/>
                  </a:path>
                </a:pathLst>
              </a:custGeom>
              <a:solidFill>
                <a:schemeClr val="accent2"/>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1119" name="Shape 10393"/>
              <p:cNvSpPr/>
              <p:nvPr/>
            </p:nvSpPr>
            <p:spPr>
              <a:xfrm flipH="1">
                <a:off x="694949" y="1430139"/>
                <a:ext cx="277003" cy="256440"/>
              </a:xfrm>
              <a:custGeom>
                <a:avLst/>
                <a:gdLst/>
                <a:ahLst/>
                <a:cxnLst>
                  <a:cxn ang="0">
                    <a:pos x="wd2" y="hd2"/>
                  </a:cxn>
                  <a:cxn ang="5400000">
                    <a:pos x="wd2" y="hd2"/>
                  </a:cxn>
                  <a:cxn ang="10800000">
                    <a:pos x="wd2" y="hd2"/>
                  </a:cxn>
                  <a:cxn ang="16200000">
                    <a:pos x="wd2" y="hd2"/>
                  </a:cxn>
                </a:cxnLst>
                <a:rect l="0" t="0" r="r" b="b"/>
                <a:pathLst>
                  <a:path w="21595" h="21600" extrusionOk="0">
                    <a:moveTo>
                      <a:pt x="8914" y="18801"/>
                    </a:moveTo>
                    <a:lnTo>
                      <a:pt x="4785" y="21600"/>
                    </a:lnTo>
                    <a:lnTo>
                      <a:pt x="4816" y="16426"/>
                    </a:lnTo>
                    <a:cubicBezTo>
                      <a:pt x="4816" y="16426"/>
                      <a:pt x="8914" y="18801"/>
                      <a:pt x="8914" y="18801"/>
                    </a:cubicBezTo>
                    <a:close/>
                    <a:moveTo>
                      <a:pt x="13648" y="9886"/>
                    </a:moveTo>
                    <a:cubicBezTo>
                      <a:pt x="14256" y="10473"/>
                      <a:pt x="14710" y="11017"/>
                      <a:pt x="14897" y="11332"/>
                    </a:cubicBezTo>
                    <a:cubicBezTo>
                      <a:pt x="15850" y="10515"/>
                      <a:pt x="17245" y="10354"/>
                      <a:pt x="18616" y="11148"/>
                    </a:cubicBezTo>
                    <a:cubicBezTo>
                      <a:pt x="20411" y="12189"/>
                      <a:pt x="21595" y="16528"/>
                      <a:pt x="21595" y="16528"/>
                    </a:cubicBezTo>
                    <a:cubicBezTo>
                      <a:pt x="21595" y="16528"/>
                      <a:pt x="21592" y="16527"/>
                      <a:pt x="21588" y="16526"/>
                    </a:cubicBezTo>
                    <a:cubicBezTo>
                      <a:pt x="21592" y="16529"/>
                      <a:pt x="21593" y="16531"/>
                      <a:pt x="21593" y="16531"/>
                    </a:cubicBezTo>
                    <a:cubicBezTo>
                      <a:pt x="21593" y="16531"/>
                      <a:pt x="17444" y="17785"/>
                      <a:pt x="15649" y="16745"/>
                    </a:cubicBezTo>
                    <a:cubicBezTo>
                      <a:pt x="14292" y="15958"/>
                      <a:pt x="13682" y="14654"/>
                      <a:pt x="13824" y="13387"/>
                    </a:cubicBezTo>
                    <a:cubicBezTo>
                      <a:pt x="13475" y="13392"/>
                      <a:pt x="12782" y="13278"/>
                      <a:pt x="11970" y="13046"/>
                    </a:cubicBezTo>
                    <a:lnTo>
                      <a:pt x="9286" y="18101"/>
                    </a:lnTo>
                    <a:lnTo>
                      <a:pt x="5188" y="15725"/>
                    </a:lnTo>
                    <a:lnTo>
                      <a:pt x="7746" y="10909"/>
                    </a:lnTo>
                    <a:cubicBezTo>
                      <a:pt x="5611" y="9358"/>
                      <a:pt x="2500" y="6818"/>
                      <a:pt x="1282" y="5700"/>
                    </a:cubicBezTo>
                    <a:cubicBezTo>
                      <a:pt x="139" y="4651"/>
                      <a:pt x="14" y="4208"/>
                      <a:pt x="8" y="4074"/>
                    </a:cubicBezTo>
                    <a:cubicBezTo>
                      <a:pt x="-5" y="4066"/>
                      <a:pt x="-1" y="4060"/>
                      <a:pt x="9" y="4052"/>
                    </a:cubicBezTo>
                    <a:cubicBezTo>
                      <a:pt x="10" y="4035"/>
                      <a:pt x="13" y="4026"/>
                      <a:pt x="13" y="4026"/>
                    </a:cubicBezTo>
                    <a:cubicBezTo>
                      <a:pt x="143" y="3970"/>
                      <a:pt x="568" y="3846"/>
                      <a:pt x="2025" y="4303"/>
                    </a:cubicBezTo>
                    <a:cubicBezTo>
                      <a:pt x="3577" y="4790"/>
                      <a:pt x="7287" y="6203"/>
                      <a:pt x="9677" y="7273"/>
                    </a:cubicBezTo>
                    <a:lnTo>
                      <a:pt x="11818" y="3240"/>
                    </a:lnTo>
                    <a:lnTo>
                      <a:pt x="15917" y="5613"/>
                    </a:lnTo>
                    <a:cubicBezTo>
                      <a:pt x="15917" y="5613"/>
                      <a:pt x="13648" y="9886"/>
                      <a:pt x="13648" y="9886"/>
                    </a:cubicBezTo>
                    <a:close/>
                    <a:moveTo>
                      <a:pt x="12197" y="2525"/>
                    </a:moveTo>
                    <a:lnTo>
                      <a:pt x="13538" y="0"/>
                    </a:lnTo>
                    <a:lnTo>
                      <a:pt x="17637" y="2372"/>
                    </a:lnTo>
                    <a:lnTo>
                      <a:pt x="16296" y="4898"/>
                    </a:lnTo>
                    <a:cubicBezTo>
                      <a:pt x="16296" y="4898"/>
                      <a:pt x="12197" y="2525"/>
                      <a:pt x="12197" y="2525"/>
                    </a:cubicBezTo>
                    <a:close/>
                  </a:path>
                </a:pathLst>
              </a:custGeom>
              <a:solidFill>
                <a:schemeClr val="accent2"/>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1120" name="Shape 10394"/>
              <p:cNvSpPr/>
              <p:nvPr/>
            </p:nvSpPr>
            <p:spPr>
              <a:xfrm flipH="1">
                <a:off x="1609670" y="1145271"/>
                <a:ext cx="166311" cy="157538"/>
              </a:xfrm>
              <a:custGeom>
                <a:avLst/>
                <a:gdLst/>
                <a:ahLst/>
                <a:cxnLst>
                  <a:cxn ang="0">
                    <a:pos x="wd2" y="hd2"/>
                  </a:cxn>
                  <a:cxn ang="5400000">
                    <a:pos x="wd2" y="hd2"/>
                  </a:cxn>
                  <a:cxn ang="10800000">
                    <a:pos x="wd2" y="hd2"/>
                  </a:cxn>
                  <a:cxn ang="16200000">
                    <a:pos x="wd2" y="hd2"/>
                  </a:cxn>
                </a:cxnLst>
                <a:rect l="0" t="0" r="r" b="b"/>
                <a:pathLst>
                  <a:path w="20991" h="21600" extrusionOk="0">
                    <a:moveTo>
                      <a:pt x="0" y="6005"/>
                    </a:moveTo>
                    <a:lnTo>
                      <a:pt x="2577" y="11807"/>
                    </a:lnTo>
                    <a:cubicBezTo>
                      <a:pt x="2577" y="11807"/>
                      <a:pt x="3706" y="12286"/>
                      <a:pt x="4255" y="11343"/>
                    </a:cubicBezTo>
                    <a:cubicBezTo>
                      <a:pt x="4860" y="10297"/>
                      <a:pt x="7052" y="9212"/>
                      <a:pt x="8001" y="11472"/>
                    </a:cubicBezTo>
                    <a:cubicBezTo>
                      <a:pt x="8949" y="13731"/>
                      <a:pt x="7204" y="14700"/>
                      <a:pt x="5987" y="14655"/>
                    </a:cubicBezTo>
                    <a:cubicBezTo>
                      <a:pt x="4886" y="14615"/>
                      <a:pt x="4270" y="15618"/>
                      <a:pt x="4270" y="15618"/>
                    </a:cubicBezTo>
                    <a:lnTo>
                      <a:pt x="6927" y="21600"/>
                    </a:lnTo>
                    <a:lnTo>
                      <a:pt x="11852" y="19189"/>
                    </a:lnTo>
                    <a:cubicBezTo>
                      <a:pt x="11852" y="19189"/>
                      <a:pt x="11984" y="18276"/>
                      <a:pt x="11207" y="17738"/>
                    </a:cubicBezTo>
                    <a:cubicBezTo>
                      <a:pt x="10263" y="17087"/>
                      <a:pt x="9280" y="15038"/>
                      <a:pt x="11605" y="13899"/>
                    </a:cubicBezTo>
                    <a:cubicBezTo>
                      <a:pt x="13931" y="12761"/>
                      <a:pt x="14808" y="14792"/>
                      <a:pt x="14617" y="16180"/>
                    </a:cubicBezTo>
                    <a:cubicBezTo>
                      <a:pt x="14474" y="17220"/>
                      <a:pt x="15221" y="17540"/>
                      <a:pt x="15221" y="17540"/>
                    </a:cubicBezTo>
                    <a:lnTo>
                      <a:pt x="19368" y="15510"/>
                    </a:lnTo>
                    <a:cubicBezTo>
                      <a:pt x="19368" y="15510"/>
                      <a:pt x="17338" y="11290"/>
                      <a:pt x="17019" y="10076"/>
                    </a:cubicBezTo>
                    <a:cubicBezTo>
                      <a:pt x="16676" y="8775"/>
                      <a:pt x="18369" y="8955"/>
                      <a:pt x="18673" y="8964"/>
                    </a:cubicBezTo>
                    <a:cubicBezTo>
                      <a:pt x="20424" y="9020"/>
                      <a:pt x="21600" y="7510"/>
                      <a:pt x="20656" y="5385"/>
                    </a:cubicBezTo>
                    <a:cubicBezTo>
                      <a:pt x="19712" y="3260"/>
                      <a:pt x="17321" y="3778"/>
                      <a:pt x="16643" y="5120"/>
                    </a:cubicBezTo>
                    <a:cubicBezTo>
                      <a:pt x="16139" y="6117"/>
                      <a:pt x="15546" y="6529"/>
                      <a:pt x="15164" y="5995"/>
                    </a:cubicBezTo>
                    <a:cubicBezTo>
                      <a:pt x="14272" y="4748"/>
                      <a:pt x="12268" y="0"/>
                      <a:pt x="12268" y="0"/>
                    </a:cubicBezTo>
                    <a:lnTo>
                      <a:pt x="8380" y="1903"/>
                    </a:lnTo>
                    <a:cubicBezTo>
                      <a:pt x="8380" y="1903"/>
                      <a:pt x="8041" y="3203"/>
                      <a:pt x="8973" y="3711"/>
                    </a:cubicBezTo>
                    <a:cubicBezTo>
                      <a:pt x="10375" y="4474"/>
                      <a:pt x="10679" y="6519"/>
                      <a:pt x="8834" y="7423"/>
                    </a:cubicBezTo>
                    <a:cubicBezTo>
                      <a:pt x="6988" y="8326"/>
                      <a:pt x="5715" y="6969"/>
                      <a:pt x="5997" y="5295"/>
                    </a:cubicBezTo>
                    <a:cubicBezTo>
                      <a:pt x="6154" y="4357"/>
                      <a:pt x="5083" y="3527"/>
                      <a:pt x="5083" y="3527"/>
                    </a:cubicBezTo>
                    <a:cubicBezTo>
                      <a:pt x="5083" y="3527"/>
                      <a:pt x="0" y="6005"/>
                      <a:pt x="0" y="6005"/>
                    </a:cubicBezTo>
                    <a:close/>
                  </a:path>
                </a:pathLst>
              </a:custGeom>
              <a:solidFill>
                <a:schemeClr val="accent2"/>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1121" name="Shape 10395"/>
              <p:cNvSpPr/>
              <p:nvPr/>
            </p:nvSpPr>
            <p:spPr>
              <a:xfrm flipH="1">
                <a:off x="675902" y="164345"/>
                <a:ext cx="134044" cy="138619"/>
              </a:xfrm>
              <a:custGeom>
                <a:avLst/>
                <a:gdLst/>
                <a:ahLst/>
                <a:cxnLst>
                  <a:cxn ang="0">
                    <a:pos x="wd2" y="hd2"/>
                  </a:cxn>
                  <a:cxn ang="5400000">
                    <a:pos x="wd2" y="hd2"/>
                  </a:cxn>
                  <a:cxn ang="10800000">
                    <a:pos x="wd2" y="hd2"/>
                  </a:cxn>
                  <a:cxn ang="16200000">
                    <a:pos x="wd2" y="hd2"/>
                  </a:cxn>
                </a:cxnLst>
                <a:rect l="0" t="0" r="r" b="b"/>
                <a:pathLst>
                  <a:path w="19372" h="21028" extrusionOk="0">
                    <a:moveTo>
                      <a:pt x="11133" y="0"/>
                    </a:moveTo>
                    <a:cubicBezTo>
                      <a:pt x="10472" y="291"/>
                      <a:pt x="9828" y="670"/>
                      <a:pt x="9217" y="1133"/>
                    </a:cubicBezTo>
                    <a:cubicBezTo>
                      <a:pt x="8204" y="1900"/>
                      <a:pt x="7240" y="3000"/>
                      <a:pt x="7231" y="4263"/>
                    </a:cubicBezTo>
                    <a:cubicBezTo>
                      <a:pt x="7231" y="4376"/>
                      <a:pt x="7250" y="4474"/>
                      <a:pt x="7264" y="4578"/>
                    </a:cubicBezTo>
                    <a:lnTo>
                      <a:pt x="5150" y="2019"/>
                    </a:lnTo>
                    <a:cubicBezTo>
                      <a:pt x="5135" y="2030"/>
                      <a:pt x="5117" y="2042"/>
                      <a:pt x="5101" y="2053"/>
                    </a:cubicBezTo>
                    <a:cubicBezTo>
                      <a:pt x="5026" y="2106"/>
                      <a:pt x="4954" y="2159"/>
                      <a:pt x="4879" y="2213"/>
                    </a:cubicBezTo>
                    <a:lnTo>
                      <a:pt x="7422" y="5900"/>
                    </a:lnTo>
                    <a:cubicBezTo>
                      <a:pt x="4976" y="5414"/>
                      <a:pt x="2485" y="6475"/>
                      <a:pt x="1081" y="8857"/>
                    </a:cubicBezTo>
                    <a:cubicBezTo>
                      <a:pt x="-1075" y="12513"/>
                      <a:pt x="94" y="17729"/>
                      <a:pt x="3687" y="19976"/>
                    </a:cubicBezTo>
                    <a:cubicBezTo>
                      <a:pt x="6285" y="21600"/>
                      <a:pt x="9521" y="21245"/>
                      <a:pt x="12056" y="19586"/>
                    </a:cubicBezTo>
                    <a:cubicBezTo>
                      <a:pt x="14334" y="19918"/>
                      <a:pt x="16642" y="19169"/>
                      <a:pt x="18071" y="17172"/>
                    </a:cubicBezTo>
                    <a:cubicBezTo>
                      <a:pt x="20525" y="13741"/>
                      <a:pt x="19341" y="8581"/>
                      <a:pt x="15910" y="5901"/>
                    </a:cubicBezTo>
                    <a:cubicBezTo>
                      <a:pt x="14979" y="5173"/>
                      <a:pt x="13947" y="4703"/>
                      <a:pt x="12863" y="4562"/>
                    </a:cubicBezTo>
                    <a:cubicBezTo>
                      <a:pt x="12075" y="4459"/>
                      <a:pt x="11290" y="4541"/>
                      <a:pt x="10538" y="4763"/>
                    </a:cubicBezTo>
                    <a:cubicBezTo>
                      <a:pt x="10954" y="4092"/>
                      <a:pt x="11178" y="3259"/>
                      <a:pt x="11249" y="2443"/>
                    </a:cubicBezTo>
                    <a:cubicBezTo>
                      <a:pt x="11323" y="1599"/>
                      <a:pt x="11284" y="776"/>
                      <a:pt x="11133" y="0"/>
                    </a:cubicBezTo>
                    <a:close/>
                  </a:path>
                </a:pathLst>
              </a:custGeom>
              <a:solidFill>
                <a:schemeClr val="accent2"/>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1122" name="Shape 10396"/>
              <p:cNvSpPr/>
              <p:nvPr/>
            </p:nvSpPr>
            <p:spPr>
              <a:xfrm flipH="1">
                <a:off x="1032073" y="491011"/>
                <a:ext cx="136165" cy="122485"/>
              </a:xfrm>
              <a:custGeom>
                <a:avLst/>
                <a:gdLst/>
                <a:ahLst/>
                <a:cxnLst>
                  <a:cxn ang="0">
                    <a:pos x="wd2" y="hd2"/>
                  </a:cxn>
                  <a:cxn ang="5400000">
                    <a:pos x="wd2" y="hd2"/>
                  </a:cxn>
                  <a:cxn ang="10800000">
                    <a:pos x="wd2" y="hd2"/>
                  </a:cxn>
                  <a:cxn ang="16200000">
                    <a:pos x="wd2" y="hd2"/>
                  </a:cxn>
                </a:cxnLst>
                <a:rect l="0" t="0" r="r" b="b"/>
                <a:pathLst>
                  <a:path w="21184" h="21600" extrusionOk="0">
                    <a:moveTo>
                      <a:pt x="0" y="3459"/>
                    </a:moveTo>
                    <a:lnTo>
                      <a:pt x="1422" y="10208"/>
                    </a:lnTo>
                    <a:cubicBezTo>
                      <a:pt x="1422" y="10208"/>
                      <a:pt x="2469" y="10982"/>
                      <a:pt x="3219" y="10113"/>
                    </a:cubicBezTo>
                    <a:cubicBezTo>
                      <a:pt x="4049" y="9149"/>
                      <a:pt x="6494" y="8518"/>
                      <a:pt x="6992" y="11134"/>
                    </a:cubicBezTo>
                    <a:cubicBezTo>
                      <a:pt x="7491" y="13750"/>
                      <a:pt x="5522" y="14362"/>
                      <a:pt x="4296" y="14027"/>
                    </a:cubicBezTo>
                    <a:cubicBezTo>
                      <a:pt x="3187" y="13725"/>
                      <a:pt x="2357" y="14641"/>
                      <a:pt x="2357" y="14641"/>
                    </a:cubicBezTo>
                    <a:lnTo>
                      <a:pt x="3823" y="21600"/>
                    </a:lnTo>
                    <a:lnTo>
                      <a:pt x="9313" y="20212"/>
                    </a:lnTo>
                    <a:cubicBezTo>
                      <a:pt x="9313" y="20212"/>
                      <a:pt x="9635" y="19276"/>
                      <a:pt x="8958" y="18523"/>
                    </a:cubicBezTo>
                    <a:cubicBezTo>
                      <a:pt x="8134" y="17611"/>
                      <a:pt x="7558" y="15210"/>
                      <a:pt x="10150" y="14555"/>
                    </a:cubicBezTo>
                    <a:cubicBezTo>
                      <a:pt x="12743" y="13899"/>
                      <a:pt x="13216" y="16255"/>
                      <a:pt x="12736" y="17679"/>
                    </a:cubicBezTo>
                    <a:cubicBezTo>
                      <a:pt x="12378" y="18747"/>
                      <a:pt x="13070" y="19262"/>
                      <a:pt x="13070" y="19262"/>
                    </a:cubicBezTo>
                    <a:lnTo>
                      <a:pt x="17693" y="18092"/>
                    </a:lnTo>
                    <a:cubicBezTo>
                      <a:pt x="17693" y="18092"/>
                      <a:pt x="16501" y="13146"/>
                      <a:pt x="16426" y="11786"/>
                    </a:cubicBezTo>
                    <a:cubicBezTo>
                      <a:pt x="16346" y="10328"/>
                      <a:pt x="18026" y="10919"/>
                      <a:pt x="18332" y="11000"/>
                    </a:cubicBezTo>
                    <a:cubicBezTo>
                      <a:pt x="20097" y="11473"/>
                      <a:pt x="21600" y="10153"/>
                      <a:pt x="21079" y="7680"/>
                    </a:cubicBezTo>
                    <a:cubicBezTo>
                      <a:pt x="20558" y="5208"/>
                      <a:pt x="18027" y="5192"/>
                      <a:pt x="17063" y="6452"/>
                    </a:cubicBezTo>
                    <a:cubicBezTo>
                      <a:pt x="16347" y="7388"/>
                      <a:pt x="15661" y="7684"/>
                      <a:pt x="15383" y="7029"/>
                    </a:cubicBezTo>
                    <a:cubicBezTo>
                      <a:pt x="14735" y="5498"/>
                      <a:pt x="13677" y="0"/>
                      <a:pt x="13677" y="0"/>
                    </a:cubicBezTo>
                    <a:lnTo>
                      <a:pt x="9343" y="1096"/>
                    </a:lnTo>
                    <a:cubicBezTo>
                      <a:pt x="9343" y="1096"/>
                      <a:pt x="8732" y="2392"/>
                      <a:pt x="9572" y="3149"/>
                    </a:cubicBezTo>
                    <a:cubicBezTo>
                      <a:pt x="10838" y="4289"/>
                      <a:pt x="10727" y="6525"/>
                      <a:pt x="8669" y="7045"/>
                    </a:cubicBezTo>
                    <a:cubicBezTo>
                      <a:pt x="6612" y="7566"/>
                      <a:pt x="5599" y="5828"/>
                      <a:pt x="6228" y="4123"/>
                    </a:cubicBezTo>
                    <a:cubicBezTo>
                      <a:pt x="6581" y="3168"/>
                      <a:pt x="5664" y="2036"/>
                      <a:pt x="5664" y="2036"/>
                    </a:cubicBezTo>
                    <a:cubicBezTo>
                      <a:pt x="5664" y="2036"/>
                      <a:pt x="0" y="3459"/>
                      <a:pt x="0" y="3459"/>
                    </a:cubicBezTo>
                    <a:close/>
                  </a:path>
                </a:pathLst>
              </a:custGeom>
              <a:solidFill>
                <a:schemeClr val="accent2"/>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1123" name="Shape 10397"/>
              <p:cNvSpPr/>
              <p:nvPr/>
            </p:nvSpPr>
            <p:spPr>
              <a:xfrm flipH="1">
                <a:off x="9887" y="695620"/>
                <a:ext cx="124874" cy="129135"/>
              </a:xfrm>
              <a:custGeom>
                <a:avLst/>
                <a:gdLst/>
                <a:ahLst/>
                <a:cxnLst>
                  <a:cxn ang="0">
                    <a:pos x="wd2" y="hd2"/>
                  </a:cxn>
                  <a:cxn ang="5400000">
                    <a:pos x="wd2" y="hd2"/>
                  </a:cxn>
                  <a:cxn ang="10800000">
                    <a:pos x="wd2" y="hd2"/>
                  </a:cxn>
                  <a:cxn ang="16200000">
                    <a:pos x="wd2" y="hd2"/>
                  </a:cxn>
                </a:cxnLst>
                <a:rect l="0" t="0" r="r" b="b"/>
                <a:pathLst>
                  <a:path w="19372" h="21028" extrusionOk="0">
                    <a:moveTo>
                      <a:pt x="11133" y="0"/>
                    </a:moveTo>
                    <a:cubicBezTo>
                      <a:pt x="10472" y="291"/>
                      <a:pt x="9828" y="670"/>
                      <a:pt x="9217" y="1133"/>
                    </a:cubicBezTo>
                    <a:cubicBezTo>
                      <a:pt x="8204" y="1900"/>
                      <a:pt x="7240" y="3000"/>
                      <a:pt x="7231" y="4263"/>
                    </a:cubicBezTo>
                    <a:cubicBezTo>
                      <a:pt x="7231" y="4376"/>
                      <a:pt x="7250" y="4474"/>
                      <a:pt x="7264" y="4578"/>
                    </a:cubicBezTo>
                    <a:lnTo>
                      <a:pt x="5150" y="2019"/>
                    </a:lnTo>
                    <a:cubicBezTo>
                      <a:pt x="5135" y="2030"/>
                      <a:pt x="5117" y="2042"/>
                      <a:pt x="5101" y="2053"/>
                    </a:cubicBezTo>
                    <a:cubicBezTo>
                      <a:pt x="5026" y="2106"/>
                      <a:pt x="4954" y="2159"/>
                      <a:pt x="4879" y="2213"/>
                    </a:cubicBezTo>
                    <a:lnTo>
                      <a:pt x="7422" y="5900"/>
                    </a:lnTo>
                    <a:cubicBezTo>
                      <a:pt x="4976" y="5414"/>
                      <a:pt x="2485" y="6475"/>
                      <a:pt x="1081" y="8857"/>
                    </a:cubicBezTo>
                    <a:cubicBezTo>
                      <a:pt x="-1075" y="12513"/>
                      <a:pt x="94" y="17729"/>
                      <a:pt x="3687" y="19976"/>
                    </a:cubicBezTo>
                    <a:cubicBezTo>
                      <a:pt x="6285" y="21600"/>
                      <a:pt x="9521" y="21245"/>
                      <a:pt x="12056" y="19586"/>
                    </a:cubicBezTo>
                    <a:cubicBezTo>
                      <a:pt x="14334" y="19918"/>
                      <a:pt x="16642" y="19169"/>
                      <a:pt x="18071" y="17172"/>
                    </a:cubicBezTo>
                    <a:cubicBezTo>
                      <a:pt x="20525" y="13741"/>
                      <a:pt x="19341" y="8581"/>
                      <a:pt x="15910" y="5901"/>
                    </a:cubicBezTo>
                    <a:cubicBezTo>
                      <a:pt x="14979" y="5173"/>
                      <a:pt x="13947" y="4703"/>
                      <a:pt x="12863" y="4562"/>
                    </a:cubicBezTo>
                    <a:cubicBezTo>
                      <a:pt x="12075" y="4459"/>
                      <a:pt x="11290" y="4541"/>
                      <a:pt x="10538" y="4763"/>
                    </a:cubicBezTo>
                    <a:cubicBezTo>
                      <a:pt x="10954" y="4092"/>
                      <a:pt x="11178" y="3259"/>
                      <a:pt x="11249" y="2443"/>
                    </a:cubicBezTo>
                    <a:cubicBezTo>
                      <a:pt x="11323" y="1599"/>
                      <a:pt x="11284" y="776"/>
                      <a:pt x="11133" y="0"/>
                    </a:cubicBezTo>
                    <a:close/>
                  </a:path>
                </a:pathLst>
              </a:custGeom>
              <a:solidFill>
                <a:schemeClr val="accent2"/>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1124" name="Shape 10398"/>
              <p:cNvSpPr/>
              <p:nvPr/>
            </p:nvSpPr>
            <p:spPr>
              <a:xfrm flipH="1">
                <a:off x="836681" y="1872940"/>
                <a:ext cx="293045" cy="185260"/>
              </a:xfrm>
              <a:custGeom>
                <a:avLst/>
                <a:gdLst/>
                <a:ahLst/>
                <a:cxnLst>
                  <a:cxn ang="0">
                    <a:pos x="wd2" y="hd2"/>
                  </a:cxn>
                  <a:cxn ang="5400000">
                    <a:pos x="wd2" y="hd2"/>
                  </a:cxn>
                  <a:cxn ang="10800000">
                    <a:pos x="wd2" y="hd2"/>
                  </a:cxn>
                  <a:cxn ang="16200000">
                    <a:pos x="wd2" y="hd2"/>
                  </a:cxn>
                </a:cxnLst>
                <a:rect l="0" t="0" r="r" b="b"/>
                <a:pathLst>
                  <a:path w="21600" h="21600" extrusionOk="0">
                    <a:moveTo>
                      <a:pt x="18900" y="15429"/>
                    </a:moveTo>
                    <a:lnTo>
                      <a:pt x="2700" y="15429"/>
                    </a:lnTo>
                    <a:lnTo>
                      <a:pt x="2700" y="2057"/>
                    </a:lnTo>
                    <a:lnTo>
                      <a:pt x="18900" y="2057"/>
                    </a:lnTo>
                    <a:cubicBezTo>
                      <a:pt x="18900" y="2057"/>
                      <a:pt x="18900" y="15429"/>
                      <a:pt x="18900" y="15429"/>
                    </a:cubicBezTo>
                    <a:close/>
                    <a:moveTo>
                      <a:pt x="18900" y="0"/>
                    </a:moveTo>
                    <a:lnTo>
                      <a:pt x="2700" y="0"/>
                    </a:lnTo>
                    <a:cubicBezTo>
                      <a:pt x="1954" y="0"/>
                      <a:pt x="1350" y="922"/>
                      <a:pt x="1350" y="2057"/>
                    </a:cubicBezTo>
                    <a:cubicBezTo>
                      <a:pt x="1350" y="2057"/>
                      <a:pt x="1350" y="17486"/>
                      <a:pt x="1364" y="17486"/>
                    </a:cubicBezTo>
                    <a:lnTo>
                      <a:pt x="20235" y="17486"/>
                    </a:lnTo>
                    <a:cubicBezTo>
                      <a:pt x="20250" y="17486"/>
                      <a:pt x="20250" y="2057"/>
                      <a:pt x="20250" y="2057"/>
                    </a:cubicBezTo>
                    <a:cubicBezTo>
                      <a:pt x="20250" y="922"/>
                      <a:pt x="19646" y="0"/>
                      <a:pt x="18900" y="0"/>
                    </a:cubicBezTo>
                    <a:close/>
                    <a:moveTo>
                      <a:pt x="20250" y="21600"/>
                    </a:moveTo>
                    <a:lnTo>
                      <a:pt x="1350" y="21600"/>
                    </a:lnTo>
                    <a:cubicBezTo>
                      <a:pt x="604" y="21600"/>
                      <a:pt x="0" y="20679"/>
                      <a:pt x="0" y="19543"/>
                    </a:cubicBezTo>
                    <a:lnTo>
                      <a:pt x="0" y="18514"/>
                    </a:lnTo>
                    <a:lnTo>
                      <a:pt x="8775" y="18514"/>
                    </a:lnTo>
                    <a:lnTo>
                      <a:pt x="8775" y="19543"/>
                    </a:lnTo>
                    <a:lnTo>
                      <a:pt x="12825" y="19543"/>
                    </a:lnTo>
                    <a:lnTo>
                      <a:pt x="12825" y="18514"/>
                    </a:lnTo>
                    <a:lnTo>
                      <a:pt x="21600" y="18514"/>
                    </a:lnTo>
                    <a:lnTo>
                      <a:pt x="21600" y="19543"/>
                    </a:lnTo>
                    <a:cubicBezTo>
                      <a:pt x="21600" y="20679"/>
                      <a:pt x="20995" y="21600"/>
                      <a:pt x="20250" y="21600"/>
                    </a:cubicBezTo>
                    <a:cubicBezTo>
                      <a:pt x="20250" y="21600"/>
                      <a:pt x="20250" y="21600"/>
                      <a:pt x="20250" y="21600"/>
                    </a:cubicBezTo>
                    <a:close/>
                  </a:path>
                </a:pathLst>
              </a:custGeom>
              <a:solidFill>
                <a:schemeClr val="accent2"/>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1125" name="Shape 10399"/>
              <p:cNvSpPr/>
              <p:nvPr/>
            </p:nvSpPr>
            <p:spPr>
              <a:xfrm flipH="1">
                <a:off x="1624664" y="788981"/>
                <a:ext cx="222453" cy="224688"/>
              </a:xfrm>
              <a:custGeom>
                <a:avLst/>
                <a:gdLst/>
                <a:ahLst/>
                <a:cxnLst>
                  <a:cxn ang="0">
                    <a:pos x="wd2" y="hd2"/>
                  </a:cxn>
                  <a:cxn ang="5400000">
                    <a:pos x="wd2" y="hd2"/>
                  </a:cxn>
                  <a:cxn ang="10800000">
                    <a:pos x="wd2" y="hd2"/>
                  </a:cxn>
                  <a:cxn ang="16200000">
                    <a:pos x="wd2" y="hd2"/>
                  </a:cxn>
                </a:cxnLst>
                <a:rect l="0" t="0" r="r" b="b"/>
                <a:pathLst>
                  <a:path w="21600" h="21600" extrusionOk="0">
                    <a:moveTo>
                      <a:pt x="5147" y="16723"/>
                    </a:moveTo>
                    <a:lnTo>
                      <a:pt x="0" y="16809"/>
                    </a:lnTo>
                    <a:lnTo>
                      <a:pt x="2774" y="12622"/>
                    </a:lnTo>
                    <a:cubicBezTo>
                      <a:pt x="2774" y="12622"/>
                      <a:pt x="5147" y="16723"/>
                      <a:pt x="5147" y="16723"/>
                    </a:cubicBezTo>
                    <a:close/>
                    <a:moveTo>
                      <a:pt x="14076" y="11989"/>
                    </a:moveTo>
                    <a:cubicBezTo>
                      <a:pt x="14302" y="12788"/>
                      <a:pt x="14417" y="13471"/>
                      <a:pt x="14416" y="13825"/>
                    </a:cubicBezTo>
                    <a:cubicBezTo>
                      <a:pt x="15694" y="13667"/>
                      <a:pt x="17017" y="14276"/>
                      <a:pt x="17811" y="15648"/>
                    </a:cubicBezTo>
                    <a:cubicBezTo>
                      <a:pt x="18851" y="17445"/>
                      <a:pt x="17597" y="21598"/>
                      <a:pt x="17597" y="21598"/>
                    </a:cubicBezTo>
                    <a:cubicBezTo>
                      <a:pt x="17597" y="21598"/>
                      <a:pt x="17595" y="21596"/>
                      <a:pt x="17592" y="21593"/>
                    </a:cubicBezTo>
                    <a:cubicBezTo>
                      <a:pt x="17594" y="21598"/>
                      <a:pt x="17594" y="21600"/>
                      <a:pt x="17594" y="21600"/>
                    </a:cubicBezTo>
                    <a:cubicBezTo>
                      <a:pt x="17594" y="21600"/>
                      <a:pt x="13250" y="20419"/>
                      <a:pt x="12210" y="18622"/>
                    </a:cubicBezTo>
                    <a:cubicBezTo>
                      <a:pt x="11424" y="17264"/>
                      <a:pt x="11576" y="15881"/>
                      <a:pt x="12373" y="14927"/>
                    </a:cubicBezTo>
                    <a:cubicBezTo>
                      <a:pt x="12061" y="14746"/>
                      <a:pt x="11508" y="14286"/>
                      <a:pt x="10910" y="13667"/>
                    </a:cubicBezTo>
                    <a:lnTo>
                      <a:pt x="5848" y="16352"/>
                    </a:lnTo>
                    <a:lnTo>
                      <a:pt x="3475" y="12249"/>
                    </a:lnTo>
                    <a:lnTo>
                      <a:pt x="8299" y="9692"/>
                    </a:lnTo>
                    <a:cubicBezTo>
                      <a:pt x="7229" y="7299"/>
                      <a:pt x="5819" y="3586"/>
                      <a:pt x="5332" y="2032"/>
                    </a:cubicBezTo>
                    <a:cubicBezTo>
                      <a:pt x="4875" y="574"/>
                      <a:pt x="5000" y="148"/>
                      <a:pt x="5066" y="36"/>
                    </a:cubicBezTo>
                    <a:cubicBezTo>
                      <a:pt x="5058" y="23"/>
                      <a:pt x="5065" y="20"/>
                      <a:pt x="5078" y="19"/>
                    </a:cubicBezTo>
                    <a:cubicBezTo>
                      <a:pt x="5088" y="6"/>
                      <a:pt x="5095" y="0"/>
                      <a:pt x="5095" y="0"/>
                    </a:cubicBezTo>
                    <a:cubicBezTo>
                      <a:pt x="5240" y="24"/>
                      <a:pt x="5683" y="148"/>
                      <a:pt x="6732" y="1292"/>
                    </a:cubicBezTo>
                    <a:cubicBezTo>
                      <a:pt x="7850" y="2510"/>
                      <a:pt x="10390" y="5624"/>
                      <a:pt x="11941" y="7761"/>
                    </a:cubicBezTo>
                    <a:lnTo>
                      <a:pt x="15980" y="5619"/>
                    </a:lnTo>
                    <a:lnTo>
                      <a:pt x="18355" y="9720"/>
                    </a:lnTo>
                    <a:cubicBezTo>
                      <a:pt x="18355" y="9720"/>
                      <a:pt x="14076" y="11989"/>
                      <a:pt x="14076" y="11989"/>
                    </a:cubicBezTo>
                    <a:close/>
                    <a:moveTo>
                      <a:pt x="16695" y="5238"/>
                    </a:moveTo>
                    <a:lnTo>
                      <a:pt x="19224" y="3898"/>
                    </a:lnTo>
                    <a:lnTo>
                      <a:pt x="21600" y="7999"/>
                    </a:lnTo>
                    <a:lnTo>
                      <a:pt x="19071" y="9339"/>
                    </a:lnTo>
                    <a:cubicBezTo>
                      <a:pt x="19071" y="9339"/>
                      <a:pt x="16695" y="5238"/>
                      <a:pt x="16695" y="5238"/>
                    </a:cubicBezTo>
                    <a:close/>
                  </a:path>
                </a:pathLst>
              </a:custGeom>
              <a:solidFill>
                <a:schemeClr val="accent2"/>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1126" name="Shape 10400"/>
              <p:cNvSpPr/>
              <p:nvPr/>
            </p:nvSpPr>
            <p:spPr>
              <a:xfrm flipH="1">
                <a:off x="465806" y="1785255"/>
                <a:ext cx="160697" cy="246490"/>
              </a:xfrm>
              <a:custGeom>
                <a:avLst/>
                <a:gdLst/>
                <a:ahLst/>
                <a:cxnLst>
                  <a:cxn ang="0">
                    <a:pos x="wd2" y="hd2"/>
                  </a:cxn>
                  <a:cxn ang="5400000">
                    <a:pos x="wd2" y="hd2"/>
                  </a:cxn>
                  <a:cxn ang="10800000">
                    <a:pos x="wd2" y="hd2"/>
                  </a:cxn>
                  <a:cxn ang="16200000">
                    <a:pos x="wd2" y="hd2"/>
                  </a:cxn>
                </a:cxnLst>
                <a:rect l="0" t="0" r="r" b="b"/>
                <a:pathLst>
                  <a:path w="21015" h="21600" extrusionOk="0">
                    <a:moveTo>
                      <a:pt x="0" y="938"/>
                    </a:moveTo>
                    <a:lnTo>
                      <a:pt x="6284" y="11455"/>
                    </a:lnTo>
                    <a:lnTo>
                      <a:pt x="10032" y="10516"/>
                    </a:lnTo>
                    <a:lnTo>
                      <a:pt x="6771" y="5067"/>
                    </a:lnTo>
                    <a:cubicBezTo>
                      <a:pt x="7276" y="5103"/>
                      <a:pt x="7799" y="5064"/>
                      <a:pt x="8290" y="4918"/>
                    </a:cubicBezTo>
                    <a:cubicBezTo>
                      <a:pt x="9265" y="4628"/>
                      <a:pt x="9902" y="4019"/>
                      <a:pt x="10109" y="3335"/>
                    </a:cubicBezTo>
                    <a:cubicBezTo>
                      <a:pt x="10127" y="3275"/>
                      <a:pt x="10142" y="3214"/>
                      <a:pt x="10154" y="3153"/>
                    </a:cubicBezTo>
                    <a:cubicBezTo>
                      <a:pt x="11859" y="3250"/>
                      <a:pt x="13418" y="3571"/>
                      <a:pt x="14738" y="4133"/>
                    </a:cubicBezTo>
                    <a:cubicBezTo>
                      <a:pt x="16916" y="5061"/>
                      <a:pt x="18325" y="6560"/>
                      <a:pt x="18814" y="8470"/>
                    </a:cubicBezTo>
                    <a:cubicBezTo>
                      <a:pt x="19575" y="11446"/>
                      <a:pt x="17428" y="14404"/>
                      <a:pt x="13562" y="15911"/>
                    </a:cubicBezTo>
                    <a:lnTo>
                      <a:pt x="12515" y="14314"/>
                    </a:lnTo>
                    <a:lnTo>
                      <a:pt x="15137" y="13594"/>
                    </a:lnTo>
                    <a:lnTo>
                      <a:pt x="14615" y="12797"/>
                    </a:lnTo>
                    <a:lnTo>
                      <a:pt x="5054" y="15424"/>
                    </a:lnTo>
                    <a:lnTo>
                      <a:pt x="5577" y="16221"/>
                    </a:lnTo>
                    <a:lnTo>
                      <a:pt x="8203" y="15499"/>
                    </a:lnTo>
                    <a:lnTo>
                      <a:pt x="9904" y="18094"/>
                    </a:lnTo>
                    <a:lnTo>
                      <a:pt x="4408" y="19605"/>
                    </a:lnTo>
                    <a:lnTo>
                      <a:pt x="5716" y="21600"/>
                    </a:lnTo>
                    <a:lnTo>
                      <a:pt x="21015" y="17395"/>
                    </a:lnTo>
                    <a:lnTo>
                      <a:pt x="19707" y="15399"/>
                    </a:lnTo>
                    <a:lnTo>
                      <a:pt x="15876" y="16453"/>
                    </a:lnTo>
                    <a:cubicBezTo>
                      <a:pt x="19603" y="14559"/>
                      <a:pt x="21600" y="11416"/>
                      <a:pt x="20792" y="8258"/>
                    </a:cubicBezTo>
                    <a:cubicBezTo>
                      <a:pt x="20210" y="5981"/>
                      <a:pt x="18497" y="4180"/>
                      <a:pt x="15839" y="3048"/>
                    </a:cubicBezTo>
                    <a:cubicBezTo>
                      <a:pt x="14076" y="2297"/>
                      <a:pt x="11998" y="1893"/>
                      <a:pt x="9725" y="1829"/>
                    </a:cubicBezTo>
                    <a:cubicBezTo>
                      <a:pt x="8880" y="999"/>
                      <a:pt x="7217" y="649"/>
                      <a:pt x="5755" y="1051"/>
                    </a:cubicBezTo>
                    <a:cubicBezTo>
                      <a:pt x="5329" y="1168"/>
                      <a:pt x="4967" y="1337"/>
                      <a:pt x="4668" y="1543"/>
                    </a:cubicBezTo>
                    <a:lnTo>
                      <a:pt x="3742" y="0"/>
                    </a:lnTo>
                    <a:lnTo>
                      <a:pt x="0" y="938"/>
                    </a:lnTo>
                    <a:close/>
                    <a:moveTo>
                      <a:pt x="6539" y="2246"/>
                    </a:moveTo>
                    <a:cubicBezTo>
                      <a:pt x="7096" y="2088"/>
                      <a:pt x="7748" y="2205"/>
                      <a:pt x="8082" y="2533"/>
                    </a:cubicBezTo>
                    <a:cubicBezTo>
                      <a:pt x="8426" y="2872"/>
                      <a:pt x="8318" y="3324"/>
                      <a:pt x="7835" y="3581"/>
                    </a:cubicBezTo>
                    <a:cubicBezTo>
                      <a:pt x="7738" y="3636"/>
                      <a:pt x="7630" y="3685"/>
                      <a:pt x="7504" y="3719"/>
                    </a:cubicBezTo>
                    <a:cubicBezTo>
                      <a:pt x="6877" y="3892"/>
                      <a:pt x="6149" y="3701"/>
                      <a:pt x="5884" y="3295"/>
                    </a:cubicBezTo>
                    <a:cubicBezTo>
                      <a:pt x="5620" y="2890"/>
                      <a:pt x="5916" y="2423"/>
                      <a:pt x="6539" y="2246"/>
                    </a:cubicBezTo>
                    <a:close/>
                  </a:path>
                </a:pathLst>
              </a:custGeom>
              <a:solidFill>
                <a:schemeClr val="accent2"/>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1127" name="Shape 10401"/>
              <p:cNvSpPr/>
              <p:nvPr/>
            </p:nvSpPr>
            <p:spPr>
              <a:xfrm flipH="1">
                <a:off x="1726314" y="1746318"/>
                <a:ext cx="143629" cy="98381"/>
              </a:xfrm>
              <a:custGeom>
                <a:avLst/>
                <a:gdLst/>
                <a:ahLst/>
                <a:cxnLst>
                  <a:cxn ang="0">
                    <a:pos x="wd2" y="hd2"/>
                  </a:cxn>
                  <a:cxn ang="5400000">
                    <a:pos x="wd2" y="hd2"/>
                  </a:cxn>
                  <a:cxn ang="10800000">
                    <a:pos x="wd2" y="hd2"/>
                  </a:cxn>
                  <a:cxn ang="16200000">
                    <a:pos x="wd2" y="hd2"/>
                  </a:cxn>
                </a:cxnLst>
                <a:rect l="0" t="0"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chemeClr val="accent2"/>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1128" name="Shape 10402"/>
              <p:cNvSpPr/>
              <p:nvPr/>
            </p:nvSpPr>
            <p:spPr>
              <a:xfrm flipH="1">
                <a:off x="1023894" y="1468098"/>
                <a:ext cx="180493" cy="186652"/>
              </a:xfrm>
              <a:custGeom>
                <a:avLst/>
                <a:gdLst/>
                <a:ahLst/>
                <a:cxnLst>
                  <a:cxn ang="0">
                    <a:pos x="wd2" y="hd2"/>
                  </a:cxn>
                  <a:cxn ang="5400000">
                    <a:pos x="wd2" y="hd2"/>
                  </a:cxn>
                  <a:cxn ang="10800000">
                    <a:pos x="wd2" y="hd2"/>
                  </a:cxn>
                  <a:cxn ang="16200000">
                    <a:pos x="wd2" y="hd2"/>
                  </a:cxn>
                </a:cxnLst>
                <a:rect l="0" t="0" r="r" b="b"/>
                <a:pathLst>
                  <a:path w="19372" h="21028" extrusionOk="0">
                    <a:moveTo>
                      <a:pt x="11133" y="0"/>
                    </a:moveTo>
                    <a:cubicBezTo>
                      <a:pt x="10472" y="291"/>
                      <a:pt x="9828" y="670"/>
                      <a:pt x="9217" y="1133"/>
                    </a:cubicBezTo>
                    <a:cubicBezTo>
                      <a:pt x="8204" y="1900"/>
                      <a:pt x="7240" y="3000"/>
                      <a:pt x="7231" y="4263"/>
                    </a:cubicBezTo>
                    <a:cubicBezTo>
                      <a:pt x="7231" y="4376"/>
                      <a:pt x="7250" y="4474"/>
                      <a:pt x="7264" y="4578"/>
                    </a:cubicBezTo>
                    <a:lnTo>
                      <a:pt x="5150" y="2019"/>
                    </a:lnTo>
                    <a:cubicBezTo>
                      <a:pt x="5135" y="2030"/>
                      <a:pt x="5117" y="2042"/>
                      <a:pt x="5101" y="2053"/>
                    </a:cubicBezTo>
                    <a:cubicBezTo>
                      <a:pt x="5026" y="2106"/>
                      <a:pt x="4954" y="2159"/>
                      <a:pt x="4879" y="2213"/>
                    </a:cubicBezTo>
                    <a:lnTo>
                      <a:pt x="7422" y="5900"/>
                    </a:lnTo>
                    <a:cubicBezTo>
                      <a:pt x="4976" y="5414"/>
                      <a:pt x="2485" y="6475"/>
                      <a:pt x="1081" y="8857"/>
                    </a:cubicBezTo>
                    <a:cubicBezTo>
                      <a:pt x="-1075" y="12513"/>
                      <a:pt x="94" y="17729"/>
                      <a:pt x="3687" y="19976"/>
                    </a:cubicBezTo>
                    <a:cubicBezTo>
                      <a:pt x="6285" y="21600"/>
                      <a:pt x="9521" y="21245"/>
                      <a:pt x="12056" y="19586"/>
                    </a:cubicBezTo>
                    <a:cubicBezTo>
                      <a:pt x="14334" y="19918"/>
                      <a:pt x="16642" y="19169"/>
                      <a:pt x="18071" y="17172"/>
                    </a:cubicBezTo>
                    <a:cubicBezTo>
                      <a:pt x="20525" y="13741"/>
                      <a:pt x="19341" y="8581"/>
                      <a:pt x="15910" y="5901"/>
                    </a:cubicBezTo>
                    <a:cubicBezTo>
                      <a:pt x="14979" y="5173"/>
                      <a:pt x="13947" y="4703"/>
                      <a:pt x="12863" y="4562"/>
                    </a:cubicBezTo>
                    <a:cubicBezTo>
                      <a:pt x="12075" y="4459"/>
                      <a:pt x="11290" y="4541"/>
                      <a:pt x="10538" y="4763"/>
                    </a:cubicBezTo>
                    <a:cubicBezTo>
                      <a:pt x="10954" y="4092"/>
                      <a:pt x="11178" y="3259"/>
                      <a:pt x="11249" y="2443"/>
                    </a:cubicBezTo>
                    <a:cubicBezTo>
                      <a:pt x="11323" y="1599"/>
                      <a:pt x="11284" y="776"/>
                      <a:pt x="11133" y="0"/>
                    </a:cubicBezTo>
                    <a:close/>
                  </a:path>
                </a:pathLst>
              </a:custGeom>
              <a:solidFill>
                <a:schemeClr val="accent2"/>
              </a:solidFill>
              <a:ln w="12700" cap="flat">
                <a:noFill/>
                <a:miter lim="400000"/>
              </a:ln>
              <a:effectLst/>
            </p:spPr>
            <p:txBody>
              <a:bodyPr wrap="square" lIns="45719" tIns="45719" rIns="45719" bIns="45719" numCol="1" anchor="t">
                <a:noAutofit/>
              </a:bodyPr>
              <a:lstStyle/>
              <a:p>
                <a:pPr>
                  <a:defRPr>
                    <a:latin typeface="Lato Light"/>
                    <a:ea typeface="Lato Light"/>
                    <a:cs typeface="Lato Light"/>
                    <a:sym typeface="Lato Light"/>
                  </a:defRPr>
                </a:pPr>
                <a:endParaRPr/>
              </a:p>
            </p:txBody>
          </p:sp>
          <p:sp>
            <p:nvSpPr>
              <p:cNvPr id="1129" name="Shape 10403"/>
              <p:cNvSpPr/>
              <p:nvPr/>
            </p:nvSpPr>
            <p:spPr>
              <a:xfrm flipH="1">
                <a:off x="1215836" y="1623383"/>
                <a:ext cx="212036" cy="204899"/>
              </a:xfrm>
              <a:custGeom>
                <a:avLst/>
                <a:gdLst/>
                <a:ahLst/>
                <a:cxnLst>
                  <a:cxn ang="0">
                    <a:pos x="wd2" y="hd2"/>
                  </a:cxn>
                  <a:cxn ang="5400000">
                    <a:pos x="wd2" y="hd2"/>
                  </a:cxn>
                  <a:cxn ang="10800000">
                    <a:pos x="wd2" y="hd2"/>
                  </a:cxn>
                  <a:cxn ang="16200000">
                    <a:pos x="wd2" y="hd2"/>
                  </a:cxn>
                </a:cxnLst>
                <a:rect l="0" t="0" r="r" b="b"/>
                <a:pathLst>
                  <a:path w="18957" h="18957" extrusionOk="0">
                    <a:moveTo>
                      <a:pt x="5474" y="890"/>
                    </a:moveTo>
                    <a:cubicBezTo>
                      <a:pt x="729" y="3103"/>
                      <a:pt x="-1322" y="8738"/>
                      <a:pt x="890" y="13482"/>
                    </a:cubicBezTo>
                    <a:cubicBezTo>
                      <a:pt x="3103" y="18227"/>
                      <a:pt x="8738" y="20278"/>
                      <a:pt x="13482" y="18066"/>
                    </a:cubicBezTo>
                    <a:cubicBezTo>
                      <a:pt x="18227" y="15853"/>
                      <a:pt x="20278" y="10218"/>
                      <a:pt x="18066" y="5474"/>
                    </a:cubicBezTo>
                    <a:cubicBezTo>
                      <a:pt x="15853" y="729"/>
                      <a:pt x="10218" y="-1322"/>
                      <a:pt x="5474" y="890"/>
                    </a:cubicBezTo>
                    <a:close/>
                    <a:moveTo>
                      <a:pt x="6178" y="2402"/>
                    </a:moveTo>
                    <a:cubicBezTo>
                      <a:pt x="6348" y="2323"/>
                      <a:pt x="6545" y="2302"/>
                      <a:pt x="6734" y="2371"/>
                    </a:cubicBezTo>
                    <a:cubicBezTo>
                      <a:pt x="7112" y="2509"/>
                      <a:pt x="7308" y="2929"/>
                      <a:pt x="7170" y="3307"/>
                    </a:cubicBezTo>
                    <a:cubicBezTo>
                      <a:pt x="7033" y="3685"/>
                      <a:pt x="6612" y="3882"/>
                      <a:pt x="6234" y="3744"/>
                    </a:cubicBezTo>
                    <a:cubicBezTo>
                      <a:pt x="5856" y="3606"/>
                      <a:pt x="5660" y="3186"/>
                      <a:pt x="5798" y="2808"/>
                    </a:cubicBezTo>
                    <a:cubicBezTo>
                      <a:pt x="5866" y="2618"/>
                      <a:pt x="6009" y="2481"/>
                      <a:pt x="6178" y="2402"/>
                    </a:cubicBezTo>
                    <a:close/>
                    <a:moveTo>
                      <a:pt x="7039" y="4248"/>
                    </a:moveTo>
                    <a:cubicBezTo>
                      <a:pt x="7237" y="4156"/>
                      <a:pt x="7476" y="4242"/>
                      <a:pt x="7569" y="4441"/>
                    </a:cubicBezTo>
                    <a:lnTo>
                      <a:pt x="9434" y="8440"/>
                    </a:lnTo>
                    <a:cubicBezTo>
                      <a:pt x="9580" y="8433"/>
                      <a:pt x="9718" y="8366"/>
                      <a:pt x="9863" y="8419"/>
                    </a:cubicBezTo>
                    <a:cubicBezTo>
                      <a:pt x="10010" y="8472"/>
                      <a:pt x="10085" y="8605"/>
                      <a:pt x="10192" y="8705"/>
                    </a:cubicBezTo>
                    <a:lnTo>
                      <a:pt x="13175" y="7314"/>
                    </a:lnTo>
                    <a:cubicBezTo>
                      <a:pt x="13373" y="7222"/>
                      <a:pt x="13612" y="7309"/>
                      <a:pt x="13705" y="7507"/>
                    </a:cubicBezTo>
                    <a:cubicBezTo>
                      <a:pt x="13797" y="7705"/>
                      <a:pt x="13710" y="7944"/>
                      <a:pt x="13512" y="8037"/>
                    </a:cubicBezTo>
                    <a:lnTo>
                      <a:pt x="10529" y="9427"/>
                    </a:lnTo>
                    <a:cubicBezTo>
                      <a:pt x="10537" y="9574"/>
                      <a:pt x="10591" y="9717"/>
                      <a:pt x="10537" y="9863"/>
                    </a:cubicBezTo>
                    <a:cubicBezTo>
                      <a:pt x="10325" y="10447"/>
                      <a:pt x="9676" y="10750"/>
                      <a:pt x="9092" y="10537"/>
                    </a:cubicBezTo>
                    <a:cubicBezTo>
                      <a:pt x="8509" y="10325"/>
                      <a:pt x="8206" y="9676"/>
                      <a:pt x="8419" y="9092"/>
                    </a:cubicBezTo>
                    <a:cubicBezTo>
                      <a:pt x="8474" y="8942"/>
                      <a:pt x="8621" y="8880"/>
                      <a:pt x="8725" y="8771"/>
                    </a:cubicBezTo>
                    <a:lnTo>
                      <a:pt x="6860" y="4771"/>
                    </a:lnTo>
                    <a:cubicBezTo>
                      <a:pt x="6767" y="4573"/>
                      <a:pt x="6841" y="4340"/>
                      <a:pt x="7039" y="4248"/>
                    </a:cubicBezTo>
                    <a:close/>
                    <a:moveTo>
                      <a:pt x="2738" y="11823"/>
                    </a:moveTo>
                    <a:cubicBezTo>
                      <a:pt x="2908" y="11744"/>
                      <a:pt x="3105" y="11723"/>
                      <a:pt x="3294" y="11792"/>
                    </a:cubicBezTo>
                    <a:cubicBezTo>
                      <a:pt x="3672" y="11930"/>
                      <a:pt x="3868" y="12350"/>
                      <a:pt x="3730" y="12728"/>
                    </a:cubicBezTo>
                    <a:cubicBezTo>
                      <a:pt x="3593" y="13106"/>
                      <a:pt x="3172" y="13302"/>
                      <a:pt x="2794" y="13165"/>
                    </a:cubicBezTo>
                    <a:cubicBezTo>
                      <a:pt x="2416" y="13027"/>
                      <a:pt x="2220" y="12607"/>
                      <a:pt x="2358" y="12228"/>
                    </a:cubicBezTo>
                    <a:cubicBezTo>
                      <a:pt x="2426" y="12039"/>
                      <a:pt x="2569" y="11902"/>
                      <a:pt x="2738" y="11823"/>
                    </a:cubicBezTo>
                    <a:close/>
                    <a:moveTo>
                      <a:pt x="15620" y="5816"/>
                    </a:moveTo>
                    <a:cubicBezTo>
                      <a:pt x="15789" y="5737"/>
                      <a:pt x="15973" y="5722"/>
                      <a:pt x="16162" y="5791"/>
                    </a:cubicBezTo>
                    <a:cubicBezTo>
                      <a:pt x="16540" y="5929"/>
                      <a:pt x="16736" y="6349"/>
                      <a:pt x="16598" y="6728"/>
                    </a:cubicBezTo>
                    <a:cubicBezTo>
                      <a:pt x="16461" y="7106"/>
                      <a:pt x="16054" y="7296"/>
                      <a:pt x="15675" y="7158"/>
                    </a:cubicBezTo>
                    <a:cubicBezTo>
                      <a:pt x="15297" y="7020"/>
                      <a:pt x="15101" y="6600"/>
                      <a:pt x="15239" y="6222"/>
                    </a:cubicBezTo>
                    <a:cubicBezTo>
                      <a:pt x="15308" y="6033"/>
                      <a:pt x="15451" y="5895"/>
                      <a:pt x="15620" y="5816"/>
                    </a:cubicBezTo>
                    <a:close/>
                    <a:moveTo>
                      <a:pt x="12166" y="15243"/>
                    </a:moveTo>
                    <a:cubicBezTo>
                      <a:pt x="12335" y="15164"/>
                      <a:pt x="12533" y="15143"/>
                      <a:pt x="12722" y="15212"/>
                    </a:cubicBezTo>
                    <a:cubicBezTo>
                      <a:pt x="13100" y="15350"/>
                      <a:pt x="13296" y="15770"/>
                      <a:pt x="13158" y="16148"/>
                    </a:cubicBezTo>
                    <a:cubicBezTo>
                      <a:pt x="13021" y="16526"/>
                      <a:pt x="12600" y="16723"/>
                      <a:pt x="12222" y="16585"/>
                    </a:cubicBezTo>
                    <a:cubicBezTo>
                      <a:pt x="11844" y="16447"/>
                      <a:pt x="11648" y="16027"/>
                      <a:pt x="11785" y="15649"/>
                    </a:cubicBezTo>
                    <a:cubicBezTo>
                      <a:pt x="11854" y="15460"/>
                      <a:pt x="11997" y="15322"/>
                      <a:pt x="12166" y="15243"/>
                    </a:cubicBezTo>
                    <a:close/>
                  </a:path>
                </a:pathLst>
              </a:custGeom>
              <a:solidFill>
                <a:schemeClr val="accent2"/>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1130" name="Shape 10404"/>
              <p:cNvSpPr/>
              <p:nvPr/>
            </p:nvSpPr>
            <p:spPr>
              <a:xfrm flipH="1">
                <a:off x="652291" y="1680769"/>
                <a:ext cx="197833" cy="198682"/>
              </a:xfrm>
              <a:custGeom>
                <a:avLst/>
                <a:gdLst/>
                <a:ahLst/>
                <a:cxnLst>
                  <a:cxn ang="0">
                    <a:pos x="wd2" y="hd2"/>
                  </a:cxn>
                  <a:cxn ang="5400000">
                    <a:pos x="wd2" y="hd2"/>
                  </a:cxn>
                  <a:cxn ang="10800000">
                    <a:pos x="wd2" y="hd2"/>
                  </a:cxn>
                  <a:cxn ang="16200000">
                    <a:pos x="wd2" y="hd2"/>
                  </a:cxn>
                </a:cxnLst>
                <a:rect l="0" t="0" r="r" b="b"/>
                <a:pathLst>
                  <a:path w="21367" h="21369" extrusionOk="0">
                    <a:moveTo>
                      <a:pt x="9892" y="341"/>
                    </a:moveTo>
                    <a:cubicBezTo>
                      <a:pt x="10333" y="-98"/>
                      <a:pt x="11063" y="-117"/>
                      <a:pt x="11519" y="307"/>
                    </a:cubicBezTo>
                    <a:lnTo>
                      <a:pt x="21020" y="9136"/>
                    </a:lnTo>
                    <a:cubicBezTo>
                      <a:pt x="21476" y="9561"/>
                      <a:pt x="21482" y="10263"/>
                      <a:pt x="21042" y="10702"/>
                    </a:cubicBezTo>
                    <a:lnTo>
                      <a:pt x="10676" y="21032"/>
                    </a:lnTo>
                    <a:cubicBezTo>
                      <a:pt x="10236" y="21471"/>
                      <a:pt x="9512" y="21483"/>
                      <a:pt x="9056" y="21059"/>
                    </a:cubicBezTo>
                    <a:lnTo>
                      <a:pt x="6577" y="18755"/>
                    </a:lnTo>
                    <a:lnTo>
                      <a:pt x="9366" y="15976"/>
                    </a:lnTo>
                    <a:cubicBezTo>
                      <a:pt x="9806" y="15537"/>
                      <a:pt x="9793" y="14841"/>
                      <a:pt x="9337" y="14417"/>
                    </a:cubicBezTo>
                    <a:lnTo>
                      <a:pt x="7682" y="12879"/>
                    </a:lnTo>
                    <a:cubicBezTo>
                      <a:pt x="7226" y="12455"/>
                      <a:pt x="6503" y="12467"/>
                      <a:pt x="6062" y="12906"/>
                    </a:cubicBezTo>
                    <a:lnTo>
                      <a:pt x="3274" y="15685"/>
                    </a:lnTo>
                    <a:lnTo>
                      <a:pt x="1210" y="13767"/>
                    </a:lnTo>
                    <a:cubicBezTo>
                      <a:pt x="754" y="13343"/>
                      <a:pt x="734" y="12641"/>
                      <a:pt x="1175" y="12202"/>
                    </a:cubicBezTo>
                    <a:lnTo>
                      <a:pt x="351" y="11436"/>
                    </a:lnTo>
                    <a:cubicBezTo>
                      <a:pt x="-105" y="11012"/>
                      <a:pt x="-118" y="10316"/>
                      <a:pt x="322" y="9877"/>
                    </a:cubicBezTo>
                    <a:lnTo>
                      <a:pt x="9892" y="341"/>
                    </a:lnTo>
                    <a:close/>
                    <a:moveTo>
                      <a:pt x="10322" y="1500"/>
                    </a:moveTo>
                    <a:lnTo>
                      <a:pt x="1949" y="9844"/>
                    </a:lnTo>
                    <a:cubicBezTo>
                      <a:pt x="1949" y="9844"/>
                      <a:pt x="1145" y="10641"/>
                      <a:pt x="1971" y="11409"/>
                    </a:cubicBezTo>
                    <a:lnTo>
                      <a:pt x="11146" y="2266"/>
                    </a:lnTo>
                    <a:cubicBezTo>
                      <a:pt x="11366" y="2046"/>
                      <a:pt x="11360" y="1705"/>
                      <a:pt x="11132" y="1492"/>
                    </a:cubicBezTo>
                    <a:cubicBezTo>
                      <a:pt x="10904" y="1281"/>
                      <a:pt x="10542" y="1280"/>
                      <a:pt x="10322" y="1500"/>
                    </a:cubicBezTo>
                    <a:close/>
                    <a:moveTo>
                      <a:pt x="6083" y="13685"/>
                    </a:moveTo>
                    <a:cubicBezTo>
                      <a:pt x="6523" y="13247"/>
                      <a:pt x="7247" y="13234"/>
                      <a:pt x="7703" y="13658"/>
                    </a:cubicBezTo>
                    <a:lnTo>
                      <a:pt x="8527" y="14424"/>
                    </a:lnTo>
                    <a:cubicBezTo>
                      <a:pt x="8983" y="14848"/>
                      <a:pt x="8996" y="15544"/>
                      <a:pt x="8555" y="15983"/>
                    </a:cubicBezTo>
                    <a:lnTo>
                      <a:pt x="6161" y="18369"/>
                    </a:lnTo>
                    <a:cubicBezTo>
                      <a:pt x="5721" y="18808"/>
                      <a:pt x="4991" y="18826"/>
                      <a:pt x="4535" y="18403"/>
                    </a:cubicBezTo>
                    <a:lnTo>
                      <a:pt x="3711" y="17637"/>
                    </a:lnTo>
                    <a:cubicBezTo>
                      <a:pt x="3254" y="17213"/>
                      <a:pt x="3249" y="16510"/>
                      <a:pt x="3689" y="16071"/>
                    </a:cubicBezTo>
                    <a:lnTo>
                      <a:pt x="6083" y="13685"/>
                    </a:lnTo>
                    <a:close/>
                    <a:moveTo>
                      <a:pt x="6506" y="14851"/>
                    </a:moveTo>
                    <a:cubicBezTo>
                      <a:pt x="6286" y="15071"/>
                      <a:pt x="6285" y="15419"/>
                      <a:pt x="6514" y="15631"/>
                    </a:cubicBezTo>
                    <a:cubicBezTo>
                      <a:pt x="6742" y="15843"/>
                      <a:pt x="7110" y="15837"/>
                      <a:pt x="7330" y="15617"/>
                    </a:cubicBezTo>
                    <a:cubicBezTo>
                      <a:pt x="7550" y="15398"/>
                      <a:pt x="7544" y="15043"/>
                      <a:pt x="7316" y="14831"/>
                    </a:cubicBezTo>
                    <a:cubicBezTo>
                      <a:pt x="7088" y="14619"/>
                      <a:pt x="6726" y="14632"/>
                      <a:pt x="6506" y="14851"/>
                    </a:cubicBezTo>
                    <a:close/>
                  </a:path>
                </a:pathLst>
              </a:custGeom>
              <a:solidFill>
                <a:schemeClr val="accent2"/>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1131" name="Shape 10405"/>
              <p:cNvSpPr/>
              <p:nvPr/>
            </p:nvSpPr>
            <p:spPr>
              <a:xfrm flipH="1">
                <a:off x="1158611" y="1962043"/>
                <a:ext cx="201829" cy="117675"/>
              </a:xfrm>
              <a:custGeom>
                <a:avLst/>
                <a:gdLst/>
                <a:ahLst/>
                <a:cxnLst>
                  <a:cxn ang="0">
                    <a:pos x="wd2" y="hd2"/>
                  </a:cxn>
                  <a:cxn ang="5400000">
                    <a:pos x="wd2" y="hd2"/>
                  </a:cxn>
                  <a:cxn ang="10800000">
                    <a:pos x="wd2" y="hd2"/>
                  </a:cxn>
                  <a:cxn ang="16200000">
                    <a:pos x="wd2" y="hd2"/>
                  </a:cxn>
                </a:cxnLst>
                <a:rect l="0" t="0" r="r" b="b"/>
                <a:pathLst>
                  <a:path w="21412" h="21289" extrusionOk="0">
                    <a:moveTo>
                      <a:pt x="5099" y="1723"/>
                    </a:moveTo>
                    <a:lnTo>
                      <a:pt x="3700" y="16273"/>
                    </a:lnTo>
                    <a:lnTo>
                      <a:pt x="16313" y="19565"/>
                    </a:lnTo>
                    <a:lnTo>
                      <a:pt x="17712" y="5015"/>
                    </a:lnTo>
                    <a:cubicBezTo>
                      <a:pt x="17712" y="5015"/>
                      <a:pt x="5099" y="1723"/>
                      <a:pt x="5099" y="1723"/>
                    </a:cubicBezTo>
                    <a:close/>
                    <a:moveTo>
                      <a:pt x="2757" y="5906"/>
                    </a:moveTo>
                    <a:lnTo>
                      <a:pt x="2258" y="11102"/>
                    </a:lnTo>
                    <a:cubicBezTo>
                      <a:pt x="2230" y="11389"/>
                      <a:pt x="2349" y="11659"/>
                      <a:pt x="2523" y="11704"/>
                    </a:cubicBezTo>
                    <a:cubicBezTo>
                      <a:pt x="2697" y="11750"/>
                      <a:pt x="2861" y="11554"/>
                      <a:pt x="2889" y="11267"/>
                    </a:cubicBezTo>
                    <a:lnTo>
                      <a:pt x="3388" y="6071"/>
                    </a:lnTo>
                    <a:cubicBezTo>
                      <a:pt x="3416" y="5784"/>
                      <a:pt x="3297" y="5514"/>
                      <a:pt x="3123" y="5469"/>
                    </a:cubicBezTo>
                    <a:cubicBezTo>
                      <a:pt x="2949" y="5423"/>
                      <a:pt x="2785" y="5619"/>
                      <a:pt x="2757" y="5906"/>
                    </a:cubicBezTo>
                    <a:close/>
                    <a:moveTo>
                      <a:pt x="19585" y="12429"/>
                    </a:moveTo>
                    <a:cubicBezTo>
                      <a:pt x="19668" y="11568"/>
                      <a:pt x="19311" y="10759"/>
                      <a:pt x="18789" y="10623"/>
                    </a:cubicBezTo>
                    <a:cubicBezTo>
                      <a:pt x="18266" y="10487"/>
                      <a:pt x="17776" y="11074"/>
                      <a:pt x="17693" y="11935"/>
                    </a:cubicBezTo>
                    <a:cubicBezTo>
                      <a:pt x="17610" y="12796"/>
                      <a:pt x="17967" y="13604"/>
                      <a:pt x="18489" y="13741"/>
                    </a:cubicBezTo>
                    <a:cubicBezTo>
                      <a:pt x="19012" y="13877"/>
                      <a:pt x="19502" y="13289"/>
                      <a:pt x="19585" y="12429"/>
                    </a:cubicBezTo>
                    <a:close/>
                    <a:moveTo>
                      <a:pt x="21396" y="7042"/>
                    </a:moveTo>
                    <a:lnTo>
                      <a:pt x="20197" y="19513"/>
                    </a:lnTo>
                    <a:cubicBezTo>
                      <a:pt x="20087" y="20661"/>
                      <a:pt x="19433" y="21444"/>
                      <a:pt x="18736" y="21262"/>
                    </a:cubicBezTo>
                    <a:lnTo>
                      <a:pt x="1078" y="16653"/>
                    </a:lnTo>
                    <a:cubicBezTo>
                      <a:pt x="381" y="16472"/>
                      <a:pt x="-94" y="15394"/>
                      <a:pt x="16" y="14246"/>
                    </a:cubicBezTo>
                    <a:lnTo>
                      <a:pt x="1215" y="1775"/>
                    </a:lnTo>
                    <a:cubicBezTo>
                      <a:pt x="1325" y="627"/>
                      <a:pt x="1979" y="-156"/>
                      <a:pt x="2676" y="26"/>
                    </a:cubicBezTo>
                    <a:lnTo>
                      <a:pt x="20334" y="4635"/>
                    </a:lnTo>
                    <a:cubicBezTo>
                      <a:pt x="21031" y="4816"/>
                      <a:pt x="21506" y="5894"/>
                      <a:pt x="21396" y="7042"/>
                    </a:cubicBezTo>
                    <a:close/>
                  </a:path>
                </a:pathLst>
              </a:custGeom>
              <a:solidFill>
                <a:schemeClr val="accent2"/>
              </a:solidFill>
              <a:ln w="12700" cap="flat">
                <a:noFill/>
                <a:miter lim="400000"/>
              </a:ln>
              <a:effectLst/>
            </p:spPr>
            <p:txBody>
              <a:bodyPr wrap="square" lIns="45719" tIns="45719" rIns="45719" bIns="45719" numCol="1" anchor="t">
                <a:noAutofit/>
              </a:bodyPr>
              <a:lstStyle/>
              <a:p>
                <a:pPr>
                  <a:defRPr>
                    <a:latin typeface="Lato Light"/>
                    <a:ea typeface="Lato Light"/>
                    <a:cs typeface="Lato Light"/>
                    <a:sym typeface="Lato Light"/>
                  </a:defRPr>
                </a:pPr>
                <a:endParaRPr/>
              </a:p>
            </p:txBody>
          </p:sp>
          <p:sp>
            <p:nvSpPr>
              <p:cNvPr id="1132" name="Shape 10406"/>
              <p:cNvSpPr/>
              <p:nvPr/>
            </p:nvSpPr>
            <p:spPr>
              <a:xfrm flipH="1">
                <a:off x="352331" y="1641131"/>
                <a:ext cx="196723" cy="174664"/>
              </a:xfrm>
              <a:custGeom>
                <a:avLst/>
                <a:gdLst/>
                <a:ahLst/>
                <a:cxnLst>
                  <a:cxn ang="0">
                    <a:pos x="wd2" y="hd2"/>
                  </a:cxn>
                  <a:cxn ang="5400000">
                    <a:pos x="wd2" y="hd2"/>
                  </a:cxn>
                  <a:cxn ang="10800000">
                    <a:pos x="wd2" y="hd2"/>
                  </a:cxn>
                  <a:cxn ang="16200000">
                    <a:pos x="wd2" y="hd2"/>
                  </a:cxn>
                </a:cxnLst>
                <a:rect l="0" t="0" r="r" b="b"/>
                <a:pathLst>
                  <a:path w="20391" h="21255" extrusionOk="0">
                    <a:moveTo>
                      <a:pt x="14806" y="20802"/>
                    </a:moveTo>
                    <a:cubicBezTo>
                      <a:pt x="16771" y="20078"/>
                      <a:pt x="18497" y="18506"/>
                      <a:pt x="19509" y="16252"/>
                    </a:cubicBezTo>
                    <a:cubicBezTo>
                      <a:pt x="21534" y="11744"/>
                      <a:pt x="19954" y="6226"/>
                      <a:pt x="15980" y="3929"/>
                    </a:cubicBezTo>
                    <a:cubicBezTo>
                      <a:pt x="12750" y="2062"/>
                      <a:pt x="8929" y="2896"/>
                      <a:pt x="6525" y="5695"/>
                    </a:cubicBezTo>
                    <a:cubicBezTo>
                      <a:pt x="6494" y="5619"/>
                      <a:pt x="6446" y="5549"/>
                      <a:pt x="6387" y="5489"/>
                    </a:cubicBezTo>
                    <a:lnTo>
                      <a:pt x="1181" y="167"/>
                    </a:lnTo>
                    <a:cubicBezTo>
                      <a:pt x="946" y="-73"/>
                      <a:pt x="582" y="-53"/>
                      <a:pt x="370" y="214"/>
                    </a:cubicBezTo>
                    <a:lnTo>
                      <a:pt x="146" y="499"/>
                    </a:lnTo>
                    <a:cubicBezTo>
                      <a:pt x="-66" y="765"/>
                      <a:pt x="-44" y="1177"/>
                      <a:pt x="192" y="1417"/>
                    </a:cubicBezTo>
                    <a:lnTo>
                      <a:pt x="5396" y="6733"/>
                    </a:lnTo>
                    <a:cubicBezTo>
                      <a:pt x="5480" y="6818"/>
                      <a:pt x="5581" y="6859"/>
                      <a:pt x="5685" y="6879"/>
                    </a:cubicBezTo>
                    <a:cubicBezTo>
                      <a:pt x="5480" y="7214"/>
                      <a:pt x="5286" y="7560"/>
                      <a:pt x="5118" y="7933"/>
                    </a:cubicBezTo>
                    <a:cubicBezTo>
                      <a:pt x="3093" y="12441"/>
                      <a:pt x="4673" y="17959"/>
                      <a:pt x="8647" y="20256"/>
                    </a:cubicBezTo>
                    <a:cubicBezTo>
                      <a:pt x="10634" y="21405"/>
                      <a:pt x="12840" y="21527"/>
                      <a:pt x="14806" y="20802"/>
                    </a:cubicBezTo>
                    <a:close/>
                    <a:moveTo>
                      <a:pt x="14414" y="19435"/>
                    </a:moveTo>
                    <a:cubicBezTo>
                      <a:pt x="12758" y="20045"/>
                      <a:pt x="10896" y="19937"/>
                      <a:pt x="9221" y="18969"/>
                    </a:cubicBezTo>
                    <a:cubicBezTo>
                      <a:pt x="5873" y="17034"/>
                      <a:pt x="4542" y="12385"/>
                      <a:pt x="6248" y="8586"/>
                    </a:cubicBezTo>
                    <a:cubicBezTo>
                      <a:pt x="7954" y="4788"/>
                      <a:pt x="12052" y="3277"/>
                      <a:pt x="15400" y="5212"/>
                    </a:cubicBezTo>
                    <a:cubicBezTo>
                      <a:pt x="18748" y="7148"/>
                      <a:pt x="20080" y="11797"/>
                      <a:pt x="18374" y="15596"/>
                    </a:cubicBezTo>
                    <a:cubicBezTo>
                      <a:pt x="17521" y="17495"/>
                      <a:pt x="16070" y="18824"/>
                      <a:pt x="14414" y="19435"/>
                    </a:cubicBezTo>
                    <a:close/>
                  </a:path>
                </a:pathLst>
              </a:custGeom>
              <a:solidFill>
                <a:schemeClr val="accent2"/>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1133" name="Shape 10407"/>
              <p:cNvSpPr/>
              <p:nvPr/>
            </p:nvSpPr>
            <p:spPr>
              <a:xfrm flipH="1">
                <a:off x="971948" y="1682059"/>
                <a:ext cx="142201" cy="152117"/>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chemeClr val="accent2"/>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1134" name="Shape 10408"/>
              <p:cNvSpPr/>
              <p:nvPr/>
            </p:nvSpPr>
            <p:spPr>
              <a:xfrm flipH="1">
                <a:off x="570045" y="1438154"/>
                <a:ext cx="107541" cy="12007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307" y="15970"/>
                    </a:lnTo>
                    <a:lnTo>
                      <a:pt x="6112" y="19464"/>
                    </a:lnTo>
                    <a:cubicBezTo>
                      <a:pt x="6112" y="19464"/>
                      <a:pt x="0" y="21600"/>
                      <a:pt x="0" y="21600"/>
                    </a:cubicBezTo>
                    <a:close/>
                    <a:moveTo>
                      <a:pt x="6773" y="18782"/>
                    </a:moveTo>
                    <a:lnTo>
                      <a:pt x="1968" y="15288"/>
                    </a:lnTo>
                    <a:lnTo>
                      <a:pt x="13737" y="3150"/>
                    </a:lnTo>
                    <a:lnTo>
                      <a:pt x="18545" y="6642"/>
                    </a:lnTo>
                    <a:cubicBezTo>
                      <a:pt x="18545" y="6642"/>
                      <a:pt x="6773" y="18782"/>
                      <a:pt x="6773" y="18782"/>
                    </a:cubicBezTo>
                    <a:close/>
                    <a:moveTo>
                      <a:pt x="19218" y="5946"/>
                    </a:moveTo>
                    <a:lnTo>
                      <a:pt x="14411" y="2455"/>
                    </a:lnTo>
                    <a:lnTo>
                      <a:pt x="16792" y="0"/>
                    </a:lnTo>
                    <a:lnTo>
                      <a:pt x="21600" y="3492"/>
                    </a:lnTo>
                    <a:cubicBezTo>
                      <a:pt x="21600" y="3492"/>
                      <a:pt x="19218" y="5946"/>
                      <a:pt x="19218" y="5946"/>
                    </a:cubicBezTo>
                    <a:close/>
                  </a:path>
                </a:pathLst>
              </a:custGeom>
              <a:solidFill>
                <a:schemeClr val="accent2"/>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1135" name="Shape 10409"/>
              <p:cNvSpPr/>
              <p:nvPr/>
            </p:nvSpPr>
            <p:spPr>
              <a:xfrm flipH="1">
                <a:off x="444771" y="112596"/>
                <a:ext cx="126694" cy="137373"/>
              </a:xfrm>
              <a:custGeom>
                <a:avLst/>
                <a:gdLst/>
                <a:ahLst/>
                <a:cxnLst>
                  <a:cxn ang="0">
                    <a:pos x="wd2" y="hd2"/>
                  </a:cxn>
                  <a:cxn ang="5400000">
                    <a:pos x="wd2" y="hd2"/>
                  </a:cxn>
                  <a:cxn ang="10800000">
                    <a:pos x="wd2" y="hd2"/>
                  </a:cxn>
                  <a:cxn ang="16200000">
                    <a:pos x="wd2" y="hd2"/>
                  </a:cxn>
                </a:cxnLst>
                <a:rect l="0" t="0" r="r" b="b"/>
                <a:pathLst>
                  <a:path w="21057" h="21254" extrusionOk="0">
                    <a:moveTo>
                      <a:pt x="8090" y="6610"/>
                    </a:moveTo>
                    <a:lnTo>
                      <a:pt x="8090" y="3934"/>
                    </a:lnTo>
                    <a:lnTo>
                      <a:pt x="19378" y="1852"/>
                    </a:lnTo>
                    <a:lnTo>
                      <a:pt x="19378" y="4528"/>
                    </a:lnTo>
                    <a:cubicBezTo>
                      <a:pt x="19378" y="4528"/>
                      <a:pt x="8090" y="6610"/>
                      <a:pt x="8090" y="6610"/>
                    </a:cubicBezTo>
                    <a:close/>
                    <a:moveTo>
                      <a:pt x="21057" y="0"/>
                    </a:moveTo>
                    <a:lnTo>
                      <a:pt x="6411" y="2701"/>
                    </a:lnTo>
                    <a:lnTo>
                      <a:pt x="6411" y="15495"/>
                    </a:lnTo>
                    <a:cubicBezTo>
                      <a:pt x="5363" y="15254"/>
                      <a:pt x="3972" y="15448"/>
                      <a:pt x="2666" y="16104"/>
                    </a:cubicBezTo>
                    <a:cubicBezTo>
                      <a:pt x="567" y="17160"/>
                      <a:pt x="-518" y="19009"/>
                      <a:pt x="244" y="20236"/>
                    </a:cubicBezTo>
                    <a:cubicBezTo>
                      <a:pt x="1005" y="21462"/>
                      <a:pt x="3325" y="21600"/>
                      <a:pt x="5425" y="20544"/>
                    </a:cubicBezTo>
                    <a:cubicBezTo>
                      <a:pt x="7005" y="19749"/>
                      <a:pt x="8010" y="18505"/>
                      <a:pt x="8085" y="17416"/>
                    </a:cubicBezTo>
                    <a:lnTo>
                      <a:pt x="8090" y="17416"/>
                    </a:lnTo>
                    <a:lnTo>
                      <a:pt x="8090" y="8152"/>
                    </a:lnTo>
                    <a:lnTo>
                      <a:pt x="19378" y="6070"/>
                    </a:lnTo>
                    <a:lnTo>
                      <a:pt x="19378" y="10758"/>
                    </a:lnTo>
                    <a:cubicBezTo>
                      <a:pt x="18330" y="10518"/>
                      <a:pt x="16941" y="10712"/>
                      <a:pt x="15636" y="11368"/>
                    </a:cubicBezTo>
                    <a:cubicBezTo>
                      <a:pt x="13536" y="12424"/>
                      <a:pt x="12452" y="14273"/>
                      <a:pt x="13213" y="15499"/>
                    </a:cubicBezTo>
                    <a:cubicBezTo>
                      <a:pt x="13975" y="16725"/>
                      <a:pt x="16295" y="16863"/>
                      <a:pt x="18395" y="15807"/>
                    </a:cubicBezTo>
                    <a:cubicBezTo>
                      <a:pt x="20060" y="14970"/>
                      <a:pt x="21082" y="13635"/>
                      <a:pt x="21056" y="12506"/>
                    </a:cubicBezTo>
                    <a:lnTo>
                      <a:pt x="21057" y="12506"/>
                    </a:lnTo>
                    <a:cubicBezTo>
                      <a:pt x="21057" y="12506"/>
                      <a:pt x="21057" y="0"/>
                      <a:pt x="21057" y="0"/>
                    </a:cubicBezTo>
                    <a:close/>
                  </a:path>
                </a:pathLst>
              </a:custGeom>
              <a:solidFill>
                <a:schemeClr val="accent2"/>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1136" name="Shape 10410"/>
              <p:cNvSpPr/>
              <p:nvPr/>
            </p:nvSpPr>
            <p:spPr>
              <a:xfrm flipH="1">
                <a:off x="1462623" y="851576"/>
                <a:ext cx="97715" cy="87896"/>
              </a:xfrm>
              <a:custGeom>
                <a:avLst/>
                <a:gdLst/>
                <a:ahLst/>
                <a:cxnLst>
                  <a:cxn ang="0">
                    <a:pos x="wd2" y="hd2"/>
                  </a:cxn>
                  <a:cxn ang="5400000">
                    <a:pos x="wd2" y="hd2"/>
                  </a:cxn>
                  <a:cxn ang="10800000">
                    <a:pos x="wd2" y="hd2"/>
                  </a:cxn>
                  <a:cxn ang="16200000">
                    <a:pos x="wd2" y="hd2"/>
                  </a:cxn>
                </a:cxnLst>
                <a:rect l="0" t="0" r="r" b="b"/>
                <a:pathLst>
                  <a:path w="21184" h="21600" extrusionOk="0">
                    <a:moveTo>
                      <a:pt x="0" y="3459"/>
                    </a:moveTo>
                    <a:lnTo>
                      <a:pt x="1422" y="10208"/>
                    </a:lnTo>
                    <a:cubicBezTo>
                      <a:pt x="1422" y="10208"/>
                      <a:pt x="2469" y="10982"/>
                      <a:pt x="3219" y="10113"/>
                    </a:cubicBezTo>
                    <a:cubicBezTo>
                      <a:pt x="4049" y="9149"/>
                      <a:pt x="6494" y="8518"/>
                      <a:pt x="6992" y="11134"/>
                    </a:cubicBezTo>
                    <a:cubicBezTo>
                      <a:pt x="7491" y="13750"/>
                      <a:pt x="5522" y="14362"/>
                      <a:pt x="4296" y="14027"/>
                    </a:cubicBezTo>
                    <a:cubicBezTo>
                      <a:pt x="3187" y="13725"/>
                      <a:pt x="2357" y="14641"/>
                      <a:pt x="2357" y="14641"/>
                    </a:cubicBezTo>
                    <a:lnTo>
                      <a:pt x="3823" y="21600"/>
                    </a:lnTo>
                    <a:lnTo>
                      <a:pt x="9313" y="20212"/>
                    </a:lnTo>
                    <a:cubicBezTo>
                      <a:pt x="9313" y="20212"/>
                      <a:pt x="9635" y="19276"/>
                      <a:pt x="8958" y="18523"/>
                    </a:cubicBezTo>
                    <a:cubicBezTo>
                      <a:pt x="8134" y="17611"/>
                      <a:pt x="7558" y="15210"/>
                      <a:pt x="10150" y="14555"/>
                    </a:cubicBezTo>
                    <a:cubicBezTo>
                      <a:pt x="12743" y="13899"/>
                      <a:pt x="13216" y="16255"/>
                      <a:pt x="12736" y="17679"/>
                    </a:cubicBezTo>
                    <a:cubicBezTo>
                      <a:pt x="12378" y="18747"/>
                      <a:pt x="13070" y="19262"/>
                      <a:pt x="13070" y="19262"/>
                    </a:cubicBezTo>
                    <a:lnTo>
                      <a:pt x="17693" y="18092"/>
                    </a:lnTo>
                    <a:cubicBezTo>
                      <a:pt x="17693" y="18092"/>
                      <a:pt x="16501" y="13146"/>
                      <a:pt x="16426" y="11786"/>
                    </a:cubicBezTo>
                    <a:cubicBezTo>
                      <a:pt x="16346" y="10328"/>
                      <a:pt x="18026" y="10919"/>
                      <a:pt x="18332" y="11000"/>
                    </a:cubicBezTo>
                    <a:cubicBezTo>
                      <a:pt x="20097" y="11473"/>
                      <a:pt x="21600" y="10153"/>
                      <a:pt x="21079" y="7680"/>
                    </a:cubicBezTo>
                    <a:cubicBezTo>
                      <a:pt x="20558" y="5208"/>
                      <a:pt x="18027" y="5192"/>
                      <a:pt x="17063" y="6452"/>
                    </a:cubicBezTo>
                    <a:cubicBezTo>
                      <a:pt x="16347" y="7388"/>
                      <a:pt x="15661" y="7684"/>
                      <a:pt x="15383" y="7029"/>
                    </a:cubicBezTo>
                    <a:cubicBezTo>
                      <a:pt x="14735" y="5498"/>
                      <a:pt x="13677" y="0"/>
                      <a:pt x="13677" y="0"/>
                    </a:cubicBezTo>
                    <a:lnTo>
                      <a:pt x="9343" y="1096"/>
                    </a:lnTo>
                    <a:cubicBezTo>
                      <a:pt x="9343" y="1096"/>
                      <a:pt x="8732" y="2392"/>
                      <a:pt x="9572" y="3149"/>
                    </a:cubicBezTo>
                    <a:cubicBezTo>
                      <a:pt x="10838" y="4289"/>
                      <a:pt x="10727" y="6525"/>
                      <a:pt x="8669" y="7045"/>
                    </a:cubicBezTo>
                    <a:cubicBezTo>
                      <a:pt x="6612" y="7566"/>
                      <a:pt x="5599" y="5828"/>
                      <a:pt x="6228" y="4123"/>
                    </a:cubicBezTo>
                    <a:cubicBezTo>
                      <a:pt x="6581" y="3168"/>
                      <a:pt x="5664" y="2036"/>
                      <a:pt x="5664" y="2036"/>
                    </a:cubicBezTo>
                    <a:cubicBezTo>
                      <a:pt x="5664" y="2036"/>
                      <a:pt x="0" y="3459"/>
                      <a:pt x="0" y="3459"/>
                    </a:cubicBezTo>
                    <a:close/>
                  </a:path>
                </a:pathLst>
              </a:custGeom>
              <a:solidFill>
                <a:schemeClr val="accent2"/>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1137" name="Shape 10411"/>
              <p:cNvSpPr/>
              <p:nvPr/>
            </p:nvSpPr>
            <p:spPr>
              <a:xfrm flipH="1">
                <a:off x="1285737" y="261950"/>
                <a:ext cx="123909" cy="171212"/>
              </a:xfrm>
              <a:custGeom>
                <a:avLst/>
                <a:gdLst/>
                <a:ahLst/>
                <a:cxnLst>
                  <a:cxn ang="0">
                    <a:pos x="wd2" y="hd2"/>
                  </a:cxn>
                  <a:cxn ang="5400000">
                    <a:pos x="wd2" y="hd2"/>
                  </a:cxn>
                  <a:cxn ang="10800000">
                    <a:pos x="wd2" y="hd2"/>
                  </a:cxn>
                  <a:cxn ang="16200000">
                    <a:pos x="wd2" y="hd2"/>
                  </a:cxn>
                </a:cxnLst>
                <a:rect l="0" t="0" r="r" b="b"/>
                <a:pathLst>
                  <a:path w="21451" h="21511" extrusionOk="0">
                    <a:moveTo>
                      <a:pt x="18683" y="0"/>
                    </a:moveTo>
                    <a:lnTo>
                      <a:pt x="17079" y="1668"/>
                    </a:lnTo>
                    <a:cubicBezTo>
                      <a:pt x="17015" y="1638"/>
                      <a:pt x="16700" y="1488"/>
                      <a:pt x="16700" y="1488"/>
                    </a:cubicBezTo>
                    <a:lnTo>
                      <a:pt x="15441" y="2801"/>
                    </a:lnTo>
                    <a:lnTo>
                      <a:pt x="15820" y="2981"/>
                    </a:lnTo>
                    <a:lnTo>
                      <a:pt x="15441" y="3375"/>
                    </a:lnTo>
                    <a:lnTo>
                      <a:pt x="2730" y="16587"/>
                    </a:lnTo>
                    <a:cubicBezTo>
                      <a:pt x="2279" y="17056"/>
                      <a:pt x="509" y="19614"/>
                      <a:pt x="586" y="20489"/>
                    </a:cubicBezTo>
                    <a:cubicBezTo>
                      <a:pt x="597" y="20614"/>
                      <a:pt x="646" y="20706"/>
                      <a:pt x="742" y="20751"/>
                    </a:cubicBezTo>
                    <a:cubicBezTo>
                      <a:pt x="1508" y="21113"/>
                      <a:pt x="4988" y="18432"/>
                      <a:pt x="5504" y="17895"/>
                    </a:cubicBezTo>
                    <a:lnTo>
                      <a:pt x="18209" y="4684"/>
                    </a:lnTo>
                    <a:lnTo>
                      <a:pt x="18588" y="4289"/>
                    </a:lnTo>
                    <a:lnTo>
                      <a:pt x="18984" y="4477"/>
                    </a:lnTo>
                    <a:lnTo>
                      <a:pt x="14043" y="9610"/>
                    </a:lnTo>
                    <a:lnTo>
                      <a:pt x="14611" y="9879"/>
                    </a:lnTo>
                    <a:lnTo>
                      <a:pt x="20810" y="3434"/>
                    </a:lnTo>
                    <a:cubicBezTo>
                      <a:pt x="20810" y="3434"/>
                      <a:pt x="20191" y="3144"/>
                      <a:pt x="19847" y="2981"/>
                    </a:cubicBezTo>
                    <a:lnTo>
                      <a:pt x="21451" y="1313"/>
                    </a:lnTo>
                    <a:cubicBezTo>
                      <a:pt x="21451" y="1313"/>
                      <a:pt x="18683" y="0"/>
                      <a:pt x="18683" y="0"/>
                    </a:cubicBezTo>
                    <a:close/>
                    <a:moveTo>
                      <a:pt x="586" y="20489"/>
                    </a:moveTo>
                    <a:cubicBezTo>
                      <a:pt x="585" y="20448"/>
                      <a:pt x="574" y="20416"/>
                      <a:pt x="580" y="20368"/>
                    </a:cubicBezTo>
                    <a:lnTo>
                      <a:pt x="319" y="20638"/>
                    </a:lnTo>
                    <a:cubicBezTo>
                      <a:pt x="213" y="20748"/>
                      <a:pt x="-149" y="21394"/>
                      <a:pt x="68" y="21497"/>
                    </a:cubicBezTo>
                    <a:cubicBezTo>
                      <a:pt x="286" y="21600"/>
                      <a:pt x="1004" y="21123"/>
                      <a:pt x="1110" y="21013"/>
                    </a:cubicBezTo>
                    <a:lnTo>
                      <a:pt x="1371" y="20739"/>
                    </a:lnTo>
                    <a:cubicBezTo>
                      <a:pt x="1093" y="20840"/>
                      <a:pt x="868" y="20874"/>
                      <a:pt x="731" y="20810"/>
                    </a:cubicBezTo>
                    <a:cubicBezTo>
                      <a:pt x="624" y="20759"/>
                      <a:pt x="588" y="20638"/>
                      <a:pt x="586" y="20489"/>
                    </a:cubicBezTo>
                    <a:close/>
                  </a:path>
                </a:pathLst>
              </a:custGeom>
              <a:solidFill>
                <a:schemeClr val="accent2"/>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1138" name="Shape 10412"/>
              <p:cNvSpPr/>
              <p:nvPr/>
            </p:nvSpPr>
            <p:spPr>
              <a:xfrm flipH="1">
                <a:off x="1542355" y="197193"/>
                <a:ext cx="174779" cy="119717"/>
              </a:xfrm>
              <a:custGeom>
                <a:avLst/>
                <a:gdLst/>
                <a:ahLst/>
                <a:cxnLst>
                  <a:cxn ang="0">
                    <a:pos x="wd2" y="hd2"/>
                  </a:cxn>
                  <a:cxn ang="5400000">
                    <a:pos x="wd2" y="hd2"/>
                  </a:cxn>
                  <a:cxn ang="10800000">
                    <a:pos x="wd2" y="hd2"/>
                  </a:cxn>
                  <a:cxn ang="16200000">
                    <a:pos x="wd2" y="hd2"/>
                  </a:cxn>
                </a:cxnLst>
                <a:rect l="0" t="0"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chemeClr val="accent2"/>
              </a:solidFill>
              <a:ln w="12700" cap="flat">
                <a:noFill/>
                <a:miter lim="400000"/>
              </a:ln>
              <a:effectLst/>
            </p:spPr>
            <p:txBody>
              <a:bodyPr wrap="square" lIns="45719" tIns="45719" rIns="45719" bIns="45719" numCol="1" anchor="t">
                <a:noAutofit/>
              </a:bodyPr>
              <a:lstStyle/>
              <a:p>
                <a:pPr>
                  <a:defRPr>
                    <a:latin typeface="Lato Light"/>
                    <a:ea typeface="Lato Light"/>
                    <a:cs typeface="Lato Light"/>
                    <a:sym typeface="Lato Light"/>
                  </a:defRPr>
                </a:pPr>
                <a:endParaRPr/>
              </a:p>
            </p:txBody>
          </p:sp>
          <p:sp>
            <p:nvSpPr>
              <p:cNvPr id="1139" name="Shape 10413"/>
              <p:cNvSpPr/>
              <p:nvPr/>
            </p:nvSpPr>
            <p:spPr>
              <a:xfrm flipH="1">
                <a:off x="113163" y="436494"/>
                <a:ext cx="130930" cy="89683"/>
              </a:xfrm>
              <a:custGeom>
                <a:avLst/>
                <a:gdLst/>
                <a:ahLst/>
                <a:cxnLst>
                  <a:cxn ang="0">
                    <a:pos x="wd2" y="hd2"/>
                  </a:cxn>
                  <a:cxn ang="5400000">
                    <a:pos x="wd2" y="hd2"/>
                  </a:cxn>
                  <a:cxn ang="10800000">
                    <a:pos x="wd2" y="hd2"/>
                  </a:cxn>
                  <a:cxn ang="16200000">
                    <a:pos x="wd2" y="hd2"/>
                  </a:cxn>
                </a:cxnLst>
                <a:rect l="0" t="0"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chemeClr val="accent2"/>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1140" name="Shape 10414"/>
              <p:cNvSpPr/>
              <p:nvPr/>
            </p:nvSpPr>
            <p:spPr>
              <a:xfrm flipH="1">
                <a:off x="2042877" y="1394750"/>
                <a:ext cx="133846" cy="143180"/>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chemeClr val="accent2"/>
              </a:solidFill>
              <a:ln w="12700" cap="flat">
                <a:noFill/>
                <a:miter lim="400000"/>
              </a:ln>
              <a:effectLst/>
            </p:spPr>
            <p:txBody>
              <a:bodyPr wrap="square" lIns="45719" tIns="45719" rIns="45719" bIns="45719" numCol="1" anchor="t">
                <a:noAutofit/>
              </a:bodyPr>
              <a:lstStyle/>
              <a:p>
                <a:pPr>
                  <a:defRPr>
                    <a:latin typeface="Lato Light"/>
                    <a:ea typeface="Lato Light"/>
                    <a:cs typeface="Lato Light"/>
                    <a:sym typeface="Lato Light"/>
                  </a:defRPr>
                </a:pPr>
                <a:endParaRPr/>
              </a:p>
            </p:txBody>
          </p:sp>
          <p:sp>
            <p:nvSpPr>
              <p:cNvPr id="1141" name="Shape 10415"/>
              <p:cNvSpPr/>
              <p:nvPr/>
            </p:nvSpPr>
            <p:spPr>
              <a:xfrm flipH="1">
                <a:off x="595673" y="2272125"/>
                <a:ext cx="170042" cy="195940"/>
              </a:xfrm>
              <a:custGeom>
                <a:avLst/>
                <a:gdLst/>
                <a:ahLst/>
                <a:cxnLst>
                  <a:cxn ang="0">
                    <a:pos x="wd2" y="hd2"/>
                  </a:cxn>
                  <a:cxn ang="5400000">
                    <a:pos x="wd2" y="hd2"/>
                  </a:cxn>
                  <a:cxn ang="10800000">
                    <a:pos x="wd2" y="hd2"/>
                  </a:cxn>
                  <a:cxn ang="16200000">
                    <a:pos x="wd2" y="hd2"/>
                  </a:cxn>
                </a:cxnLst>
                <a:rect l="0" t="0" r="r" b="b"/>
                <a:pathLst>
                  <a:path w="21600" h="21600" extrusionOk="0">
                    <a:moveTo>
                      <a:pt x="19543" y="12242"/>
                    </a:moveTo>
                    <a:cubicBezTo>
                      <a:pt x="19543" y="12836"/>
                      <a:pt x="18964" y="13322"/>
                      <a:pt x="18257" y="13322"/>
                    </a:cubicBezTo>
                    <a:lnTo>
                      <a:pt x="3343" y="13322"/>
                    </a:lnTo>
                    <a:cubicBezTo>
                      <a:pt x="2636" y="13322"/>
                      <a:pt x="2057" y="12836"/>
                      <a:pt x="2057" y="12242"/>
                    </a:cubicBezTo>
                    <a:lnTo>
                      <a:pt x="2057" y="4322"/>
                    </a:lnTo>
                    <a:cubicBezTo>
                      <a:pt x="2057" y="3728"/>
                      <a:pt x="2636" y="3242"/>
                      <a:pt x="3343" y="3242"/>
                    </a:cubicBezTo>
                    <a:lnTo>
                      <a:pt x="18257" y="3242"/>
                    </a:lnTo>
                    <a:cubicBezTo>
                      <a:pt x="18964" y="3242"/>
                      <a:pt x="19543" y="3728"/>
                      <a:pt x="19543" y="4322"/>
                    </a:cubicBezTo>
                    <a:cubicBezTo>
                      <a:pt x="19543" y="4322"/>
                      <a:pt x="19543" y="12242"/>
                      <a:pt x="19543" y="12242"/>
                    </a:cubicBezTo>
                    <a:close/>
                    <a:moveTo>
                      <a:pt x="17743" y="18146"/>
                    </a:moveTo>
                    <a:cubicBezTo>
                      <a:pt x="16891" y="18146"/>
                      <a:pt x="16200" y="17566"/>
                      <a:pt x="16200" y="16850"/>
                    </a:cubicBezTo>
                    <a:cubicBezTo>
                      <a:pt x="16200" y="16134"/>
                      <a:pt x="16891" y="15554"/>
                      <a:pt x="17743" y="15554"/>
                    </a:cubicBezTo>
                    <a:cubicBezTo>
                      <a:pt x="18594" y="15554"/>
                      <a:pt x="19285" y="16134"/>
                      <a:pt x="19285" y="16850"/>
                    </a:cubicBezTo>
                    <a:cubicBezTo>
                      <a:pt x="19285" y="17566"/>
                      <a:pt x="18594" y="18146"/>
                      <a:pt x="17743" y="18146"/>
                    </a:cubicBezTo>
                    <a:close/>
                    <a:moveTo>
                      <a:pt x="3857" y="18146"/>
                    </a:moveTo>
                    <a:cubicBezTo>
                      <a:pt x="3005" y="18146"/>
                      <a:pt x="2315" y="17566"/>
                      <a:pt x="2315" y="16850"/>
                    </a:cubicBezTo>
                    <a:cubicBezTo>
                      <a:pt x="2315" y="16134"/>
                      <a:pt x="3005" y="15554"/>
                      <a:pt x="3857" y="15554"/>
                    </a:cubicBezTo>
                    <a:cubicBezTo>
                      <a:pt x="4709" y="15554"/>
                      <a:pt x="5400" y="16134"/>
                      <a:pt x="5400" y="16850"/>
                    </a:cubicBezTo>
                    <a:cubicBezTo>
                      <a:pt x="5400" y="17566"/>
                      <a:pt x="4709" y="18146"/>
                      <a:pt x="3857" y="18146"/>
                    </a:cubicBezTo>
                    <a:close/>
                    <a:moveTo>
                      <a:pt x="5657" y="1513"/>
                    </a:moveTo>
                    <a:cubicBezTo>
                      <a:pt x="5657" y="1275"/>
                      <a:pt x="5889" y="1081"/>
                      <a:pt x="6171" y="1081"/>
                    </a:cubicBezTo>
                    <a:lnTo>
                      <a:pt x="15429" y="1081"/>
                    </a:lnTo>
                    <a:cubicBezTo>
                      <a:pt x="15711" y="1081"/>
                      <a:pt x="15943" y="1275"/>
                      <a:pt x="15943" y="1513"/>
                    </a:cubicBezTo>
                    <a:lnTo>
                      <a:pt x="15943" y="1729"/>
                    </a:lnTo>
                    <a:cubicBezTo>
                      <a:pt x="15943" y="1967"/>
                      <a:pt x="15711" y="2161"/>
                      <a:pt x="15429" y="2161"/>
                    </a:cubicBezTo>
                    <a:lnTo>
                      <a:pt x="6171" y="2161"/>
                    </a:lnTo>
                    <a:cubicBezTo>
                      <a:pt x="5889" y="2161"/>
                      <a:pt x="5657" y="1967"/>
                      <a:pt x="5657" y="1729"/>
                    </a:cubicBezTo>
                    <a:cubicBezTo>
                      <a:pt x="5657" y="1729"/>
                      <a:pt x="5657" y="1513"/>
                      <a:pt x="5657" y="1513"/>
                    </a:cubicBezTo>
                    <a:close/>
                    <a:moveTo>
                      <a:pt x="20314" y="0"/>
                    </a:moveTo>
                    <a:lnTo>
                      <a:pt x="1286" y="0"/>
                    </a:lnTo>
                    <a:cubicBezTo>
                      <a:pt x="579" y="0"/>
                      <a:pt x="0" y="486"/>
                      <a:pt x="0" y="1080"/>
                    </a:cubicBezTo>
                    <a:lnTo>
                      <a:pt x="0" y="18360"/>
                    </a:lnTo>
                    <a:cubicBezTo>
                      <a:pt x="0" y="18954"/>
                      <a:pt x="579" y="19440"/>
                      <a:pt x="1286" y="19440"/>
                    </a:cubicBezTo>
                    <a:lnTo>
                      <a:pt x="1800" y="19440"/>
                    </a:lnTo>
                    <a:cubicBezTo>
                      <a:pt x="1800" y="19440"/>
                      <a:pt x="1800" y="20498"/>
                      <a:pt x="1800" y="20520"/>
                    </a:cubicBezTo>
                    <a:cubicBezTo>
                      <a:pt x="1800" y="21114"/>
                      <a:pt x="2379" y="21600"/>
                      <a:pt x="3086" y="21600"/>
                    </a:cubicBezTo>
                    <a:lnTo>
                      <a:pt x="4629" y="21600"/>
                    </a:lnTo>
                    <a:cubicBezTo>
                      <a:pt x="5336" y="21600"/>
                      <a:pt x="5915" y="21114"/>
                      <a:pt x="5915" y="20520"/>
                    </a:cubicBezTo>
                    <a:cubicBezTo>
                      <a:pt x="5915" y="20498"/>
                      <a:pt x="5915" y="19440"/>
                      <a:pt x="5915" y="19440"/>
                    </a:cubicBezTo>
                    <a:lnTo>
                      <a:pt x="15685" y="19440"/>
                    </a:lnTo>
                    <a:cubicBezTo>
                      <a:pt x="15685" y="19440"/>
                      <a:pt x="15685" y="20498"/>
                      <a:pt x="15685" y="20520"/>
                    </a:cubicBezTo>
                    <a:cubicBezTo>
                      <a:pt x="15685" y="21114"/>
                      <a:pt x="16264" y="21600"/>
                      <a:pt x="16971" y="21600"/>
                    </a:cubicBezTo>
                    <a:lnTo>
                      <a:pt x="18514" y="21600"/>
                    </a:lnTo>
                    <a:cubicBezTo>
                      <a:pt x="19221" y="21600"/>
                      <a:pt x="19800" y="21114"/>
                      <a:pt x="19800" y="20520"/>
                    </a:cubicBezTo>
                    <a:cubicBezTo>
                      <a:pt x="19800" y="20498"/>
                      <a:pt x="19800" y="19440"/>
                      <a:pt x="19800" y="19440"/>
                    </a:cubicBezTo>
                    <a:lnTo>
                      <a:pt x="20314" y="19440"/>
                    </a:lnTo>
                    <a:cubicBezTo>
                      <a:pt x="21021" y="19440"/>
                      <a:pt x="21600" y="18954"/>
                      <a:pt x="21600" y="18360"/>
                    </a:cubicBezTo>
                    <a:lnTo>
                      <a:pt x="21600" y="1080"/>
                    </a:lnTo>
                    <a:cubicBezTo>
                      <a:pt x="21600" y="486"/>
                      <a:pt x="21021" y="0"/>
                      <a:pt x="20314" y="0"/>
                    </a:cubicBezTo>
                    <a:close/>
                  </a:path>
                </a:pathLst>
              </a:custGeom>
              <a:solidFill>
                <a:schemeClr val="accent2"/>
              </a:solidFill>
              <a:ln w="12700" cap="flat">
                <a:noFill/>
                <a:miter lim="400000"/>
              </a:ln>
              <a:effectLst/>
            </p:spPr>
            <p:txBody>
              <a:bodyPr wrap="square" lIns="45719" tIns="45719" rIns="45719" bIns="45719" numCol="1" anchor="t">
                <a:noAutofit/>
              </a:bodyPr>
              <a:lstStyle/>
              <a:p>
                <a:pPr>
                  <a:defRPr>
                    <a:latin typeface="Lato Light"/>
                    <a:ea typeface="Lato Light"/>
                    <a:cs typeface="Lato Light"/>
                    <a:sym typeface="Lato Light"/>
                  </a:defRPr>
                </a:pPr>
                <a:endParaRPr/>
              </a:p>
            </p:txBody>
          </p:sp>
          <p:sp>
            <p:nvSpPr>
              <p:cNvPr id="1142" name="Shape 10416"/>
              <p:cNvSpPr/>
              <p:nvPr/>
            </p:nvSpPr>
            <p:spPr>
              <a:xfrm flipH="1">
                <a:off x="186787" y="2271162"/>
                <a:ext cx="203292" cy="173210"/>
              </a:xfrm>
              <a:custGeom>
                <a:avLst/>
                <a:gdLst/>
                <a:ahLst/>
                <a:cxnLst>
                  <a:cxn ang="0">
                    <a:pos x="wd2" y="hd2"/>
                  </a:cxn>
                  <a:cxn ang="5400000">
                    <a:pos x="wd2" y="hd2"/>
                  </a:cxn>
                  <a:cxn ang="10800000">
                    <a:pos x="wd2" y="hd2"/>
                  </a:cxn>
                  <a:cxn ang="16200000">
                    <a:pos x="wd2" y="hd2"/>
                  </a:cxn>
                </a:cxnLst>
                <a:rect l="0" t="0" r="r" b="b"/>
                <a:pathLst>
                  <a:path w="21466" h="21448" extrusionOk="0">
                    <a:moveTo>
                      <a:pt x="1162" y="1839"/>
                    </a:moveTo>
                    <a:cubicBezTo>
                      <a:pt x="454" y="1924"/>
                      <a:pt x="-67" y="2640"/>
                      <a:pt x="7" y="3442"/>
                    </a:cubicBezTo>
                    <a:lnTo>
                      <a:pt x="1557" y="20144"/>
                    </a:lnTo>
                    <a:cubicBezTo>
                      <a:pt x="1631" y="20947"/>
                      <a:pt x="2272" y="21524"/>
                      <a:pt x="2980" y="21440"/>
                    </a:cubicBezTo>
                    <a:lnTo>
                      <a:pt x="19632" y="19456"/>
                    </a:lnTo>
                    <a:cubicBezTo>
                      <a:pt x="20339" y="19372"/>
                      <a:pt x="20850" y="18657"/>
                      <a:pt x="20776" y="17855"/>
                    </a:cubicBezTo>
                    <a:lnTo>
                      <a:pt x="20372" y="13497"/>
                    </a:lnTo>
                    <a:lnTo>
                      <a:pt x="15892" y="14031"/>
                    </a:lnTo>
                    <a:cubicBezTo>
                      <a:pt x="15184" y="14115"/>
                      <a:pt x="14553" y="13536"/>
                      <a:pt x="14479" y="12734"/>
                    </a:cubicBezTo>
                    <a:lnTo>
                      <a:pt x="14209" y="9825"/>
                    </a:lnTo>
                    <a:cubicBezTo>
                      <a:pt x="14135" y="9023"/>
                      <a:pt x="14646" y="8308"/>
                      <a:pt x="15353" y="8224"/>
                    </a:cubicBezTo>
                    <a:lnTo>
                      <a:pt x="19833" y="7690"/>
                    </a:lnTo>
                    <a:lnTo>
                      <a:pt x="19497" y="4062"/>
                    </a:lnTo>
                    <a:cubicBezTo>
                      <a:pt x="19422" y="3260"/>
                      <a:pt x="18790" y="2669"/>
                      <a:pt x="18083" y="2754"/>
                    </a:cubicBezTo>
                    <a:lnTo>
                      <a:pt x="17948" y="1305"/>
                    </a:lnTo>
                    <a:cubicBezTo>
                      <a:pt x="17874" y="503"/>
                      <a:pt x="17243" y="-76"/>
                      <a:pt x="16535" y="8"/>
                    </a:cubicBezTo>
                    <a:lnTo>
                      <a:pt x="1162" y="1839"/>
                    </a:lnTo>
                    <a:close/>
                    <a:moveTo>
                      <a:pt x="1930" y="3213"/>
                    </a:moveTo>
                    <a:lnTo>
                      <a:pt x="15381" y="1611"/>
                    </a:lnTo>
                    <a:cubicBezTo>
                      <a:pt x="15381" y="1611"/>
                      <a:pt x="16670" y="1454"/>
                      <a:pt x="16804" y="2906"/>
                    </a:cubicBezTo>
                    <a:lnTo>
                      <a:pt x="2065" y="4661"/>
                    </a:lnTo>
                    <a:cubicBezTo>
                      <a:pt x="1711" y="4704"/>
                      <a:pt x="1401" y="4420"/>
                      <a:pt x="1364" y="4018"/>
                    </a:cubicBezTo>
                    <a:cubicBezTo>
                      <a:pt x="1327" y="3618"/>
                      <a:pt x="1577" y="3255"/>
                      <a:pt x="1930" y="3213"/>
                    </a:cubicBezTo>
                    <a:close/>
                    <a:moveTo>
                      <a:pt x="16055" y="8878"/>
                    </a:moveTo>
                    <a:cubicBezTo>
                      <a:pt x="15347" y="8963"/>
                      <a:pt x="14836" y="9677"/>
                      <a:pt x="14911" y="10479"/>
                    </a:cubicBezTo>
                    <a:lnTo>
                      <a:pt x="15045" y="11928"/>
                    </a:lnTo>
                    <a:cubicBezTo>
                      <a:pt x="15120" y="12730"/>
                      <a:pt x="15751" y="13309"/>
                      <a:pt x="16458" y="13225"/>
                    </a:cubicBezTo>
                    <a:lnTo>
                      <a:pt x="20304" y="12767"/>
                    </a:lnTo>
                    <a:cubicBezTo>
                      <a:pt x="21012" y="12682"/>
                      <a:pt x="21533" y="11966"/>
                      <a:pt x="21459" y="11164"/>
                    </a:cubicBezTo>
                    <a:lnTo>
                      <a:pt x="21324" y="9716"/>
                    </a:lnTo>
                    <a:cubicBezTo>
                      <a:pt x="21250" y="8913"/>
                      <a:pt x="20608" y="8336"/>
                      <a:pt x="19901" y="8420"/>
                    </a:cubicBezTo>
                    <a:lnTo>
                      <a:pt x="16055" y="8878"/>
                    </a:lnTo>
                    <a:close/>
                    <a:moveTo>
                      <a:pt x="16834" y="10250"/>
                    </a:moveTo>
                    <a:cubicBezTo>
                      <a:pt x="17188" y="10208"/>
                      <a:pt x="17508" y="10491"/>
                      <a:pt x="17545" y="10892"/>
                    </a:cubicBezTo>
                    <a:cubicBezTo>
                      <a:pt x="17582" y="11293"/>
                      <a:pt x="17322" y="11657"/>
                      <a:pt x="16968" y="11699"/>
                    </a:cubicBezTo>
                    <a:cubicBezTo>
                      <a:pt x="16614" y="11741"/>
                      <a:pt x="16293" y="11447"/>
                      <a:pt x="16256" y="11046"/>
                    </a:cubicBezTo>
                    <a:cubicBezTo>
                      <a:pt x="16219" y="10644"/>
                      <a:pt x="16480" y="10293"/>
                      <a:pt x="16834" y="10250"/>
                    </a:cubicBezTo>
                    <a:close/>
                  </a:path>
                </a:pathLst>
              </a:custGeom>
              <a:solidFill>
                <a:schemeClr val="accent2"/>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1143" name="Shape 10417"/>
              <p:cNvSpPr/>
              <p:nvPr/>
            </p:nvSpPr>
            <p:spPr>
              <a:xfrm flipH="1">
                <a:off x="517343" y="2623606"/>
                <a:ext cx="233520" cy="147629"/>
              </a:xfrm>
              <a:custGeom>
                <a:avLst/>
                <a:gdLst/>
                <a:ahLst/>
                <a:cxnLst>
                  <a:cxn ang="0">
                    <a:pos x="wd2" y="hd2"/>
                  </a:cxn>
                  <a:cxn ang="5400000">
                    <a:pos x="wd2" y="hd2"/>
                  </a:cxn>
                  <a:cxn ang="10800000">
                    <a:pos x="wd2" y="hd2"/>
                  </a:cxn>
                  <a:cxn ang="16200000">
                    <a:pos x="wd2" y="hd2"/>
                  </a:cxn>
                </a:cxnLst>
                <a:rect l="0" t="0" r="r" b="b"/>
                <a:pathLst>
                  <a:path w="21600" h="21600" extrusionOk="0">
                    <a:moveTo>
                      <a:pt x="18900" y="15429"/>
                    </a:moveTo>
                    <a:lnTo>
                      <a:pt x="2700" y="15429"/>
                    </a:lnTo>
                    <a:lnTo>
                      <a:pt x="2700" y="2057"/>
                    </a:lnTo>
                    <a:lnTo>
                      <a:pt x="18900" y="2057"/>
                    </a:lnTo>
                    <a:cubicBezTo>
                      <a:pt x="18900" y="2057"/>
                      <a:pt x="18900" y="15429"/>
                      <a:pt x="18900" y="15429"/>
                    </a:cubicBezTo>
                    <a:close/>
                    <a:moveTo>
                      <a:pt x="18900" y="0"/>
                    </a:moveTo>
                    <a:lnTo>
                      <a:pt x="2700" y="0"/>
                    </a:lnTo>
                    <a:cubicBezTo>
                      <a:pt x="1954" y="0"/>
                      <a:pt x="1350" y="922"/>
                      <a:pt x="1350" y="2057"/>
                    </a:cubicBezTo>
                    <a:cubicBezTo>
                      <a:pt x="1350" y="2057"/>
                      <a:pt x="1350" y="17486"/>
                      <a:pt x="1364" y="17486"/>
                    </a:cubicBezTo>
                    <a:lnTo>
                      <a:pt x="20235" y="17486"/>
                    </a:lnTo>
                    <a:cubicBezTo>
                      <a:pt x="20250" y="17486"/>
                      <a:pt x="20250" y="2057"/>
                      <a:pt x="20250" y="2057"/>
                    </a:cubicBezTo>
                    <a:cubicBezTo>
                      <a:pt x="20250" y="922"/>
                      <a:pt x="19646" y="0"/>
                      <a:pt x="18900" y="0"/>
                    </a:cubicBezTo>
                    <a:close/>
                    <a:moveTo>
                      <a:pt x="20250" y="21600"/>
                    </a:moveTo>
                    <a:lnTo>
                      <a:pt x="1350" y="21600"/>
                    </a:lnTo>
                    <a:cubicBezTo>
                      <a:pt x="604" y="21600"/>
                      <a:pt x="0" y="20679"/>
                      <a:pt x="0" y="19543"/>
                    </a:cubicBezTo>
                    <a:lnTo>
                      <a:pt x="0" y="18514"/>
                    </a:lnTo>
                    <a:lnTo>
                      <a:pt x="8775" y="18514"/>
                    </a:lnTo>
                    <a:lnTo>
                      <a:pt x="8775" y="19543"/>
                    </a:lnTo>
                    <a:lnTo>
                      <a:pt x="12825" y="19543"/>
                    </a:lnTo>
                    <a:lnTo>
                      <a:pt x="12825" y="18514"/>
                    </a:lnTo>
                    <a:lnTo>
                      <a:pt x="21600" y="18514"/>
                    </a:lnTo>
                    <a:lnTo>
                      <a:pt x="21600" y="19543"/>
                    </a:lnTo>
                    <a:cubicBezTo>
                      <a:pt x="21600" y="20679"/>
                      <a:pt x="20995" y="21600"/>
                      <a:pt x="20250" y="21600"/>
                    </a:cubicBezTo>
                    <a:cubicBezTo>
                      <a:pt x="20250" y="21600"/>
                      <a:pt x="20250" y="21600"/>
                      <a:pt x="20250" y="21600"/>
                    </a:cubicBezTo>
                    <a:close/>
                  </a:path>
                </a:pathLst>
              </a:custGeom>
              <a:solidFill>
                <a:schemeClr val="accent2"/>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1144" name="Shape 10418"/>
              <p:cNvSpPr/>
              <p:nvPr/>
            </p:nvSpPr>
            <p:spPr>
              <a:xfrm flipH="1">
                <a:off x="650658" y="2503390"/>
                <a:ext cx="109303" cy="105630"/>
              </a:xfrm>
              <a:custGeom>
                <a:avLst/>
                <a:gdLst/>
                <a:ahLst/>
                <a:cxnLst>
                  <a:cxn ang="0">
                    <a:pos x="wd2" y="hd2"/>
                  </a:cxn>
                  <a:cxn ang="5400000">
                    <a:pos x="wd2" y="hd2"/>
                  </a:cxn>
                  <a:cxn ang="10800000">
                    <a:pos x="wd2" y="hd2"/>
                  </a:cxn>
                  <a:cxn ang="16200000">
                    <a:pos x="wd2" y="hd2"/>
                  </a:cxn>
                </a:cxnLst>
                <a:rect l="0" t="0" r="r" b="b"/>
                <a:pathLst>
                  <a:path w="21590" h="21585" extrusionOk="0">
                    <a:moveTo>
                      <a:pt x="5809" y="19810"/>
                    </a:moveTo>
                    <a:lnTo>
                      <a:pt x="0" y="21585"/>
                    </a:lnTo>
                    <a:lnTo>
                      <a:pt x="1723" y="15720"/>
                    </a:lnTo>
                    <a:cubicBezTo>
                      <a:pt x="1723" y="15720"/>
                      <a:pt x="5809" y="19810"/>
                      <a:pt x="5809" y="19810"/>
                    </a:cubicBezTo>
                    <a:close/>
                    <a:moveTo>
                      <a:pt x="14328" y="11295"/>
                    </a:moveTo>
                    <a:cubicBezTo>
                      <a:pt x="14857" y="12169"/>
                      <a:pt x="15219" y="12941"/>
                      <a:pt x="15338" y="13361"/>
                    </a:cubicBezTo>
                    <a:cubicBezTo>
                      <a:pt x="16735" y="12758"/>
                      <a:pt x="18442" y="13050"/>
                      <a:pt x="19809" y="14418"/>
                    </a:cubicBezTo>
                    <a:cubicBezTo>
                      <a:pt x="21600" y="16210"/>
                      <a:pt x="21590" y="21540"/>
                      <a:pt x="21590" y="21540"/>
                    </a:cubicBezTo>
                    <a:cubicBezTo>
                      <a:pt x="21590" y="21540"/>
                      <a:pt x="21587" y="21538"/>
                      <a:pt x="21583" y="21536"/>
                    </a:cubicBezTo>
                    <a:cubicBezTo>
                      <a:pt x="21586" y="21540"/>
                      <a:pt x="21587" y="21543"/>
                      <a:pt x="21587" y="21543"/>
                    </a:cubicBezTo>
                    <a:cubicBezTo>
                      <a:pt x="21587" y="21543"/>
                      <a:pt x="16257" y="21556"/>
                      <a:pt x="14467" y="19765"/>
                    </a:cubicBezTo>
                    <a:cubicBezTo>
                      <a:pt x="13114" y="18410"/>
                      <a:pt x="12816" y="16721"/>
                      <a:pt x="13396" y="15331"/>
                    </a:cubicBezTo>
                    <a:cubicBezTo>
                      <a:pt x="12981" y="15218"/>
                      <a:pt x="12197" y="14852"/>
                      <a:pt x="11308" y="14314"/>
                    </a:cubicBezTo>
                    <a:lnTo>
                      <a:pt x="6478" y="19142"/>
                    </a:lnTo>
                    <a:lnTo>
                      <a:pt x="2392" y="15051"/>
                    </a:lnTo>
                    <a:lnTo>
                      <a:pt x="6994" y="10450"/>
                    </a:lnTo>
                    <a:cubicBezTo>
                      <a:pt x="4968" y="7962"/>
                      <a:pt x="2105" y="4020"/>
                      <a:pt x="1025" y="2336"/>
                    </a:cubicBezTo>
                    <a:cubicBezTo>
                      <a:pt x="11" y="756"/>
                      <a:pt x="7" y="211"/>
                      <a:pt x="44" y="57"/>
                    </a:cubicBezTo>
                    <a:cubicBezTo>
                      <a:pt x="31" y="43"/>
                      <a:pt x="37" y="38"/>
                      <a:pt x="52" y="32"/>
                    </a:cubicBezTo>
                    <a:cubicBezTo>
                      <a:pt x="59" y="13"/>
                      <a:pt x="65" y="4"/>
                      <a:pt x="65" y="4"/>
                    </a:cubicBezTo>
                    <a:cubicBezTo>
                      <a:pt x="237" y="-15"/>
                      <a:pt x="782" y="-11"/>
                      <a:pt x="2361" y="1003"/>
                    </a:cubicBezTo>
                    <a:cubicBezTo>
                      <a:pt x="4043" y="2084"/>
                      <a:pt x="7984" y="4949"/>
                      <a:pt x="10469" y="6978"/>
                    </a:cubicBezTo>
                    <a:lnTo>
                      <a:pt x="14322" y="3125"/>
                    </a:lnTo>
                    <a:lnTo>
                      <a:pt x="18411" y="7213"/>
                    </a:lnTo>
                    <a:cubicBezTo>
                      <a:pt x="18411" y="7213"/>
                      <a:pt x="14328" y="11295"/>
                      <a:pt x="14328" y="11295"/>
                    </a:cubicBezTo>
                    <a:close/>
                    <a:moveTo>
                      <a:pt x="15005" y="2441"/>
                    </a:moveTo>
                    <a:lnTo>
                      <a:pt x="17418" y="30"/>
                    </a:lnTo>
                    <a:lnTo>
                      <a:pt x="21507" y="4118"/>
                    </a:lnTo>
                    <a:lnTo>
                      <a:pt x="19094" y="6530"/>
                    </a:lnTo>
                    <a:cubicBezTo>
                      <a:pt x="19094" y="6530"/>
                      <a:pt x="15005" y="2441"/>
                      <a:pt x="15005" y="2441"/>
                    </a:cubicBezTo>
                    <a:close/>
                  </a:path>
                </a:pathLst>
              </a:custGeom>
              <a:solidFill>
                <a:schemeClr val="accent2"/>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1145" name="Shape 10419"/>
              <p:cNvSpPr/>
              <p:nvPr/>
            </p:nvSpPr>
            <p:spPr>
              <a:xfrm flipH="1">
                <a:off x="781093" y="2652461"/>
                <a:ext cx="286846" cy="125662"/>
              </a:xfrm>
              <a:custGeom>
                <a:avLst/>
                <a:gdLst/>
                <a:ahLst/>
                <a:cxnLst>
                  <a:cxn ang="0">
                    <a:pos x="wd2" y="hd2"/>
                  </a:cxn>
                  <a:cxn ang="5400000">
                    <a:pos x="wd2" y="hd2"/>
                  </a:cxn>
                  <a:cxn ang="10800000">
                    <a:pos x="wd2" y="hd2"/>
                  </a:cxn>
                  <a:cxn ang="16200000">
                    <a:pos x="wd2" y="hd2"/>
                  </a:cxn>
                </a:cxnLst>
                <a:rect l="0" t="0" r="r" b="b"/>
                <a:pathLst>
                  <a:path w="21600" h="21600" extrusionOk="0">
                    <a:moveTo>
                      <a:pt x="0" y="20793"/>
                    </a:moveTo>
                    <a:cubicBezTo>
                      <a:pt x="2762" y="20896"/>
                      <a:pt x="4229" y="16959"/>
                      <a:pt x="5457" y="12973"/>
                    </a:cubicBezTo>
                    <a:cubicBezTo>
                      <a:pt x="6611" y="16963"/>
                      <a:pt x="8026" y="20867"/>
                      <a:pt x="10731" y="20967"/>
                    </a:cubicBezTo>
                    <a:cubicBezTo>
                      <a:pt x="13410" y="21066"/>
                      <a:pt x="14890" y="17337"/>
                      <a:pt x="16097" y="13477"/>
                    </a:cubicBezTo>
                    <a:cubicBezTo>
                      <a:pt x="17258" y="17515"/>
                      <a:pt x="18668" y="21499"/>
                      <a:pt x="21405" y="21600"/>
                    </a:cubicBezTo>
                    <a:lnTo>
                      <a:pt x="21434" y="18923"/>
                    </a:lnTo>
                    <a:cubicBezTo>
                      <a:pt x="19117" y="18837"/>
                      <a:pt x="18015" y="15307"/>
                      <a:pt x="16841" y="11103"/>
                    </a:cubicBezTo>
                    <a:cubicBezTo>
                      <a:pt x="18096" y="6922"/>
                      <a:pt x="19242" y="3387"/>
                      <a:pt x="21588" y="3475"/>
                    </a:cubicBezTo>
                    <a:lnTo>
                      <a:pt x="21600" y="798"/>
                    </a:lnTo>
                    <a:cubicBezTo>
                      <a:pt x="18838" y="695"/>
                      <a:pt x="17358" y="4641"/>
                      <a:pt x="16130" y="8627"/>
                    </a:cubicBezTo>
                    <a:cubicBezTo>
                      <a:pt x="14977" y="4640"/>
                      <a:pt x="13556" y="770"/>
                      <a:pt x="10852" y="669"/>
                    </a:cubicBezTo>
                    <a:cubicBezTo>
                      <a:pt x="8168" y="570"/>
                      <a:pt x="6711" y="4292"/>
                      <a:pt x="5503" y="8160"/>
                    </a:cubicBezTo>
                    <a:cubicBezTo>
                      <a:pt x="4341" y="4115"/>
                      <a:pt x="2924" y="102"/>
                      <a:pt x="183" y="0"/>
                    </a:cubicBezTo>
                    <a:cubicBezTo>
                      <a:pt x="183" y="0"/>
                      <a:pt x="166" y="2677"/>
                      <a:pt x="166" y="2677"/>
                    </a:cubicBezTo>
                    <a:cubicBezTo>
                      <a:pt x="2490" y="2763"/>
                      <a:pt x="3581" y="6313"/>
                      <a:pt x="4759" y="10534"/>
                    </a:cubicBezTo>
                    <a:cubicBezTo>
                      <a:pt x="3507" y="14705"/>
                      <a:pt x="2353" y="18212"/>
                      <a:pt x="12" y="18125"/>
                    </a:cubicBezTo>
                    <a:lnTo>
                      <a:pt x="0" y="20793"/>
                    </a:lnTo>
                    <a:close/>
                    <a:moveTo>
                      <a:pt x="241" y="16420"/>
                    </a:moveTo>
                    <a:cubicBezTo>
                      <a:pt x="649" y="16425"/>
                      <a:pt x="1008" y="16293"/>
                      <a:pt x="1338" y="16053"/>
                    </a:cubicBezTo>
                    <a:cubicBezTo>
                      <a:pt x="1338" y="16053"/>
                      <a:pt x="1438" y="4786"/>
                      <a:pt x="1438" y="4786"/>
                    </a:cubicBezTo>
                    <a:cubicBezTo>
                      <a:pt x="1113" y="4525"/>
                      <a:pt x="753" y="4374"/>
                      <a:pt x="345" y="4355"/>
                    </a:cubicBezTo>
                    <a:lnTo>
                      <a:pt x="241" y="16420"/>
                    </a:lnTo>
                    <a:close/>
                    <a:moveTo>
                      <a:pt x="2402" y="14724"/>
                    </a:moveTo>
                    <a:cubicBezTo>
                      <a:pt x="2787" y="14105"/>
                      <a:pt x="3126" y="13297"/>
                      <a:pt x="3454" y="12359"/>
                    </a:cubicBezTo>
                    <a:lnTo>
                      <a:pt x="3491" y="8563"/>
                    </a:lnTo>
                    <a:cubicBezTo>
                      <a:pt x="3181" y="7606"/>
                      <a:pt x="2858" y="6774"/>
                      <a:pt x="2485" y="6133"/>
                    </a:cubicBezTo>
                    <a:lnTo>
                      <a:pt x="2402" y="14724"/>
                    </a:lnTo>
                    <a:close/>
                    <a:moveTo>
                      <a:pt x="6201" y="10598"/>
                    </a:moveTo>
                    <a:cubicBezTo>
                      <a:pt x="7413" y="6583"/>
                      <a:pt x="8564" y="3262"/>
                      <a:pt x="10839" y="3346"/>
                    </a:cubicBezTo>
                    <a:cubicBezTo>
                      <a:pt x="13133" y="3431"/>
                      <a:pt x="14226" y="6882"/>
                      <a:pt x="15386" y="11029"/>
                    </a:cubicBezTo>
                    <a:cubicBezTo>
                      <a:pt x="14178" y="15032"/>
                      <a:pt x="13031" y="18375"/>
                      <a:pt x="10761" y="18290"/>
                    </a:cubicBezTo>
                    <a:cubicBezTo>
                      <a:pt x="8467" y="18206"/>
                      <a:pt x="7361" y="14745"/>
                      <a:pt x="6201" y="10598"/>
                    </a:cubicBezTo>
                    <a:close/>
                    <a:moveTo>
                      <a:pt x="7901" y="13065"/>
                    </a:moveTo>
                    <a:cubicBezTo>
                      <a:pt x="8268" y="14180"/>
                      <a:pt x="8656" y="15139"/>
                      <a:pt x="9098" y="15879"/>
                    </a:cubicBezTo>
                    <a:lnTo>
                      <a:pt x="9173" y="5547"/>
                    </a:lnTo>
                    <a:cubicBezTo>
                      <a:pt x="8720" y="6254"/>
                      <a:pt x="8323" y="7192"/>
                      <a:pt x="7938" y="8279"/>
                    </a:cubicBezTo>
                    <a:lnTo>
                      <a:pt x="7901" y="13065"/>
                    </a:lnTo>
                    <a:close/>
                    <a:moveTo>
                      <a:pt x="10199" y="16402"/>
                    </a:moveTo>
                    <a:cubicBezTo>
                      <a:pt x="10421" y="16504"/>
                      <a:pt x="10654" y="16562"/>
                      <a:pt x="10910" y="16567"/>
                    </a:cubicBezTo>
                    <a:cubicBezTo>
                      <a:pt x="11039" y="16569"/>
                      <a:pt x="11163" y="16554"/>
                      <a:pt x="11284" y="16530"/>
                    </a:cubicBezTo>
                    <a:lnTo>
                      <a:pt x="11421" y="4676"/>
                    </a:lnTo>
                    <a:cubicBezTo>
                      <a:pt x="11301" y="4648"/>
                      <a:pt x="11177" y="4632"/>
                      <a:pt x="11047" y="4630"/>
                    </a:cubicBezTo>
                    <a:cubicBezTo>
                      <a:pt x="10792" y="4625"/>
                      <a:pt x="10556" y="4674"/>
                      <a:pt x="10332" y="4767"/>
                    </a:cubicBezTo>
                    <a:lnTo>
                      <a:pt x="10199" y="16402"/>
                    </a:lnTo>
                    <a:close/>
                    <a:moveTo>
                      <a:pt x="12440" y="16292"/>
                    </a:moveTo>
                    <a:cubicBezTo>
                      <a:pt x="12866" y="15783"/>
                      <a:pt x="13237" y="15074"/>
                      <a:pt x="13587" y="14220"/>
                    </a:cubicBezTo>
                    <a:lnTo>
                      <a:pt x="13653" y="7866"/>
                    </a:lnTo>
                    <a:cubicBezTo>
                      <a:pt x="13321" y="6994"/>
                      <a:pt x="12964" y="6269"/>
                      <a:pt x="12548" y="5739"/>
                    </a:cubicBezTo>
                    <a:lnTo>
                      <a:pt x="12440" y="16292"/>
                    </a:lnTo>
                    <a:close/>
                    <a:moveTo>
                      <a:pt x="18109" y="13000"/>
                    </a:moveTo>
                    <a:cubicBezTo>
                      <a:pt x="18420" y="13890"/>
                      <a:pt x="18742" y="14650"/>
                      <a:pt x="19110" y="15228"/>
                    </a:cubicBezTo>
                    <a:lnTo>
                      <a:pt x="19115" y="6949"/>
                    </a:lnTo>
                    <a:cubicBezTo>
                      <a:pt x="18746" y="7587"/>
                      <a:pt x="18420" y="8402"/>
                      <a:pt x="18109" y="9342"/>
                    </a:cubicBezTo>
                    <a:lnTo>
                      <a:pt x="18109" y="13000"/>
                    </a:lnTo>
                    <a:close/>
                    <a:moveTo>
                      <a:pt x="20436" y="16503"/>
                    </a:moveTo>
                    <a:cubicBezTo>
                      <a:pt x="20751" y="16735"/>
                      <a:pt x="21099" y="16863"/>
                      <a:pt x="21492" y="16860"/>
                    </a:cubicBezTo>
                    <a:lnTo>
                      <a:pt x="21546" y="5272"/>
                    </a:lnTo>
                    <a:cubicBezTo>
                      <a:pt x="21153" y="5289"/>
                      <a:pt x="20803" y="5437"/>
                      <a:pt x="20486" y="5684"/>
                    </a:cubicBezTo>
                    <a:cubicBezTo>
                      <a:pt x="20486" y="5684"/>
                      <a:pt x="20436" y="16503"/>
                      <a:pt x="20436" y="16503"/>
                    </a:cubicBezTo>
                    <a:close/>
                  </a:path>
                </a:pathLst>
              </a:custGeom>
              <a:solidFill>
                <a:schemeClr val="accent2"/>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1146" name="Shape 10420"/>
              <p:cNvSpPr/>
              <p:nvPr/>
            </p:nvSpPr>
            <p:spPr>
              <a:xfrm flipH="1">
                <a:off x="132469" y="2696616"/>
                <a:ext cx="122844" cy="84145"/>
              </a:xfrm>
              <a:custGeom>
                <a:avLst/>
                <a:gdLst/>
                <a:ahLst/>
                <a:cxnLst>
                  <a:cxn ang="0">
                    <a:pos x="wd2" y="hd2"/>
                  </a:cxn>
                  <a:cxn ang="5400000">
                    <a:pos x="wd2" y="hd2"/>
                  </a:cxn>
                  <a:cxn ang="10800000">
                    <a:pos x="wd2" y="hd2"/>
                  </a:cxn>
                  <a:cxn ang="16200000">
                    <a:pos x="wd2" y="hd2"/>
                  </a:cxn>
                </a:cxnLst>
                <a:rect l="0" t="0"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chemeClr val="accent2"/>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1147" name="Shape 10421"/>
              <p:cNvSpPr/>
              <p:nvPr/>
            </p:nvSpPr>
            <p:spPr>
              <a:xfrm flipH="1">
                <a:off x="1099565" y="2095939"/>
                <a:ext cx="253021" cy="324289"/>
              </a:xfrm>
              <a:custGeom>
                <a:avLst/>
                <a:gdLst/>
                <a:ahLst/>
                <a:cxnLst>
                  <a:cxn ang="0">
                    <a:pos x="wd2" y="hd2"/>
                  </a:cxn>
                  <a:cxn ang="5400000">
                    <a:pos x="wd2" y="hd2"/>
                  </a:cxn>
                  <a:cxn ang="10800000">
                    <a:pos x="wd2" y="hd2"/>
                  </a:cxn>
                  <a:cxn ang="16200000">
                    <a:pos x="wd2" y="hd2"/>
                  </a:cxn>
                </a:cxnLst>
                <a:rect l="0" t="0" r="r" b="b"/>
                <a:pathLst>
                  <a:path w="20983" h="21600" extrusionOk="0">
                    <a:moveTo>
                      <a:pt x="4487" y="2661"/>
                    </a:moveTo>
                    <a:cubicBezTo>
                      <a:pt x="6041" y="1951"/>
                      <a:pt x="7888" y="1570"/>
                      <a:pt x="9828" y="1650"/>
                    </a:cubicBezTo>
                    <a:cubicBezTo>
                      <a:pt x="12550" y="1762"/>
                      <a:pt x="15032" y="2810"/>
                      <a:pt x="16637" y="4507"/>
                    </a:cubicBezTo>
                    <a:cubicBezTo>
                      <a:pt x="17954" y="5855"/>
                      <a:pt x="18616" y="7507"/>
                      <a:pt x="18498" y="9204"/>
                    </a:cubicBezTo>
                    <a:cubicBezTo>
                      <a:pt x="18319" y="11771"/>
                      <a:pt x="16441" y="14049"/>
                      <a:pt x="13531" y="15243"/>
                    </a:cubicBezTo>
                    <a:cubicBezTo>
                      <a:pt x="7170" y="17652"/>
                      <a:pt x="-219" y="13941"/>
                      <a:pt x="5" y="8450"/>
                    </a:cubicBezTo>
                    <a:cubicBezTo>
                      <a:pt x="107" y="5959"/>
                      <a:pt x="1897" y="3846"/>
                      <a:pt x="4487" y="2661"/>
                    </a:cubicBezTo>
                    <a:close/>
                    <a:moveTo>
                      <a:pt x="11927" y="0"/>
                    </a:moveTo>
                    <a:cubicBezTo>
                      <a:pt x="14972" y="550"/>
                      <a:pt x="17565" y="1989"/>
                      <a:pt x="19217" y="4049"/>
                    </a:cubicBezTo>
                    <a:cubicBezTo>
                      <a:pt x="20869" y="6108"/>
                      <a:pt x="21381" y="8545"/>
                      <a:pt x="20673" y="10908"/>
                    </a:cubicBezTo>
                    <a:cubicBezTo>
                      <a:pt x="19872" y="13581"/>
                      <a:pt x="17567" y="15755"/>
                      <a:pt x="14558" y="16945"/>
                    </a:cubicBezTo>
                    <a:cubicBezTo>
                      <a:pt x="13956" y="17183"/>
                      <a:pt x="13322" y="17384"/>
                      <a:pt x="12670" y="17539"/>
                    </a:cubicBezTo>
                    <a:lnTo>
                      <a:pt x="13689" y="19091"/>
                    </a:lnTo>
                    <a:lnTo>
                      <a:pt x="16552" y="17959"/>
                    </a:lnTo>
                    <a:lnTo>
                      <a:pt x="17260" y="19038"/>
                    </a:lnTo>
                    <a:lnTo>
                      <a:pt x="10780" y="21600"/>
                    </a:lnTo>
                    <a:lnTo>
                      <a:pt x="10072" y="20522"/>
                    </a:lnTo>
                    <a:lnTo>
                      <a:pt x="12300" y="19641"/>
                    </a:lnTo>
                    <a:lnTo>
                      <a:pt x="11104" y="17819"/>
                    </a:lnTo>
                    <a:cubicBezTo>
                      <a:pt x="10775" y="17860"/>
                      <a:pt x="10443" y="17889"/>
                      <a:pt x="10107" y="17909"/>
                    </a:cubicBezTo>
                    <a:cubicBezTo>
                      <a:pt x="9771" y="17928"/>
                      <a:pt x="9432" y="17928"/>
                      <a:pt x="9091" y="17924"/>
                    </a:cubicBezTo>
                    <a:lnTo>
                      <a:pt x="9115" y="16720"/>
                    </a:lnTo>
                    <a:cubicBezTo>
                      <a:pt x="13857" y="16783"/>
                      <a:pt x="18085" y="14219"/>
                      <a:pt x="19161" y="10628"/>
                    </a:cubicBezTo>
                    <a:cubicBezTo>
                      <a:pt x="19775" y="8580"/>
                      <a:pt x="19321" y="6477"/>
                      <a:pt x="17889" y="4691"/>
                    </a:cubicBezTo>
                    <a:cubicBezTo>
                      <a:pt x="16457" y="2906"/>
                      <a:pt x="14223" y="1654"/>
                      <a:pt x="11584" y="1178"/>
                    </a:cubicBezTo>
                    <a:lnTo>
                      <a:pt x="11927" y="0"/>
                    </a:lnTo>
                    <a:close/>
                    <a:moveTo>
                      <a:pt x="5394" y="3239"/>
                    </a:moveTo>
                    <a:cubicBezTo>
                      <a:pt x="4971" y="3418"/>
                      <a:pt x="4569" y="3631"/>
                      <a:pt x="4192" y="3867"/>
                    </a:cubicBezTo>
                    <a:cubicBezTo>
                      <a:pt x="4430" y="4003"/>
                      <a:pt x="4673" y="4128"/>
                      <a:pt x="4923" y="4245"/>
                    </a:cubicBezTo>
                    <a:cubicBezTo>
                      <a:pt x="5174" y="4362"/>
                      <a:pt x="5435" y="4472"/>
                      <a:pt x="5696" y="4572"/>
                    </a:cubicBezTo>
                    <a:cubicBezTo>
                      <a:pt x="5840" y="4267"/>
                      <a:pt x="6003" y="3965"/>
                      <a:pt x="6174" y="3669"/>
                    </a:cubicBezTo>
                    <a:cubicBezTo>
                      <a:pt x="6345" y="3372"/>
                      <a:pt x="6521" y="3084"/>
                      <a:pt x="6719" y="2797"/>
                    </a:cubicBezTo>
                    <a:cubicBezTo>
                      <a:pt x="6262" y="2917"/>
                      <a:pt x="5818" y="3060"/>
                      <a:pt x="5394" y="3239"/>
                    </a:cubicBezTo>
                    <a:close/>
                    <a:moveTo>
                      <a:pt x="8111" y="2528"/>
                    </a:moveTo>
                    <a:cubicBezTo>
                      <a:pt x="7815" y="2902"/>
                      <a:pt x="7543" y="3287"/>
                      <a:pt x="7298" y="3681"/>
                    </a:cubicBezTo>
                    <a:cubicBezTo>
                      <a:pt x="7054" y="4074"/>
                      <a:pt x="6836" y="4477"/>
                      <a:pt x="6643" y="4888"/>
                    </a:cubicBezTo>
                    <a:cubicBezTo>
                      <a:pt x="7029" y="4999"/>
                      <a:pt x="7434" y="5094"/>
                      <a:pt x="7836" y="5166"/>
                    </a:cubicBezTo>
                    <a:cubicBezTo>
                      <a:pt x="8238" y="5238"/>
                      <a:pt x="8643" y="5293"/>
                      <a:pt x="9058" y="5327"/>
                    </a:cubicBezTo>
                    <a:lnTo>
                      <a:pt x="9258" y="2461"/>
                    </a:lnTo>
                    <a:cubicBezTo>
                      <a:pt x="9068" y="2462"/>
                      <a:pt x="8871" y="2466"/>
                      <a:pt x="8681" y="2478"/>
                    </a:cubicBezTo>
                    <a:cubicBezTo>
                      <a:pt x="8492" y="2490"/>
                      <a:pt x="8298" y="2506"/>
                      <a:pt x="8111" y="2528"/>
                    </a:cubicBezTo>
                    <a:close/>
                    <a:moveTo>
                      <a:pt x="3332" y="4418"/>
                    </a:moveTo>
                    <a:cubicBezTo>
                      <a:pt x="2706" y="4923"/>
                      <a:pt x="2197" y="5495"/>
                      <a:pt x="1822" y="6116"/>
                    </a:cubicBezTo>
                    <a:cubicBezTo>
                      <a:pt x="1446" y="6736"/>
                      <a:pt x="1199" y="7397"/>
                      <a:pt x="1096" y="8089"/>
                    </a:cubicBezTo>
                    <a:lnTo>
                      <a:pt x="4650" y="8241"/>
                    </a:lnTo>
                    <a:cubicBezTo>
                      <a:pt x="4701" y="7753"/>
                      <a:pt x="4783" y="7263"/>
                      <a:pt x="4900" y="6783"/>
                    </a:cubicBezTo>
                    <a:cubicBezTo>
                      <a:pt x="5017" y="6305"/>
                      <a:pt x="5162" y="5834"/>
                      <a:pt x="5343" y="5367"/>
                    </a:cubicBezTo>
                    <a:cubicBezTo>
                      <a:pt x="4988" y="5238"/>
                      <a:pt x="4643" y="5093"/>
                      <a:pt x="4305" y="4935"/>
                    </a:cubicBezTo>
                    <a:cubicBezTo>
                      <a:pt x="3967" y="4776"/>
                      <a:pt x="3650" y="4606"/>
                      <a:pt x="3332" y="4418"/>
                    </a:cubicBezTo>
                    <a:close/>
                    <a:moveTo>
                      <a:pt x="10293" y="2496"/>
                    </a:moveTo>
                    <a:lnTo>
                      <a:pt x="10092" y="5362"/>
                    </a:lnTo>
                    <a:cubicBezTo>
                      <a:pt x="10477" y="5359"/>
                      <a:pt x="10864" y="5342"/>
                      <a:pt x="11246" y="5304"/>
                    </a:cubicBezTo>
                    <a:cubicBezTo>
                      <a:pt x="11627" y="5267"/>
                      <a:pt x="12001" y="5211"/>
                      <a:pt x="12374" y="5139"/>
                    </a:cubicBezTo>
                    <a:cubicBezTo>
                      <a:pt x="12236" y="4706"/>
                      <a:pt x="12076" y="4278"/>
                      <a:pt x="11881" y="3859"/>
                    </a:cubicBezTo>
                    <a:cubicBezTo>
                      <a:pt x="11686" y="3439"/>
                      <a:pt x="11470" y="3025"/>
                      <a:pt x="11220" y="2622"/>
                    </a:cubicBezTo>
                    <a:cubicBezTo>
                      <a:pt x="11069" y="2594"/>
                      <a:pt x="10904" y="2570"/>
                      <a:pt x="10750" y="2550"/>
                    </a:cubicBezTo>
                    <a:cubicBezTo>
                      <a:pt x="10596" y="2530"/>
                      <a:pt x="10449" y="2511"/>
                      <a:pt x="10293" y="2496"/>
                    </a:cubicBezTo>
                    <a:close/>
                    <a:moveTo>
                      <a:pt x="12546" y="2964"/>
                    </a:moveTo>
                    <a:cubicBezTo>
                      <a:pt x="12714" y="3280"/>
                      <a:pt x="12868" y="3593"/>
                      <a:pt x="13006" y="3918"/>
                    </a:cubicBezTo>
                    <a:cubicBezTo>
                      <a:pt x="13143" y="4242"/>
                      <a:pt x="13264" y="4578"/>
                      <a:pt x="13370" y="4909"/>
                    </a:cubicBezTo>
                    <a:cubicBezTo>
                      <a:pt x="13667" y="4827"/>
                      <a:pt x="13966" y="4724"/>
                      <a:pt x="14251" y="4619"/>
                    </a:cubicBezTo>
                    <a:cubicBezTo>
                      <a:pt x="14537" y="4515"/>
                      <a:pt x="14810" y="4404"/>
                      <a:pt x="15083" y="4279"/>
                    </a:cubicBezTo>
                    <a:cubicBezTo>
                      <a:pt x="14713" y="3995"/>
                      <a:pt x="14316" y="3740"/>
                      <a:pt x="13892" y="3520"/>
                    </a:cubicBezTo>
                    <a:cubicBezTo>
                      <a:pt x="13467" y="3300"/>
                      <a:pt x="13014" y="3118"/>
                      <a:pt x="12546" y="2964"/>
                    </a:cubicBezTo>
                    <a:close/>
                    <a:moveTo>
                      <a:pt x="6314" y="5674"/>
                    </a:moveTo>
                    <a:cubicBezTo>
                      <a:pt x="6153" y="6098"/>
                      <a:pt x="6029" y="6530"/>
                      <a:pt x="5924" y="6964"/>
                    </a:cubicBezTo>
                    <a:cubicBezTo>
                      <a:pt x="5819" y="7399"/>
                      <a:pt x="5732" y="7834"/>
                      <a:pt x="5684" y="8277"/>
                    </a:cubicBezTo>
                    <a:lnTo>
                      <a:pt x="8848" y="8407"/>
                    </a:lnTo>
                    <a:lnTo>
                      <a:pt x="9000" y="6134"/>
                    </a:lnTo>
                    <a:cubicBezTo>
                      <a:pt x="8537" y="6101"/>
                      <a:pt x="8088" y="6045"/>
                      <a:pt x="7639" y="5969"/>
                    </a:cubicBezTo>
                    <a:cubicBezTo>
                      <a:pt x="7191" y="5894"/>
                      <a:pt x="6744" y="5793"/>
                      <a:pt x="6314" y="5674"/>
                    </a:cubicBezTo>
                    <a:close/>
                    <a:moveTo>
                      <a:pt x="1037" y="8896"/>
                    </a:moveTo>
                    <a:cubicBezTo>
                      <a:pt x="1047" y="9594"/>
                      <a:pt x="1206" y="10280"/>
                      <a:pt x="1496" y="10928"/>
                    </a:cubicBezTo>
                    <a:cubicBezTo>
                      <a:pt x="1786" y="11576"/>
                      <a:pt x="2210" y="12192"/>
                      <a:pt x="2764" y="12745"/>
                    </a:cubicBezTo>
                    <a:cubicBezTo>
                      <a:pt x="3007" y="12630"/>
                      <a:pt x="3260" y="12514"/>
                      <a:pt x="3512" y="12414"/>
                    </a:cubicBezTo>
                    <a:cubicBezTo>
                      <a:pt x="3964" y="12235"/>
                      <a:pt x="4426" y="12086"/>
                      <a:pt x="4903" y="11958"/>
                    </a:cubicBezTo>
                    <a:cubicBezTo>
                      <a:pt x="4786" y="11479"/>
                      <a:pt x="4700" y="10999"/>
                      <a:pt x="4648" y="10513"/>
                    </a:cubicBezTo>
                    <a:cubicBezTo>
                      <a:pt x="4597" y="10027"/>
                      <a:pt x="4589" y="9533"/>
                      <a:pt x="4604" y="9043"/>
                    </a:cubicBezTo>
                    <a:lnTo>
                      <a:pt x="1037" y="8896"/>
                    </a:lnTo>
                    <a:close/>
                    <a:moveTo>
                      <a:pt x="10034" y="6170"/>
                    </a:moveTo>
                    <a:lnTo>
                      <a:pt x="9888" y="8452"/>
                    </a:lnTo>
                    <a:lnTo>
                      <a:pt x="12877" y="8570"/>
                    </a:lnTo>
                    <a:cubicBezTo>
                      <a:pt x="12889" y="8129"/>
                      <a:pt x="12873" y="7693"/>
                      <a:pt x="12828" y="7255"/>
                    </a:cubicBezTo>
                    <a:cubicBezTo>
                      <a:pt x="12783" y="6817"/>
                      <a:pt x="12706" y="6382"/>
                      <a:pt x="12605" y="5950"/>
                    </a:cubicBezTo>
                    <a:cubicBezTo>
                      <a:pt x="12185" y="6026"/>
                      <a:pt x="11754" y="6078"/>
                      <a:pt x="11326" y="6116"/>
                    </a:cubicBezTo>
                    <a:cubicBezTo>
                      <a:pt x="10897" y="6154"/>
                      <a:pt x="10465" y="6172"/>
                      <a:pt x="10034" y="6170"/>
                    </a:cubicBezTo>
                    <a:close/>
                    <a:moveTo>
                      <a:pt x="13607" y="5729"/>
                    </a:moveTo>
                    <a:cubicBezTo>
                      <a:pt x="13722" y="6204"/>
                      <a:pt x="13804" y="6683"/>
                      <a:pt x="13855" y="7165"/>
                    </a:cubicBezTo>
                    <a:cubicBezTo>
                      <a:pt x="13906" y="7647"/>
                      <a:pt x="13932" y="8129"/>
                      <a:pt x="13917" y="8615"/>
                    </a:cubicBezTo>
                    <a:lnTo>
                      <a:pt x="17466" y="8758"/>
                    </a:lnTo>
                    <a:cubicBezTo>
                      <a:pt x="17456" y="8067"/>
                      <a:pt x="17305" y="7387"/>
                      <a:pt x="17019" y="6745"/>
                    </a:cubicBezTo>
                    <a:cubicBezTo>
                      <a:pt x="16733" y="6102"/>
                      <a:pt x="16308" y="5496"/>
                      <a:pt x="15763" y="4946"/>
                    </a:cubicBezTo>
                    <a:cubicBezTo>
                      <a:pt x="15538" y="5052"/>
                      <a:pt x="15319" y="5157"/>
                      <a:pt x="15087" y="5249"/>
                    </a:cubicBezTo>
                    <a:cubicBezTo>
                      <a:pt x="14848" y="5343"/>
                      <a:pt x="14597" y="5425"/>
                      <a:pt x="14350" y="5505"/>
                    </a:cubicBezTo>
                    <a:cubicBezTo>
                      <a:pt x="14104" y="5585"/>
                      <a:pt x="13859" y="5663"/>
                      <a:pt x="13607" y="5729"/>
                    </a:cubicBezTo>
                    <a:close/>
                    <a:moveTo>
                      <a:pt x="5626" y="9084"/>
                    </a:moveTo>
                    <a:cubicBezTo>
                      <a:pt x="5614" y="9529"/>
                      <a:pt x="5641" y="9977"/>
                      <a:pt x="5687" y="10418"/>
                    </a:cubicBezTo>
                    <a:cubicBezTo>
                      <a:pt x="5733" y="10859"/>
                      <a:pt x="5801" y="11302"/>
                      <a:pt x="5904" y="11737"/>
                    </a:cubicBezTo>
                    <a:cubicBezTo>
                      <a:pt x="6351" y="11653"/>
                      <a:pt x="6799" y="11583"/>
                      <a:pt x="7255" y="11543"/>
                    </a:cubicBezTo>
                    <a:cubicBezTo>
                      <a:pt x="7711" y="11502"/>
                      <a:pt x="8176" y="11483"/>
                      <a:pt x="8637" y="11488"/>
                    </a:cubicBezTo>
                    <a:lnTo>
                      <a:pt x="8789" y="9215"/>
                    </a:lnTo>
                    <a:lnTo>
                      <a:pt x="5626" y="9084"/>
                    </a:lnTo>
                    <a:close/>
                    <a:moveTo>
                      <a:pt x="9830" y="9260"/>
                    </a:moveTo>
                    <a:lnTo>
                      <a:pt x="9678" y="11533"/>
                    </a:lnTo>
                    <a:cubicBezTo>
                      <a:pt x="10111" y="11566"/>
                      <a:pt x="10539" y="11622"/>
                      <a:pt x="10960" y="11693"/>
                    </a:cubicBezTo>
                    <a:cubicBezTo>
                      <a:pt x="11380" y="11765"/>
                      <a:pt x="11789" y="11857"/>
                      <a:pt x="12195" y="11966"/>
                    </a:cubicBezTo>
                    <a:cubicBezTo>
                      <a:pt x="12354" y="11544"/>
                      <a:pt x="12487" y="11117"/>
                      <a:pt x="12591" y="10685"/>
                    </a:cubicBezTo>
                    <a:cubicBezTo>
                      <a:pt x="12695" y="10253"/>
                      <a:pt x="12771" y="9818"/>
                      <a:pt x="12819" y="9378"/>
                    </a:cubicBezTo>
                    <a:lnTo>
                      <a:pt x="9830" y="9260"/>
                    </a:lnTo>
                    <a:close/>
                    <a:moveTo>
                      <a:pt x="4330" y="13039"/>
                    </a:moveTo>
                    <a:cubicBezTo>
                      <a:pt x="4065" y="13135"/>
                      <a:pt x="3812" y="13241"/>
                      <a:pt x="3558" y="13356"/>
                    </a:cubicBezTo>
                    <a:cubicBezTo>
                      <a:pt x="3906" y="13626"/>
                      <a:pt x="4274" y="13873"/>
                      <a:pt x="4671" y="14087"/>
                    </a:cubicBezTo>
                    <a:cubicBezTo>
                      <a:pt x="5068" y="14300"/>
                      <a:pt x="5484" y="14479"/>
                      <a:pt x="5921" y="14635"/>
                    </a:cubicBezTo>
                    <a:cubicBezTo>
                      <a:pt x="5762" y="14333"/>
                      <a:pt x="5616" y="14028"/>
                      <a:pt x="5485" y="13718"/>
                    </a:cubicBezTo>
                    <a:cubicBezTo>
                      <a:pt x="5354" y="13409"/>
                      <a:pt x="5242" y="13093"/>
                      <a:pt x="5139" y="12778"/>
                    </a:cubicBezTo>
                    <a:cubicBezTo>
                      <a:pt x="4865" y="12856"/>
                      <a:pt x="4595" y="12943"/>
                      <a:pt x="4330" y="13039"/>
                    </a:cubicBezTo>
                    <a:close/>
                    <a:moveTo>
                      <a:pt x="13859" y="9423"/>
                    </a:moveTo>
                    <a:cubicBezTo>
                      <a:pt x="13808" y="9907"/>
                      <a:pt x="13724" y="10381"/>
                      <a:pt x="13609" y="10857"/>
                    </a:cubicBezTo>
                    <a:cubicBezTo>
                      <a:pt x="13493" y="11332"/>
                      <a:pt x="13344" y="11810"/>
                      <a:pt x="13166" y="12273"/>
                    </a:cubicBezTo>
                    <a:cubicBezTo>
                      <a:pt x="13524" y="12401"/>
                      <a:pt x="13875" y="12542"/>
                      <a:pt x="14216" y="12701"/>
                    </a:cubicBezTo>
                    <a:cubicBezTo>
                      <a:pt x="14556" y="12859"/>
                      <a:pt x="14886" y="13034"/>
                      <a:pt x="15207" y="13222"/>
                    </a:cubicBezTo>
                    <a:cubicBezTo>
                      <a:pt x="15824" y="12719"/>
                      <a:pt x="16322" y="12150"/>
                      <a:pt x="16693" y="11534"/>
                    </a:cubicBezTo>
                    <a:cubicBezTo>
                      <a:pt x="17065" y="10917"/>
                      <a:pt x="17305" y="10252"/>
                      <a:pt x="17407" y="9565"/>
                    </a:cubicBezTo>
                    <a:lnTo>
                      <a:pt x="13859" y="9423"/>
                    </a:lnTo>
                    <a:close/>
                    <a:moveTo>
                      <a:pt x="6129" y="12538"/>
                    </a:moveTo>
                    <a:cubicBezTo>
                      <a:pt x="6265" y="12963"/>
                      <a:pt x="6431" y="13384"/>
                      <a:pt x="6622" y="13795"/>
                    </a:cubicBezTo>
                    <a:cubicBezTo>
                      <a:pt x="6812" y="14207"/>
                      <a:pt x="7039" y="14613"/>
                      <a:pt x="7283" y="15009"/>
                    </a:cubicBezTo>
                    <a:cubicBezTo>
                      <a:pt x="7466" y="15045"/>
                      <a:pt x="7639" y="15073"/>
                      <a:pt x="7825" y="15099"/>
                    </a:cubicBezTo>
                    <a:cubicBezTo>
                      <a:pt x="8012" y="15126"/>
                      <a:pt x="8207" y="15149"/>
                      <a:pt x="8397" y="15166"/>
                    </a:cubicBezTo>
                    <a:lnTo>
                      <a:pt x="8585" y="12305"/>
                    </a:lnTo>
                    <a:cubicBezTo>
                      <a:pt x="8171" y="12305"/>
                      <a:pt x="7764" y="12319"/>
                      <a:pt x="7353" y="12359"/>
                    </a:cubicBezTo>
                    <a:cubicBezTo>
                      <a:pt x="6944" y="12398"/>
                      <a:pt x="6529" y="12460"/>
                      <a:pt x="6129" y="12538"/>
                    </a:cubicBezTo>
                    <a:close/>
                    <a:moveTo>
                      <a:pt x="9626" y="12350"/>
                    </a:moveTo>
                    <a:lnTo>
                      <a:pt x="9425" y="15216"/>
                    </a:lnTo>
                    <a:cubicBezTo>
                      <a:pt x="9582" y="15214"/>
                      <a:pt x="9737" y="15203"/>
                      <a:pt x="9894" y="15194"/>
                    </a:cubicBezTo>
                    <a:cubicBezTo>
                      <a:pt x="10050" y="15186"/>
                      <a:pt x="10213" y="15175"/>
                      <a:pt x="10368" y="15159"/>
                    </a:cubicBezTo>
                    <a:cubicBezTo>
                      <a:pt x="10671" y="14778"/>
                      <a:pt x="10949" y="14389"/>
                      <a:pt x="11199" y="13988"/>
                    </a:cubicBezTo>
                    <a:cubicBezTo>
                      <a:pt x="11449" y="13586"/>
                      <a:pt x="11670" y="13171"/>
                      <a:pt x="11866" y="12752"/>
                    </a:cubicBezTo>
                    <a:cubicBezTo>
                      <a:pt x="11505" y="12651"/>
                      <a:pt x="11137" y="12565"/>
                      <a:pt x="10763" y="12497"/>
                    </a:cubicBezTo>
                    <a:cubicBezTo>
                      <a:pt x="10389" y="12429"/>
                      <a:pt x="10011" y="12384"/>
                      <a:pt x="9626" y="12350"/>
                    </a:cubicBezTo>
                    <a:close/>
                    <a:moveTo>
                      <a:pt x="12825" y="13064"/>
                    </a:moveTo>
                    <a:cubicBezTo>
                      <a:pt x="12674" y="13385"/>
                      <a:pt x="12510" y="13697"/>
                      <a:pt x="12329" y="14009"/>
                    </a:cubicBezTo>
                    <a:cubicBezTo>
                      <a:pt x="12148" y="14321"/>
                      <a:pt x="11954" y="14631"/>
                      <a:pt x="11743" y="14932"/>
                    </a:cubicBezTo>
                    <a:cubicBezTo>
                      <a:pt x="12192" y="14825"/>
                      <a:pt x="12634" y="14684"/>
                      <a:pt x="13055" y="14518"/>
                    </a:cubicBezTo>
                    <a:cubicBezTo>
                      <a:pt x="13547" y="14324"/>
                      <a:pt x="14011" y="14095"/>
                      <a:pt x="14443" y="13829"/>
                    </a:cubicBezTo>
                    <a:cubicBezTo>
                      <a:pt x="14187" y="13681"/>
                      <a:pt x="13927" y="13541"/>
                      <a:pt x="13658" y="13413"/>
                    </a:cubicBezTo>
                    <a:cubicBezTo>
                      <a:pt x="13389" y="13285"/>
                      <a:pt x="13107" y="13170"/>
                      <a:pt x="12825" y="13064"/>
                    </a:cubicBezTo>
                    <a:close/>
                  </a:path>
                </a:pathLst>
              </a:custGeom>
              <a:solidFill>
                <a:schemeClr val="accent2"/>
              </a:solidFill>
              <a:ln w="12700" cap="flat">
                <a:noFill/>
                <a:miter lim="400000"/>
              </a:ln>
              <a:effectLst/>
            </p:spPr>
            <p:txBody>
              <a:bodyPr wrap="square" lIns="45719" tIns="45719" rIns="45719" bIns="45719" numCol="1" anchor="t">
                <a:noAutofit/>
              </a:bodyPr>
              <a:lstStyle/>
              <a:p>
                <a:pPr>
                  <a:defRPr>
                    <a:latin typeface="Lato Light"/>
                    <a:ea typeface="Lato Light"/>
                    <a:cs typeface="Lato Light"/>
                    <a:sym typeface="Lato Light"/>
                  </a:defRPr>
                </a:pPr>
                <a:endParaRPr/>
              </a:p>
            </p:txBody>
          </p:sp>
          <p:sp>
            <p:nvSpPr>
              <p:cNvPr id="1148" name="Shape 10422"/>
              <p:cNvSpPr/>
              <p:nvPr/>
            </p:nvSpPr>
            <p:spPr>
              <a:xfrm flipH="1">
                <a:off x="402329" y="2240267"/>
                <a:ext cx="139736" cy="15602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307" y="15970"/>
                    </a:lnTo>
                    <a:lnTo>
                      <a:pt x="6112" y="19464"/>
                    </a:lnTo>
                    <a:cubicBezTo>
                      <a:pt x="6112" y="19464"/>
                      <a:pt x="0" y="21600"/>
                      <a:pt x="0" y="21600"/>
                    </a:cubicBezTo>
                    <a:close/>
                    <a:moveTo>
                      <a:pt x="6773" y="18782"/>
                    </a:moveTo>
                    <a:lnTo>
                      <a:pt x="1968" y="15288"/>
                    </a:lnTo>
                    <a:lnTo>
                      <a:pt x="13737" y="3150"/>
                    </a:lnTo>
                    <a:lnTo>
                      <a:pt x="18545" y="6642"/>
                    </a:lnTo>
                    <a:cubicBezTo>
                      <a:pt x="18545" y="6642"/>
                      <a:pt x="6773" y="18782"/>
                      <a:pt x="6773" y="18782"/>
                    </a:cubicBezTo>
                    <a:close/>
                    <a:moveTo>
                      <a:pt x="19218" y="5946"/>
                    </a:moveTo>
                    <a:lnTo>
                      <a:pt x="14411" y="2455"/>
                    </a:lnTo>
                    <a:lnTo>
                      <a:pt x="16792" y="0"/>
                    </a:lnTo>
                    <a:lnTo>
                      <a:pt x="21600" y="3492"/>
                    </a:lnTo>
                    <a:cubicBezTo>
                      <a:pt x="21600" y="3492"/>
                      <a:pt x="19218" y="5946"/>
                      <a:pt x="19218" y="5946"/>
                    </a:cubicBezTo>
                    <a:close/>
                  </a:path>
                </a:pathLst>
              </a:custGeom>
              <a:solidFill>
                <a:schemeClr val="accent2"/>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1149" name="Shape 10423"/>
              <p:cNvSpPr/>
              <p:nvPr/>
            </p:nvSpPr>
            <p:spPr>
              <a:xfrm flipH="1">
                <a:off x="280405" y="1980702"/>
                <a:ext cx="179931" cy="242683"/>
              </a:xfrm>
              <a:custGeom>
                <a:avLst/>
                <a:gdLst/>
                <a:ahLst/>
                <a:cxnLst>
                  <a:cxn ang="0">
                    <a:pos x="wd2" y="hd2"/>
                  </a:cxn>
                  <a:cxn ang="5400000">
                    <a:pos x="wd2" y="hd2"/>
                  </a:cxn>
                  <a:cxn ang="10800000">
                    <a:pos x="wd2" y="hd2"/>
                  </a:cxn>
                  <a:cxn ang="16200000">
                    <a:pos x="wd2" y="hd2"/>
                  </a:cxn>
                </a:cxnLst>
                <a:rect l="0" t="0" r="r" b="b"/>
                <a:pathLst>
                  <a:path w="19205" h="21362" extrusionOk="0">
                    <a:moveTo>
                      <a:pt x="10609" y="42"/>
                    </a:moveTo>
                    <a:cubicBezTo>
                      <a:pt x="8165" y="-163"/>
                      <a:pt x="5621" y="371"/>
                      <a:pt x="3560" y="1701"/>
                    </a:cubicBezTo>
                    <a:cubicBezTo>
                      <a:pt x="-561" y="4361"/>
                      <a:pt x="-1197" y="9180"/>
                      <a:pt x="2140" y="12464"/>
                    </a:cubicBezTo>
                    <a:cubicBezTo>
                      <a:pt x="4853" y="15134"/>
                      <a:pt x="9359" y="15970"/>
                      <a:pt x="13163" y="14761"/>
                    </a:cubicBezTo>
                    <a:cubicBezTo>
                      <a:pt x="13165" y="14831"/>
                      <a:pt x="13187" y="14903"/>
                      <a:pt x="13225" y="14971"/>
                    </a:cubicBezTo>
                    <a:lnTo>
                      <a:pt x="16612" y="21038"/>
                    </a:lnTo>
                    <a:cubicBezTo>
                      <a:pt x="16765" y="21312"/>
                      <a:pt x="17169" y="21437"/>
                      <a:pt x="17513" y="21315"/>
                    </a:cubicBezTo>
                    <a:lnTo>
                      <a:pt x="17878" y="21185"/>
                    </a:lnTo>
                    <a:cubicBezTo>
                      <a:pt x="18222" y="21063"/>
                      <a:pt x="18373" y="20740"/>
                      <a:pt x="18220" y="20466"/>
                    </a:cubicBezTo>
                    <a:lnTo>
                      <a:pt x="14832" y="14404"/>
                    </a:lnTo>
                    <a:cubicBezTo>
                      <a:pt x="14778" y="14306"/>
                      <a:pt x="14685" y="14237"/>
                      <a:pt x="14581" y="14182"/>
                    </a:cubicBezTo>
                    <a:cubicBezTo>
                      <a:pt x="14946" y="14005"/>
                      <a:pt x="15305" y="13815"/>
                      <a:pt x="15646" y="13595"/>
                    </a:cubicBezTo>
                    <a:cubicBezTo>
                      <a:pt x="19767" y="10936"/>
                      <a:pt x="20403" y="6117"/>
                      <a:pt x="17066" y="2832"/>
                    </a:cubicBezTo>
                    <a:cubicBezTo>
                      <a:pt x="15397" y="1190"/>
                      <a:pt x="13053" y="246"/>
                      <a:pt x="10609" y="42"/>
                    </a:cubicBezTo>
                    <a:close/>
                    <a:moveTo>
                      <a:pt x="10451" y="1236"/>
                    </a:moveTo>
                    <a:cubicBezTo>
                      <a:pt x="12511" y="1409"/>
                      <a:pt x="14487" y="2209"/>
                      <a:pt x="15893" y="3593"/>
                    </a:cubicBezTo>
                    <a:cubicBezTo>
                      <a:pt x="18705" y="6360"/>
                      <a:pt x="18170" y="10421"/>
                      <a:pt x="14697" y="12662"/>
                    </a:cubicBezTo>
                    <a:cubicBezTo>
                      <a:pt x="11225" y="14902"/>
                      <a:pt x="6130" y="14476"/>
                      <a:pt x="3318" y="11708"/>
                    </a:cubicBezTo>
                    <a:cubicBezTo>
                      <a:pt x="506" y="8941"/>
                      <a:pt x="1041" y="4881"/>
                      <a:pt x="4514" y="2640"/>
                    </a:cubicBezTo>
                    <a:cubicBezTo>
                      <a:pt x="6250" y="1519"/>
                      <a:pt x="8392" y="1064"/>
                      <a:pt x="10451" y="1236"/>
                    </a:cubicBezTo>
                    <a:close/>
                  </a:path>
                </a:pathLst>
              </a:custGeom>
              <a:solidFill>
                <a:schemeClr val="accent2"/>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1150" name="Shape 10424"/>
              <p:cNvSpPr/>
              <p:nvPr/>
            </p:nvSpPr>
            <p:spPr>
              <a:xfrm flipH="1">
                <a:off x="706457" y="2089598"/>
                <a:ext cx="160047" cy="171209"/>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chemeClr val="accent2"/>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1151" name="Shape 10425"/>
              <p:cNvSpPr/>
              <p:nvPr/>
            </p:nvSpPr>
            <p:spPr>
              <a:xfrm flipH="1">
                <a:off x="795972" y="2444371"/>
                <a:ext cx="223259" cy="181146"/>
              </a:xfrm>
              <a:custGeom>
                <a:avLst/>
                <a:gdLst/>
                <a:ahLst/>
                <a:cxnLst>
                  <a:cxn ang="0">
                    <a:pos x="wd2" y="hd2"/>
                  </a:cxn>
                  <a:cxn ang="5400000">
                    <a:pos x="wd2" y="hd2"/>
                  </a:cxn>
                  <a:cxn ang="10800000">
                    <a:pos x="wd2" y="hd2"/>
                  </a:cxn>
                  <a:cxn ang="16200000">
                    <a:pos x="wd2" y="hd2"/>
                  </a:cxn>
                </a:cxnLst>
                <a:rect l="0" t="0" r="r" b="b"/>
                <a:pathLst>
                  <a:path w="21600" h="21600" extrusionOk="0">
                    <a:moveTo>
                      <a:pt x="13666" y="8645"/>
                    </a:moveTo>
                    <a:cubicBezTo>
                      <a:pt x="12912" y="8819"/>
                      <a:pt x="12183" y="8233"/>
                      <a:pt x="12037" y="7337"/>
                    </a:cubicBezTo>
                    <a:cubicBezTo>
                      <a:pt x="11891" y="6440"/>
                      <a:pt x="12382" y="5571"/>
                      <a:pt x="13136" y="5397"/>
                    </a:cubicBezTo>
                    <a:cubicBezTo>
                      <a:pt x="13888" y="5223"/>
                      <a:pt x="14617" y="5809"/>
                      <a:pt x="14763" y="6705"/>
                    </a:cubicBezTo>
                    <a:cubicBezTo>
                      <a:pt x="14909" y="7602"/>
                      <a:pt x="14418" y="8471"/>
                      <a:pt x="13666" y="8645"/>
                    </a:cubicBezTo>
                    <a:close/>
                    <a:moveTo>
                      <a:pt x="9893" y="16176"/>
                    </a:moveTo>
                    <a:lnTo>
                      <a:pt x="7167" y="16807"/>
                    </a:lnTo>
                    <a:lnTo>
                      <a:pt x="6637" y="13559"/>
                    </a:lnTo>
                    <a:lnTo>
                      <a:pt x="9363" y="12928"/>
                    </a:lnTo>
                    <a:cubicBezTo>
                      <a:pt x="9363" y="12928"/>
                      <a:pt x="9893" y="16176"/>
                      <a:pt x="9893" y="16176"/>
                    </a:cubicBezTo>
                    <a:close/>
                    <a:moveTo>
                      <a:pt x="5604" y="17169"/>
                    </a:moveTo>
                    <a:lnTo>
                      <a:pt x="2878" y="17800"/>
                    </a:lnTo>
                    <a:lnTo>
                      <a:pt x="2348" y="14552"/>
                    </a:lnTo>
                    <a:lnTo>
                      <a:pt x="5074" y="13921"/>
                    </a:lnTo>
                    <a:cubicBezTo>
                      <a:pt x="5074" y="13921"/>
                      <a:pt x="5604" y="17169"/>
                      <a:pt x="5604" y="17169"/>
                    </a:cubicBezTo>
                    <a:close/>
                    <a:moveTo>
                      <a:pt x="12498" y="1492"/>
                    </a:moveTo>
                    <a:lnTo>
                      <a:pt x="7003" y="11626"/>
                    </a:lnTo>
                    <a:lnTo>
                      <a:pt x="694" y="13086"/>
                    </a:lnTo>
                    <a:lnTo>
                      <a:pt x="2084" y="21600"/>
                    </a:lnTo>
                    <a:lnTo>
                      <a:pt x="13469" y="18964"/>
                    </a:lnTo>
                    <a:lnTo>
                      <a:pt x="12369" y="12224"/>
                    </a:lnTo>
                    <a:lnTo>
                      <a:pt x="15993" y="11385"/>
                    </a:lnTo>
                    <a:lnTo>
                      <a:pt x="17093" y="18125"/>
                    </a:lnTo>
                    <a:lnTo>
                      <a:pt x="21600" y="17082"/>
                    </a:lnTo>
                    <a:lnTo>
                      <a:pt x="20219" y="8622"/>
                    </a:lnTo>
                    <a:lnTo>
                      <a:pt x="20832" y="8481"/>
                    </a:lnTo>
                    <a:cubicBezTo>
                      <a:pt x="20832" y="8481"/>
                      <a:pt x="12498" y="1492"/>
                      <a:pt x="12498" y="1492"/>
                    </a:cubicBezTo>
                    <a:close/>
                    <a:moveTo>
                      <a:pt x="20572" y="6974"/>
                    </a:moveTo>
                    <a:lnTo>
                      <a:pt x="20663" y="7533"/>
                    </a:lnTo>
                    <a:lnTo>
                      <a:pt x="12346" y="559"/>
                    </a:lnTo>
                    <a:lnTo>
                      <a:pt x="6626" y="11107"/>
                    </a:lnTo>
                    <a:lnTo>
                      <a:pt x="0" y="12641"/>
                    </a:lnTo>
                    <a:lnTo>
                      <a:pt x="3130" y="6656"/>
                    </a:lnTo>
                    <a:lnTo>
                      <a:pt x="9437" y="5195"/>
                    </a:lnTo>
                    <a:lnTo>
                      <a:pt x="12254" y="0"/>
                    </a:lnTo>
                    <a:cubicBezTo>
                      <a:pt x="12254" y="0"/>
                      <a:pt x="20572" y="6974"/>
                      <a:pt x="20572" y="6974"/>
                    </a:cubicBezTo>
                    <a:close/>
                  </a:path>
                </a:pathLst>
              </a:custGeom>
              <a:solidFill>
                <a:schemeClr val="accent2"/>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1152" name="Shape 10426"/>
              <p:cNvSpPr/>
              <p:nvPr/>
            </p:nvSpPr>
            <p:spPr>
              <a:xfrm flipH="1">
                <a:off x="1068065" y="2410805"/>
                <a:ext cx="153797" cy="183161"/>
              </a:xfrm>
              <a:custGeom>
                <a:avLst/>
                <a:gdLst/>
                <a:ahLst/>
                <a:cxnLst>
                  <a:cxn ang="0">
                    <a:pos x="wd2" y="hd2"/>
                  </a:cxn>
                  <a:cxn ang="5400000">
                    <a:pos x="wd2" y="hd2"/>
                  </a:cxn>
                  <a:cxn ang="10800000">
                    <a:pos x="wd2" y="hd2"/>
                  </a:cxn>
                  <a:cxn ang="16200000">
                    <a:pos x="wd2" y="hd2"/>
                  </a:cxn>
                </a:cxnLst>
                <a:rect l="0" t="0" r="r" b="b"/>
                <a:pathLst>
                  <a:path w="21339" h="21341" extrusionOk="0">
                    <a:moveTo>
                      <a:pt x="12205" y="0"/>
                    </a:moveTo>
                    <a:cubicBezTo>
                      <a:pt x="11720" y="1"/>
                      <a:pt x="11326" y="320"/>
                      <a:pt x="11326" y="713"/>
                    </a:cubicBezTo>
                    <a:lnTo>
                      <a:pt x="11325" y="2819"/>
                    </a:lnTo>
                    <a:cubicBezTo>
                      <a:pt x="11950" y="2747"/>
                      <a:pt x="12537" y="2740"/>
                      <a:pt x="13081" y="2776"/>
                    </a:cubicBezTo>
                    <a:lnTo>
                      <a:pt x="13083" y="713"/>
                    </a:lnTo>
                    <a:cubicBezTo>
                      <a:pt x="13083" y="320"/>
                      <a:pt x="12690" y="1"/>
                      <a:pt x="12205" y="0"/>
                    </a:cubicBezTo>
                    <a:close/>
                    <a:moveTo>
                      <a:pt x="18280" y="1334"/>
                    </a:moveTo>
                    <a:cubicBezTo>
                      <a:pt x="17859" y="1138"/>
                      <a:pt x="17322" y="1255"/>
                      <a:pt x="17079" y="1596"/>
                    </a:cubicBezTo>
                    <a:lnTo>
                      <a:pt x="15817" y="3366"/>
                    </a:lnTo>
                    <a:cubicBezTo>
                      <a:pt x="16385" y="3577"/>
                      <a:pt x="16889" y="3826"/>
                      <a:pt x="17333" y="4087"/>
                    </a:cubicBezTo>
                    <a:lnTo>
                      <a:pt x="18600" y="2308"/>
                    </a:lnTo>
                    <a:cubicBezTo>
                      <a:pt x="18843" y="1966"/>
                      <a:pt x="18700" y="1531"/>
                      <a:pt x="18280" y="1334"/>
                    </a:cubicBezTo>
                    <a:close/>
                    <a:moveTo>
                      <a:pt x="879" y="9125"/>
                    </a:moveTo>
                    <a:cubicBezTo>
                      <a:pt x="394" y="9126"/>
                      <a:pt x="0" y="9445"/>
                      <a:pt x="0" y="9839"/>
                    </a:cubicBezTo>
                    <a:cubicBezTo>
                      <a:pt x="0" y="10232"/>
                      <a:pt x="393" y="10551"/>
                      <a:pt x="879" y="10551"/>
                    </a:cubicBezTo>
                    <a:lnTo>
                      <a:pt x="3404" y="10550"/>
                    </a:lnTo>
                    <a:cubicBezTo>
                      <a:pt x="3351" y="10107"/>
                      <a:pt x="3343" y="9629"/>
                      <a:pt x="3405" y="9124"/>
                    </a:cubicBezTo>
                    <a:cubicBezTo>
                      <a:pt x="3405" y="9124"/>
                      <a:pt x="879" y="9125"/>
                      <a:pt x="879" y="9125"/>
                    </a:cubicBezTo>
                    <a:close/>
                    <a:moveTo>
                      <a:pt x="2851" y="4649"/>
                    </a:moveTo>
                    <a:cubicBezTo>
                      <a:pt x="2431" y="4453"/>
                      <a:pt x="1894" y="4570"/>
                      <a:pt x="1651" y="4911"/>
                    </a:cubicBezTo>
                    <a:cubicBezTo>
                      <a:pt x="1408" y="5251"/>
                      <a:pt x="1552" y="5687"/>
                      <a:pt x="1973" y="5884"/>
                    </a:cubicBezTo>
                    <a:lnTo>
                      <a:pt x="4171" y="6912"/>
                    </a:lnTo>
                    <a:cubicBezTo>
                      <a:pt x="4408" y="6513"/>
                      <a:pt x="4715" y="6106"/>
                      <a:pt x="5109" y="5706"/>
                    </a:cubicBezTo>
                    <a:cubicBezTo>
                      <a:pt x="5109" y="5706"/>
                      <a:pt x="2851" y="4649"/>
                      <a:pt x="2851" y="4649"/>
                    </a:cubicBezTo>
                    <a:close/>
                    <a:moveTo>
                      <a:pt x="6118" y="1310"/>
                    </a:moveTo>
                    <a:cubicBezTo>
                      <a:pt x="5698" y="1506"/>
                      <a:pt x="5553" y="1942"/>
                      <a:pt x="5795" y="2283"/>
                    </a:cubicBezTo>
                    <a:lnTo>
                      <a:pt x="7150" y="4186"/>
                    </a:lnTo>
                    <a:cubicBezTo>
                      <a:pt x="7326" y="4088"/>
                      <a:pt x="8471" y="3556"/>
                      <a:pt x="8675" y="3478"/>
                    </a:cubicBezTo>
                    <a:lnTo>
                      <a:pt x="7318" y="1570"/>
                    </a:lnTo>
                    <a:cubicBezTo>
                      <a:pt x="7075" y="1229"/>
                      <a:pt x="6538" y="1113"/>
                      <a:pt x="6118" y="1310"/>
                    </a:cubicBezTo>
                    <a:close/>
                    <a:moveTo>
                      <a:pt x="18708" y="6478"/>
                    </a:moveTo>
                    <a:cubicBezTo>
                      <a:pt x="17247" y="4749"/>
                      <a:pt x="13396" y="2259"/>
                      <a:pt x="8417" y="4592"/>
                    </a:cubicBezTo>
                    <a:cubicBezTo>
                      <a:pt x="8416" y="4592"/>
                      <a:pt x="8415" y="4593"/>
                      <a:pt x="8414" y="4593"/>
                    </a:cubicBezTo>
                    <a:cubicBezTo>
                      <a:pt x="8414" y="4593"/>
                      <a:pt x="8413" y="4593"/>
                      <a:pt x="8413" y="4594"/>
                    </a:cubicBezTo>
                    <a:cubicBezTo>
                      <a:pt x="8412" y="4594"/>
                      <a:pt x="8411" y="4594"/>
                      <a:pt x="8411" y="4595"/>
                    </a:cubicBezTo>
                    <a:cubicBezTo>
                      <a:pt x="8410" y="4595"/>
                      <a:pt x="8409" y="4595"/>
                      <a:pt x="8409" y="4596"/>
                    </a:cubicBezTo>
                    <a:cubicBezTo>
                      <a:pt x="3429" y="6929"/>
                      <a:pt x="4160" y="10880"/>
                      <a:pt x="5276" y="12771"/>
                    </a:cubicBezTo>
                    <a:cubicBezTo>
                      <a:pt x="6289" y="14473"/>
                      <a:pt x="8765" y="15342"/>
                      <a:pt x="9094" y="15507"/>
                    </a:cubicBezTo>
                    <a:cubicBezTo>
                      <a:pt x="9630" y="15775"/>
                      <a:pt x="12317" y="16498"/>
                      <a:pt x="13014" y="17370"/>
                    </a:cubicBezTo>
                    <a:cubicBezTo>
                      <a:pt x="13975" y="18570"/>
                      <a:pt x="14185" y="18516"/>
                      <a:pt x="15033" y="18314"/>
                    </a:cubicBezTo>
                    <a:cubicBezTo>
                      <a:pt x="15896" y="18109"/>
                      <a:pt x="19095" y="16611"/>
                      <a:pt x="19745" y="16106"/>
                    </a:cubicBezTo>
                    <a:cubicBezTo>
                      <a:pt x="20384" y="15611"/>
                      <a:pt x="20547" y="15491"/>
                      <a:pt x="19747" y="14216"/>
                    </a:cubicBezTo>
                    <a:cubicBezTo>
                      <a:pt x="19165" y="13290"/>
                      <a:pt x="19737" y="11040"/>
                      <a:pt x="19718" y="10529"/>
                    </a:cubicBezTo>
                    <a:cubicBezTo>
                      <a:pt x="19707" y="10216"/>
                      <a:pt x="20017" y="8041"/>
                      <a:pt x="18708" y="6478"/>
                    </a:cubicBezTo>
                    <a:close/>
                    <a:moveTo>
                      <a:pt x="21272" y="17648"/>
                    </a:moveTo>
                    <a:cubicBezTo>
                      <a:pt x="21133" y="17452"/>
                      <a:pt x="20824" y="17385"/>
                      <a:pt x="20583" y="17498"/>
                    </a:cubicBezTo>
                    <a:lnTo>
                      <a:pt x="16099" y="19599"/>
                    </a:lnTo>
                    <a:cubicBezTo>
                      <a:pt x="15858" y="19712"/>
                      <a:pt x="15775" y="19962"/>
                      <a:pt x="15914" y="20158"/>
                    </a:cubicBezTo>
                    <a:cubicBezTo>
                      <a:pt x="16053" y="20353"/>
                      <a:pt x="16361" y="20420"/>
                      <a:pt x="16603" y="20307"/>
                    </a:cubicBezTo>
                    <a:lnTo>
                      <a:pt x="21087" y="18206"/>
                    </a:lnTo>
                    <a:cubicBezTo>
                      <a:pt x="21328" y="18093"/>
                      <a:pt x="21411" y="17843"/>
                      <a:pt x="21272" y="17648"/>
                    </a:cubicBezTo>
                    <a:cubicBezTo>
                      <a:pt x="21272" y="17648"/>
                      <a:pt x="21272" y="17648"/>
                      <a:pt x="21272" y="17648"/>
                    </a:cubicBezTo>
                    <a:close/>
                    <a:moveTo>
                      <a:pt x="20584" y="16680"/>
                    </a:moveTo>
                    <a:cubicBezTo>
                      <a:pt x="20445" y="16485"/>
                      <a:pt x="20136" y="16418"/>
                      <a:pt x="19895" y="16531"/>
                    </a:cubicBezTo>
                    <a:lnTo>
                      <a:pt x="15411" y="18632"/>
                    </a:lnTo>
                    <a:cubicBezTo>
                      <a:pt x="15170" y="18745"/>
                      <a:pt x="15087" y="18995"/>
                      <a:pt x="15226" y="19190"/>
                    </a:cubicBezTo>
                    <a:cubicBezTo>
                      <a:pt x="15365" y="19386"/>
                      <a:pt x="15673" y="19453"/>
                      <a:pt x="15915" y="19340"/>
                    </a:cubicBezTo>
                    <a:lnTo>
                      <a:pt x="20399" y="17239"/>
                    </a:lnTo>
                    <a:cubicBezTo>
                      <a:pt x="20640" y="17126"/>
                      <a:pt x="20723" y="16876"/>
                      <a:pt x="20584" y="16680"/>
                    </a:cubicBezTo>
                    <a:cubicBezTo>
                      <a:pt x="20584" y="16680"/>
                      <a:pt x="20584" y="16680"/>
                      <a:pt x="20584" y="16680"/>
                    </a:cubicBezTo>
                    <a:close/>
                    <a:moveTo>
                      <a:pt x="17079" y="20429"/>
                    </a:moveTo>
                    <a:lnTo>
                      <a:pt x="20979" y="18602"/>
                    </a:lnTo>
                    <a:cubicBezTo>
                      <a:pt x="21600" y="19474"/>
                      <a:pt x="21230" y="20591"/>
                      <a:pt x="20153" y="21095"/>
                    </a:cubicBezTo>
                    <a:cubicBezTo>
                      <a:pt x="19076" y="21600"/>
                      <a:pt x="17700" y="21302"/>
                      <a:pt x="17079" y="20429"/>
                    </a:cubicBezTo>
                    <a:close/>
                  </a:path>
                </a:pathLst>
              </a:custGeom>
              <a:solidFill>
                <a:schemeClr val="accent2"/>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1153" name="Shape 10427"/>
              <p:cNvSpPr/>
              <p:nvPr/>
            </p:nvSpPr>
            <p:spPr>
              <a:xfrm flipH="1">
                <a:off x="913995" y="2197827"/>
                <a:ext cx="160697" cy="246490"/>
              </a:xfrm>
              <a:custGeom>
                <a:avLst/>
                <a:gdLst/>
                <a:ahLst/>
                <a:cxnLst>
                  <a:cxn ang="0">
                    <a:pos x="wd2" y="hd2"/>
                  </a:cxn>
                  <a:cxn ang="5400000">
                    <a:pos x="wd2" y="hd2"/>
                  </a:cxn>
                  <a:cxn ang="10800000">
                    <a:pos x="wd2" y="hd2"/>
                  </a:cxn>
                  <a:cxn ang="16200000">
                    <a:pos x="wd2" y="hd2"/>
                  </a:cxn>
                </a:cxnLst>
                <a:rect l="0" t="0" r="r" b="b"/>
                <a:pathLst>
                  <a:path w="21015" h="21600" extrusionOk="0">
                    <a:moveTo>
                      <a:pt x="0" y="938"/>
                    </a:moveTo>
                    <a:lnTo>
                      <a:pt x="6284" y="11455"/>
                    </a:lnTo>
                    <a:lnTo>
                      <a:pt x="10032" y="10516"/>
                    </a:lnTo>
                    <a:lnTo>
                      <a:pt x="6771" y="5067"/>
                    </a:lnTo>
                    <a:cubicBezTo>
                      <a:pt x="7276" y="5103"/>
                      <a:pt x="7799" y="5064"/>
                      <a:pt x="8290" y="4918"/>
                    </a:cubicBezTo>
                    <a:cubicBezTo>
                      <a:pt x="9265" y="4628"/>
                      <a:pt x="9902" y="4019"/>
                      <a:pt x="10109" y="3335"/>
                    </a:cubicBezTo>
                    <a:cubicBezTo>
                      <a:pt x="10127" y="3275"/>
                      <a:pt x="10142" y="3214"/>
                      <a:pt x="10154" y="3153"/>
                    </a:cubicBezTo>
                    <a:cubicBezTo>
                      <a:pt x="11859" y="3250"/>
                      <a:pt x="13418" y="3571"/>
                      <a:pt x="14738" y="4133"/>
                    </a:cubicBezTo>
                    <a:cubicBezTo>
                      <a:pt x="16916" y="5061"/>
                      <a:pt x="18325" y="6560"/>
                      <a:pt x="18814" y="8470"/>
                    </a:cubicBezTo>
                    <a:cubicBezTo>
                      <a:pt x="19575" y="11446"/>
                      <a:pt x="17428" y="14404"/>
                      <a:pt x="13562" y="15911"/>
                    </a:cubicBezTo>
                    <a:lnTo>
                      <a:pt x="12515" y="14314"/>
                    </a:lnTo>
                    <a:lnTo>
                      <a:pt x="15137" y="13594"/>
                    </a:lnTo>
                    <a:lnTo>
                      <a:pt x="14615" y="12797"/>
                    </a:lnTo>
                    <a:lnTo>
                      <a:pt x="5054" y="15424"/>
                    </a:lnTo>
                    <a:lnTo>
                      <a:pt x="5577" y="16221"/>
                    </a:lnTo>
                    <a:lnTo>
                      <a:pt x="8203" y="15499"/>
                    </a:lnTo>
                    <a:lnTo>
                      <a:pt x="9904" y="18094"/>
                    </a:lnTo>
                    <a:lnTo>
                      <a:pt x="4408" y="19605"/>
                    </a:lnTo>
                    <a:lnTo>
                      <a:pt x="5716" y="21600"/>
                    </a:lnTo>
                    <a:lnTo>
                      <a:pt x="21015" y="17395"/>
                    </a:lnTo>
                    <a:lnTo>
                      <a:pt x="19707" y="15399"/>
                    </a:lnTo>
                    <a:lnTo>
                      <a:pt x="15876" y="16453"/>
                    </a:lnTo>
                    <a:cubicBezTo>
                      <a:pt x="19603" y="14559"/>
                      <a:pt x="21600" y="11416"/>
                      <a:pt x="20792" y="8258"/>
                    </a:cubicBezTo>
                    <a:cubicBezTo>
                      <a:pt x="20210" y="5981"/>
                      <a:pt x="18497" y="4180"/>
                      <a:pt x="15839" y="3048"/>
                    </a:cubicBezTo>
                    <a:cubicBezTo>
                      <a:pt x="14076" y="2297"/>
                      <a:pt x="11998" y="1893"/>
                      <a:pt x="9725" y="1829"/>
                    </a:cubicBezTo>
                    <a:cubicBezTo>
                      <a:pt x="8880" y="999"/>
                      <a:pt x="7217" y="649"/>
                      <a:pt x="5755" y="1051"/>
                    </a:cubicBezTo>
                    <a:cubicBezTo>
                      <a:pt x="5329" y="1168"/>
                      <a:pt x="4967" y="1337"/>
                      <a:pt x="4668" y="1543"/>
                    </a:cubicBezTo>
                    <a:lnTo>
                      <a:pt x="3742" y="0"/>
                    </a:lnTo>
                    <a:lnTo>
                      <a:pt x="0" y="938"/>
                    </a:lnTo>
                    <a:close/>
                    <a:moveTo>
                      <a:pt x="6539" y="2246"/>
                    </a:moveTo>
                    <a:cubicBezTo>
                      <a:pt x="7096" y="2088"/>
                      <a:pt x="7748" y="2205"/>
                      <a:pt x="8082" y="2533"/>
                    </a:cubicBezTo>
                    <a:cubicBezTo>
                      <a:pt x="8426" y="2872"/>
                      <a:pt x="8318" y="3324"/>
                      <a:pt x="7835" y="3581"/>
                    </a:cubicBezTo>
                    <a:cubicBezTo>
                      <a:pt x="7738" y="3636"/>
                      <a:pt x="7630" y="3685"/>
                      <a:pt x="7504" y="3719"/>
                    </a:cubicBezTo>
                    <a:cubicBezTo>
                      <a:pt x="6877" y="3892"/>
                      <a:pt x="6149" y="3701"/>
                      <a:pt x="5884" y="3295"/>
                    </a:cubicBezTo>
                    <a:cubicBezTo>
                      <a:pt x="5620" y="2890"/>
                      <a:pt x="5916" y="2423"/>
                      <a:pt x="6539" y="2246"/>
                    </a:cubicBezTo>
                    <a:close/>
                  </a:path>
                </a:pathLst>
              </a:custGeom>
              <a:solidFill>
                <a:schemeClr val="accent2"/>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1154" name="Shape 10428"/>
              <p:cNvSpPr/>
              <p:nvPr/>
            </p:nvSpPr>
            <p:spPr>
              <a:xfrm flipH="1">
                <a:off x="306258" y="2589139"/>
                <a:ext cx="170857" cy="185259"/>
              </a:xfrm>
              <a:custGeom>
                <a:avLst/>
                <a:gdLst/>
                <a:ahLst/>
                <a:cxnLst>
                  <a:cxn ang="0">
                    <a:pos x="wd2" y="hd2"/>
                  </a:cxn>
                  <a:cxn ang="5400000">
                    <a:pos x="wd2" y="hd2"/>
                  </a:cxn>
                  <a:cxn ang="10800000">
                    <a:pos x="wd2" y="hd2"/>
                  </a:cxn>
                  <a:cxn ang="16200000">
                    <a:pos x="wd2" y="hd2"/>
                  </a:cxn>
                </a:cxnLst>
                <a:rect l="0" t="0" r="r" b="b"/>
                <a:pathLst>
                  <a:path w="21057" h="21254" extrusionOk="0">
                    <a:moveTo>
                      <a:pt x="8090" y="6610"/>
                    </a:moveTo>
                    <a:lnTo>
                      <a:pt x="8090" y="3934"/>
                    </a:lnTo>
                    <a:lnTo>
                      <a:pt x="19378" y="1852"/>
                    </a:lnTo>
                    <a:lnTo>
                      <a:pt x="19378" y="4528"/>
                    </a:lnTo>
                    <a:cubicBezTo>
                      <a:pt x="19378" y="4528"/>
                      <a:pt x="8090" y="6610"/>
                      <a:pt x="8090" y="6610"/>
                    </a:cubicBezTo>
                    <a:close/>
                    <a:moveTo>
                      <a:pt x="21057" y="0"/>
                    </a:moveTo>
                    <a:lnTo>
                      <a:pt x="6411" y="2701"/>
                    </a:lnTo>
                    <a:lnTo>
                      <a:pt x="6411" y="15495"/>
                    </a:lnTo>
                    <a:cubicBezTo>
                      <a:pt x="5363" y="15254"/>
                      <a:pt x="3972" y="15448"/>
                      <a:pt x="2666" y="16104"/>
                    </a:cubicBezTo>
                    <a:cubicBezTo>
                      <a:pt x="567" y="17160"/>
                      <a:pt x="-518" y="19009"/>
                      <a:pt x="244" y="20236"/>
                    </a:cubicBezTo>
                    <a:cubicBezTo>
                      <a:pt x="1005" y="21462"/>
                      <a:pt x="3325" y="21600"/>
                      <a:pt x="5425" y="20544"/>
                    </a:cubicBezTo>
                    <a:cubicBezTo>
                      <a:pt x="7005" y="19749"/>
                      <a:pt x="8010" y="18505"/>
                      <a:pt x="8085" y="17416"/>
                    </a:cubicBezTo>
                    <a:lnTo>
                      <a:pt x="8090" y="17416"/>
                    </a:lnTo>
                    <a:lnTo>
                      <a:pt x="8090" y="8152"/>
                    </a:lnTo>
                    <a:lnTo>
                      <a:pt x="19378" y="6070"/>
                    </a:lnTo>
                    <a:lnTo>
                      <a:pt x="19378" y="10758"/>
                    </a:lnTo>
                    <a:cubicBezTo>
                      <a:pt x="18330" y="10518"/>
                      <a:pt x="16941" y="10712"/>
                      <a:pt x="15636" y="11368"/>
                    </a:cubicBezTo>
                    <a:cubicBezTo>
                      <a:pt x="13536" y="12424"/>
                      <a:pt x="12452" y="14273"/>
                      <a:pt x="13213" y="15499"/>
                    </a:cubicBezTo>
                    <a:cubicBezTo>
                      <a:pt x="13975" y="16725"/>
                      <a:pt x="16295" y="16863"/>
                      <a:pt x="18395" y="15807"/>
                    </a:cubicBezTo>
                    <a:cubicBezTo>
                      <a:pt x="20060" y="14970"/>
                      <a:pt x="21082" y="13635"/>
                      <a:pt x="21056" y="12506"/>
                    </a:cubicBezTo>
                    <a:lnTo>
                      <a:pt x="21057" y="12506"/>
                    </a:lnTo>
                    <a:cubicBezTo>
                      <a:pt x="21057" y="12506"/>
                      <a:pt x="21057" y="0"/>
                      <a:pt x="21057" y="0"/>
                    </a:cubicBezTo>
                    <a:close/>
                  </a:path>
                </a:pathLst>
              </a:custGeom>
              <a:solidFill>
                <a:schemeClr val="accent2"/>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1155" name="Shape 10429"/>
              <p:cNvSpPr/>
              <p:nvPr/>
            </p:nvSpPr>
            <p:spPr>
              <a:xfrm flipH="1">
                <a:off x="152876" y="2442028"/>
                <a:ext cx="115927" cy="160183"/>
              </a:xfrm>
              <a:custGeom>
                <a:avLst/>
                <a:gdLst/>
                <a:ahLst/>
                <a:cxnLst>
                  <a:cxn ang="0">
                    <a:pos x="wd2" y="hd2"/>
                  </a:cxn>
                  <a:cxn ang="5400000">
                    <a:pos x="wd2" y="hd2"/>
                  </a:cxn>
                  <a:cxn ang="10800000">
                    <a:pos x="wd2" y="hd2"/>
                  </a:cxn>
                  <a:cxn ang="16200000">
                    <a:pos x="wd2" y="hd2"/>
                  </a:cxn>
                </a:cxnLst>
                <a:rect l="0" t="0" r="r" b="b"/>
                <a:pathLst>
                  <a:path w="21451" h="21511" extrusionOk="0">
                    <a:moveTo>
                      <a:pt x="18683" y="0"/>
                    </a:moveTo>
                    <a:lnTo>
                      <a:pt x="17079" y="1668"/>
                    </a:lnTo>
                    <a:cubicBezTo>
                      <a:pt x="17015" y="1638"/>
                      <a:pt x="16700" y="1488"/>
                      <a:pt x="16700" y="1488"/>
                    </a:cubicBezTo>
                    <a:lnTo>
                      <a:pt x="15441" y="2801"/>
                    </a:lnTo>
                    <a:lnTo>
                      <a:pt x="15820" y="2981"/>
                    </a:lnTo>
                    <a:lnTo>
                      <a:pt x="15441" y="3375"/>
                    </a:lnTo>
                    <a:lnTo>
                      <a:pt x="2730" y="16587"/>
                    </a:lnTo>
                    <a:cubicBezTo>
                      <a:pt x="2279" y="17056"/>
                      <a:pt x="509" y="19614"/>
                      <a:pt x="586" y="20489"/>
                    </a:cubicBezTo>
                    <a:cubicBezTo>
                      <a:pt x="597" y="20614"/>
                      <a:pt x="646" y="20706"/>
                      <a:pt x="742" y="20751"/>
                    </a:cubicBezTo>
                    <a:cubicBezTo>
                      <a:pt x="1508" y="21113"/>
                      <a:pt x="4988" y="18432"/>
                      <a:pt x="5504" y="17895"/>
                    </a:cubicBezTo>
                    <a:lnTo>
                      <a:pt x="18209" y="4684"/>
                    </a:lnTo>
                    <a:lnTo>
                      <a:pt x="18588" y="4289"/>
                    </a:lnTo>
                    <a:lnTo>
                      <a:pt x="18984" y="4477"/>
                    </a:lnTo>
                    <a:lnTo>
                      <a:pt x="14043" y="9610"/>
                    </a:lnTo>
                    <a:lnTo>
                      <a:pt x="14611" y="9879"/>
                    </a:lnTo>
                    <a:lnTo>
                      <a:pt x="20810" y="3434"/>
                    </a:lnTo>
                    <a:cubicBezTo>
                      <a:pt x="20810" y="3434"/>
                      <a:pt x="20191" y="3144"/>
                      <a:pt x="19847" y="2981"/>
                    </a:cubicBezTo>
                    <a:lnTo>
                      <a:pt x="21451" y="1313"/>
                    </a:lnTo>
                    <a:cubicBezTo>
                      <a:pt x="21451" y="1313"/>
                      <a:pt x="18683" y="0"/>
                      <a:pt x="18683" y="0"/>
                    </a:cubicBezTo>
                    <a:close/>
                    <a:moveTo>
                      <a:pt x="586" y="20489"/>
                    </a:moveTo>
                    <a:cubicBezTo>
                      <a:pt x="585" y="20448"/>
                      <a:pt x="574" y="20416"/>
                      <a:pt x="580" y="20368"/>
                    </a:cubicBezTo>
                    <a:lnTo>
                      <a:pt x="319" y="20638"/>
                    </a:lnTo>
                    <a:cubicBezTo>
                      <a:pt x="213" y="20748"/>
                      <a:pt x="-149" y="21394"/>
                      <a:pt x="68" y="21497"/>
                    </a:cubicBezTo>
                    <a:cubicBezTo>
                      <a:pt x="286" y="21600"/>
                      <a:pt x="1004" y="21123"/>
                      <a:pt x="1110" y="21013"/>
                    </a:cubicBezTo>
                    <a:lnTo>
                      <a:pt x="1371" y="20739"/>
                    </a:lnTo>
                    <a:cubicBezTo>
                      <a:pt x="1093" y="20840"/>
                      <a:pt x="868" y="20874"/>
                      <a:pt x="731" y="20810"/>
                    </a:cubicBezTo>
                    <a:cubicBezTo>
                      <a:pt x="624" y="20759"/>
                      <a:pt x="588" y="20638"/>
                      <a:pt x="586" y="20489"/>
                    </a:cubicBezTo>
                    <a:close/>
                  </a:path>
                </a:pathLst>
              </a:custGeom>
              <a:solidFill>
                <a:schemeClr val="accent2"/>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1156" name="Shape 10430"/>
              <p:cNvSpPr/>
              <p:nvPr/>
            </p:nvSpPr>
            <p:spPr>
              <a:xfrm flipH="1">
                <a:off x="1774526" y="340111"/>
                <a:ext cx="116061" cy="130098"/>
              </a:xfrm>
              <a:custGeom>
                <a:avLst/>
                <a:gdLst/>
                <a:ahLst/>
                <a:cxnLst>
                  <a:cxn ang="0">
                    <a:pos x="wd2" y="hd2"/>
                  </a:cxn>
                  <a:cxn ang="5400000">
                    <a:pos x="wd2" y="hd2"/>
                  </a:cxn>
                  <a:cxn ang="10800000">
                    <a:pos x="wd2" y="hd2"/>
                  </a:cxn>
                  <a:cxn ang="16200000">
                    <a:pos x="wd2" y="hd2"/>
                  </a:cxn>
                </a:cxnLst>
                <a:rect l="0" t="0" r="r" b="b"/>
                <a:pathLst>
                  <a:path w="21600" h="21600" extrusionOk="0">
                    <a:moveTo>
                      <a:pt x="10664" y="0"/>
                    </a:moveTo>
                    <a:lnTo>
                      <a:pt x="0" y="14712"/>
                    </a:lnTo>
                    <a:lnTo>
                      <a:pt x="12786" y="21600"/>
                    </a:lnTo>
                    <a:lnTo>
                      <a:pt x="21600" y="9440"/>
                    </a:lnTo>
                    <a:lnTo>
                      <a:pt x="20503" y="5300"/>
                    </a:lnTo>
                    <a:lnTo>
                      <a:pt x="10664" y="0"/>
                    </a:lnTo>
                    <a:close/>
                    <a:moveTo>
                      <a:pt x="12273" y="5578"/>
                    </a:moveTo>
                    <a:lnTo>
                      <a:pt x="16930" y="8086"/>
                    </a:lnTo>
                    <a:lnTo>
                      <a:pt x="16635" y="8492"/>
                    </a:lnTo>
                    <a:lnTo>
                      <a:pt x="11979" y="5984"/>
                    </a:lnTo>
                    <a:lnTo>
                      <a:pt x="12273" y="5578"/>
                    </a:lnTo>
                    <a:close/>
                    <a:moveTo>
                      <a:pt x="7043" y="8326"/>
                    </a:moveTo>
                    <a:lnTo>
                      <a:pt x="16357" y="13343"/>
                    </a:lnTo>
                    <a:lnTo>
                      <a:pt x="16071" y="13738"/>
                    </a:lnTo>
                    <a:lnTo>
                      <a:pt x="6757" y="8721"/>
                    </a:lnTo>
                    <a:lnTo>
                      <a:pt x="7043" y="8326"/>
                    </a:lnTo>
                    <a:close/>
                    <a:moveTo>
                      <a:pt x="5596" y="10322"/>
                    </a:moveTo>
                    <a:lnTo>
                      <a:pt x="14910" y="15339"/>
                    </a:lnTo>
                    <a:lnTo>
                      <a:pt x="14616" y="15745"/>
                    </a:lnTo>
                    <a:lnTo>
                      <a:pt x="5302" y="10728"/>
                    </a:lnTo>
                    <a:lnTo>
                      <a:pt x="5596" y="10322"/>
                    </a:lnTo>
                    <a:close/>
                    <a:moveTo>
                      <a:pt x="4150" y="12318"/>
                    </a:moveTo>
                    <a:lnTo>
                      <a:pt x="8807" y="14826"/>
                    </a:lnTo>
                    <a:lnTo>
                      <a:pt x="8512" y="15232"/>
                    </a:lnTo>
                    <a:lnTo>
                      <a:pt x="3856" y="12724"/>
                    </a:lnTo>
                    <a:lnTo>
                      <a:pt x="4150" y="12318"/>
                    </a:lnTo>
                    <a:close/>
                  </a:path>
                </a:pathLst>
              </a:custGeom>
              <a:solidFill>
                <a:schemeClr val="accent2"/>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1157" name="Shape 10431"/>
              <p:cNvSpPr/>
              <p:nvPr/>
            </p:nvSpPr>
            <p:spPr>
              <a:xfrm flipH="1">
                <a:off x="1660694" y="1404815"/>
                <a:ext cx="138086" cy="283383"/>
              </a:xfrm>
              <a:custGeom>
                <a:avLst/>
                <a:gdLst/>
                <a:ahLst/>
                <a:cxnLst>
                  <a:cxn ang="0">
                    <a:pos x="wd2" y="hd2"/>
                  </a:cxn>
                  <a:cxn ang="5400000">
                    <a:pos x="wd2" y="hd2"/>
                  </a:cxn>
                  <a:cxn ang="10800000">
                    <a:pos x="wd2" y="hd2"/>
                  </a:cxn>
                  <a:cxn ang="16200000">
                    <a:pos x="wd2" y="hd2"/>
                  </a:cxn>
                </a:cxnLst>
                <a:rect l="0" t="0" r="r" b="b"/>
                <a:pathLst>
                  <a:path w="21600" h="21600" extrusionOk="0">
                    <a:moveTo>
                      <a:pt x="16919" y="0"/>
                    </a:moveTo>
                    <a:lnTo>
                      <a:pt x="15512" y="1725"/>
                    </a:lnTo>
                    <a:cubicBezTo>
                      <a:pt x="15654" y="1751"/>
                      <a:pt x="17066" y="2005"/>
                      <a:pt x="17066" y="2005"/>
                    </a:cubicBezTo>
                    <a:lnTo>
                      <a:pt x="16932" y="2169"/>
                    </a:lnTo>
                    <a:lnTo>
                      <a:pt x="15379" y="1889"/>
                    </a:lnTo>
                    <a:lnTo>
                      <a:pt x="14764" y="2643"/>
                    </a:lnTo>
                    <a:cubicBezTo>
                      <a:pt x="14901" y="2667"/>
                      <a:pt x="15906" y="2848"/>
                      <a:pt x="15906" y="2848"/>
                    </a:cubicBezTo>
                    <a:lnTo>
                      <a:pt x="15773" y="3012"/>
                    </a:lnTo>
                    <a:lnTo>
                      <a:pt x="14631" y="2807"/>
                    </a:lnTo>
                    <a:lnTo>
                      <a:pt x="14016" y="3561"/>
                    </a:lnTo>
                    <a:cubicBezTo>
                      <a:pt x="14158" y="3586"/>
                      <a:pt x="15569" y="3841"/>
                      <a:pt x="15569" y="3841"/>
                    </a:cubicBezTo>
                    <a:lnTo>
                      <a:pt x="15436" y="4004"/>
                    </a:lnTo>
                    <a:lnTo>
                      <a:pt x="13883" y="3724"/>
                    </a:lnTo>
                    <a:lnTo>
                      <a:pt x="13267" y="4479"/>
                    </a:lnTo>
                    <a:cubicBezTo>
                      <a:pt x="13404" y="4504"/>
                      <a:pt x="14409" y="4684"/>
                      <a:pt x="14409" y="4684"/>
                    </a:cubicBezTo>
                    <a:lnTo>
                      <a:pt x="14276" y="4848"/>
                    </a:lnTo>
                    <a:lnTo>
                      <a:pt x="13134" y="4643"/>
                    </a:lnTo>
                    <a:lnTo>
                      <a:pt x="12519" y="5397"/>
                    </a:lnTo>
                    <a:cubicBezTo>
                      <a:pt x="12661" y="5422"/>
                      <a:pt x="14072" y="5676"/>
                      <a:pt x="14072" y="5676"/>
                    </a:cubicBezTo>
                    <a:lnTo>
                      <a:pt x="13939" y="5840"/>
                    </a:lnTo>
                    <a:lnTo>
                      <a:pt x="12386" y="5561"/>
                    </a:lnTo>
                    <a:lnTo>
                      <a:pt x="11771" y="6315"/>
                    </a:lnTo>
                    <a:cubicBezTo>
                      <a:pt x="11908" y="6339"/>
                      <a:pt x="12913" y="6520"/>
                      <a:pt x="12913" y="6520"/>
                    </a:cubicBezTo>
                    <a:lnTo>
                      <a:pt x="12780" y="6684"/>
                    </a:lnTo>
                    <a:lnTo>
                      <a:pt x="11638" y="6478"/>
                    </a:lnTo>
                    <a:lnTo>
                      <a:pt x="11023" y="7232"/>
                    </a:lnTo>
                    <a:cubicBezTo>
                      <a:pt x="11164" y="7258"/>
                      <a:pt x="12575" y="7513"/>
                      <a:pt x="12575" y="7513"/>
                    </a:cubicBezTo>
                    <a:lnTo>
                      <a:pt x="12442" y="7677"/>
                    </a:lnTo>
                    <a:lnTo>
                      <a:pt x="10890" y="7396"/>
                    </a:lnTo>
                    <a:lnTo>
                      <a:pt x="10274" y="8151"/>
                    </a:lnTo>
                    <a:cubicBezTo>
                      <a:pt x="10411" y="8176"/>
                      <a:pt x="11416" y="8356"/>
                      <a:pt x="11416" y="8356"/>
                    </a:cubicBezTo>
                    <a:lnTo>
                      <a:pt x="11283" y="8520"/>
                    </a:lnTo>
                    <a:lnTo>
                      <a:pt x="10141" y="8315"/>
                    </a:lnTo>
                    <a:lnTo>
                      <a:pt x="9526" y="9069"/>
                    </a:lnTo>
                    <a:cubicBezTo>
                      <a:pt x="9667" y="9094"/>
                      <a:pt x="11079" y="9348"/>
                      <a:pt x="11079" y="9348"/>
                    </a:cubicBezTo>
                    <a:lnTo>
                      <a:pt x="10946" y="9512"/>
                    </a:lnTo>
                    <a:lnTo>
                      <a:pt x="9392" y="9232"/>
                    </a:lnTo>
                    <a:lnTo>
                      <a:pt x="8778" y="9986"/>
                    </a:lnTo>
                    <a:cubicBezTo>
                      <a:pt x="8914" y="10011"/>
                      <a:pt x="9919" y="10193"/>
                      <a:pt x="9919" y="10193"/>
                    </a:cubicBezTo>
                    <a:lnTo>
                      <a:pt x="9786" y="10355"/>
                    </a:lnTo>
                    <a:lnTo>
                      <a:pt x="8644" y="10150"/>
                    </a:lnTo>
                    <a:lnTo>
                      <a:pt x="8029" y="10905"/>
                    </a:lnTo>
                    <a:cubicBezTo>
                      <a:pt x="8170" y="10930"/>
                      <a:pt x="9582" y="11185"/>
                      <a:pt x="9582" y="11184"/>
                    </a:cubicBezTo>
                    <a:lnTo>
                      <a:pt x="9449" y="11348"/>
                    </a:lnTo>
                    <a:lnTo>
                      <a:pt x="7896" y="11068"/>
                    </a:lnTo>
                    <a:lnTo>
                      <a:pt x="7281" y="11823"/>
                    </a:lnTo>
                    <a:cubicBezTo>
                      <a:pt x="7417" y="11847"/>
                      <a:pt x="8423" y="12028"/>
                      <a:pt x="8423" y="12028"/>
                    </a:cubicBezTo>
                    <a:lnTo>
                      <a:pt x="8289" y="12192"/>
                    </a:lnTo>
                    <a:lnTo>
                      <a:pt x="7147" y="11987"/>
                    </a:lnTo>
                    <a:lnTo>
                      <a:pt x="6533" y="12740"/>
                    </a:lnTo>
                    <a:cubicBezTo>
                      <a:pt x="6674" y="12766"/>
                      <a:pt x="8086" y="13020"/>
                      <a:pt x="8086" y="13020"/>
                    </a:cubicBezTo>
                    <a:lnTo>
                      <a:pt x="7952" y="13184"/>
                    </a:lnTo>
                    <a:lnTo>
                      <a:pt x="6399" y="12904"/>
                    </a:lnTo>
                    <a:lnTo>
                      <a:pt x="5784" y="13659"/>
                    </a:lnTo>
                    <a:cubicBezTo>
                      <a:pt x="5920" y="13684"/>
                      <a:pt x="6926" y="13864"/>
                      <a:pt x="6926" y="13864"/>
                    </a:cubicBezTo>
                    <a:lnTo>
                      <a:pt x="6792" y="14028"/>
                    </a:lnTo>
                    <a:lnTo>
                      <a:pt x="5651" y="13822"/>
                    </a:lnTo>
                    <a:lnTo>
                      <a:pt x="5036" y="14577"/>
                    </a:lnTo>
                    <a:cubicBezTo>
                      <a:pt x="5177" y="14602"/>
                      <a:pt x="6589" y="14856"/>
                      <a:pt x="6589" y="14856"/>
                    </a:cubicBezTo>
                    <a:lnTo>
                      <a:pt x="6455" y="15020"/>
                    </a:lnTo>
                    <a:lnTo>
                      <a:pt x="4902" y="14741"/>
                    </a:lnTo>
                    <a:lnTo>
                      <a:pt x="4288" y="15494"/>
                    </a:lnTo>
                    <a:cubicBezTo>
                      <a:pt x="4424" y="15519"/>
                      <a:pt x="5430" y="15700"/>
                      <a:pt x="5430" y="15700"/>
                    </a:cubicBezTo>
                    <a:lnTo>
                      <a:pt x="5296" y="15863"/>
                    </a:lnTo>
                    <a:lnTo>
                      <a:pt x="4154" y="15658"/>
                    </a:lnTo>
                    <a:lnTo>
                      <a:pt x="3540" y="16412"/>
                    </a:lnTo>
                    <a:cubicBezTo>
                      <a:pt x="3681" y="16437"/>
                      <a:pt x="5093" y="16691"/>
                      <a:pt x="5093" y="16691"/>
                    </a:cubicBezTo>
                    <a:lnTo>
                      <a:pt x="4959" y="16855"/>
                    </a:lnTo>
                    <a:lnTo>
                      <a:pt x="3406" y="16576"/>
                    </a:lnTo>
                    <a:lnTo>
                      <a:pt x="2791" y="17331"/>
                    </a:lnTo>
                    <a:cubicBezTo>
                      <a:pt x="2927" y="17355"/>
                      <a:pt x="3933" y="17536"/>
                      <a:pt x="3933" y="17536"/>
                    </a:cubicBezTo>
                    <a:lnTo>
                      <a:pt x="3799" y="17700"/>
                    </a:lnTo>
                    <a:lnTo>
                      <a:pt x="2658" y="17493"/>
                    </a:lnTo>
                    <a:lnTo>
                      <a:pt x="2042" y="18248"/>
                    </a:lnTo>
                    <a:cubicBezTo>
                      <a:pt x="2184" y="18274"/>
                      <a:pt x="3596" y="18528"/>
                      <a:pt x="3596" y="18528"/>
                    </a:cubicBezTo>
                    <a:lnTo>
                      <a:pt x="3462" y="18692"/>
                    </a:lnTo>
                    <a:lnTo>
                      <a:pt x="1909" y="18412"/>
                    </a:lnTo>
                    <a:lnTo>
                      <a:pt x="1294" y="19166"/>
                    </a:lnTo>
                    <a:cubicBezTo>
                      <a:pt x="1431" y="19191"/>
                      <a:pt x="2436" y="19371"/>
                      <a:pt x="2436" y="19371"/>
                    </a:cubicBezTo>
                    <a:lnTo>
                      <a:pt x="2303" y="19535"/>
                    </a:lnTo>
                    <a:lnTo>
                      <a:pt x="1161" y="19330"/>
                    </a:lnTo>
                    <a:lnTo>
                      <a:pt x="546" y="20084"/>
                    </a:lnTo>
                    <a:cubicBezTo>
                      <a:pt x="688" y="20109"/>
                      <a:pt x="2099" y="20364"/>
                      <a:pt x="2099" y="20364"/>
                    </a:cubicBezTo>
                    <a:lnTo>
                      <a:pt x="1966" y="20527"/>
                    </a:lnTo>
                    <a:lnTo>
                      <a:pt x="413" y="20248"/>
                    </a:lnTo>
                    <a:lnTo>
                      <a:pt x="0" y="20754"/>
                    </a:lnTo>
                    <a:lnTo>
                      <a:pt x="4681" y="21600"/>
                    </a:lnTo>
                    <a:lnTo>
                      <a:pt x="21600" y="846"/>
                    </a:lnTo>
                    <a:lnTo>
                      <a:pt x="16919" y="0"/>
                    </a:lnTo>
                    <a:close/>
                    <a:moveTo>
                      <a:pt x="18807" y="978"/>
                    </a:moveTo>
                    <a:cubicBezTo>
                      <a:pt x="19275" y="1062"/>
                      <a:pt x="19509" y="1308"/>
                      <a:pt x="19330" y="1528"/>
                    </a:cubicBezTo>
                    <a:cubicBezTo>
                      <a:pt x="19151" y="1748"/>
                      <a:pt x="18626" y="1858"/>
                      <a:pt x="18158" y="1774"/>
                    </a:cubicBezTo>
                    <a:cubicBezTo>
                      <a:pt x="17691" y="1689"/>
                      <a:pt x="17457" y="1442"/>
                      <a:pt x="17637" y="1222"/>
                    </a:cubicBezTo>
                    <a:cubicBezTo>
                      <a:pt x="17816" y="1002"/>
                      <a:pt x="18340" y="893"/>
                      <a:pt x="18807" y="978"/>
                    </a:cubicBezTo>
                    <a:close/>
                  </a:path>
                </a:pathLst>
              </a:custGeom>
              <a:solidFill>
                <a:schemeClr val="accent2"/>
              </a:solidFill>
              <a:ln w="12700" cap="flat">
                <a:noFill/>
                <a:miter lim="400000"/>
              </a:ln>
              <a:effectLst/>
            </p:spPr>
            <p:txBody>
              <a:bodyPr wrap="square" lIns="45719" tIns="45719" rIns="45719" bIns="45719" numCol="1" anchor="t">
                <a:noAutofit/>
              </a:bodyPr>
              <a:lstStyle/>
              <a:p>
                <a:pPr>
                  <a:defRPr>
                    <a:latin typeface="Lato Light"/>
                    <a:ea typeface="Lato Light"/>
                    <a:cs typeface="Lato Light"/>
                    <a:sym typeface="Lato Light"/>
                  </a:defRPr>
                </a:pPr>
                <a:endParaRPr/>
              </a:p>
            </p:txBody>
          </p:sp>
          <p:sp>
            <p:nvSpPr>
              <p:cNvPr id="1158" name="Shape 10432"/>
              <p:cNvSpPr/>
              <p:nvPr/>
            </p:nvSpPr>
            <p:spPr>
              <a:xfrm flipH="1">
                <a:off x="63955" y="2547706"/>
                <a:ext cx="122844" cy="131410"/>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chemeClr val="accent2"/>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1159" name="Shape 10433"/>
              <p:cNvSpPr/>
              <p:nvPr/>
            </p:nvSpPr>
            <p:spPr>
              <a:xfrm flipH="1">
                <a:off x="497405" y="2073710"/>
                <a:ext cx="164809" cy="152576"/>
              </a:xfrm>
              <a:custGeom>
                <a:avLst/>
                <a:gdLst/>
                <a:ahLst/>
                <a:cxnLst>
                  <a:cxn ang="0">
                    <a:pos x="wd2" y="hd2"/>
                  </a:cxn>
                  <a:cxn ang="5400000">
                    <a:pos x="wd2" y="hd2"/>
                  </a:cxn>
                  <a:cxn ang="10800000">
                    <a:pos x="wd2" y="hd2"/>
                  </a:cxn>
                  <a:cxn ang="16200000">
                    <a:pos x="wd2" y="hd2"/>
                  </a:cxn>
                </a:cxnLst>
                <a:rect l="0" t="0" r="r" b="b"/>
                <a:pathLst>
                  <a:path w="21595" h="21600" extrusionOk="0">
                    <a:moveTo>
                      <a:pt x="8914" y="18801"/>
                    </a:moveTo>
                    <a:lnTo>
                      <a:pt x="4785" y="21600"/>
                    </a:lnTo>
                    <a:lnTo>
                      <a:pt x="4816" y="16426"/>
                    </a:lnTo>
                    <a:cubicBezTo>
                      <a:pt x="4816" y="16426"/>
                      <a:pt x="8914" y="18801"/>
                      <a:pt x="8914" y="18801"/>
                    </a:cubicBezTo>
                    <a:close/>
                    <a:moveTo>
                      <a:pt x="13648" y="9886"/>
                    </a:moveTo>
                    <a:cubicBezTo>
                      <a:pt x="14256" y="10473"/>
                      <a:pt x="14710" y="11017"/>
                      <a:pt x="14897" y="11332"/>
                    </a:cubicBezTo>
                    <a:cubicBezTo>
                      <a:pt x="15850" y="10515"/>
                      <a:pt x="17245" y="10354"/>
                      <a:pt x="18616" y="11148"/>
                    </a:cubicBezTo>
                    <a:cubicBezTo>
                      <a:pt x="20411" y="12189"/>
                      <a:pt x="21595" y="16528"/>
                      <a:pt x="21595" y="16528"/>
                    </a:cubicBezTo>
                    <a:cubicBezTo>
                      <a:pt x="21595" y="16528"/>
                      <a:pt x="21592" y="16527"/>
                      <a:pt x="21588" y="16526"/>
                    </a:cubicBezTo>
                    <a:cubicBezTo>
                      <a:pt x="21592" y="16529"/>
                      <a:pt x="21593" y="16531"/>
                      <a:pt x="21593" y="16531"/>
                    </a:cubicBezTo>
                    <a:cubicBezTo>
                      <a:pt x="21593" y="16531"/>
                      <a:pt x="17444" y="17785"/>
                      <a:pt x="15649" y="16745"/>
                    </a:cubicBezTo>
                    <a:cubicBezTo>
                      <a:pt x="14292" y="15958"/>
                      <a:pt x="13682" y="14654"/>
                      <a:pt x="13824" y="13387"/>
                    </a:cubicBezTo>
                    <a:cubicBezTo>
                      <a:pt x="13475" y="13392"/>
                      <a:pt x="12782" y="13278"/>
                      <a:pt x="11970" y="13046"/>
                    </a:cubicBezTo>
                    <a:lnTo>
                      <a:pt x="9286" y="18101"/>
                    </a:lnTo>
                    <a:lnTo>
                      <a:pt x="5188" y="15725"/>
                    </a:lnTo>
                    <a:lnTo>
                      <a:pt x="7746" y="10909"/>
                    </a:lnTo>
                    <a:cubicBezTo>
                      <a:pt x="5611" y="9358"/>
                      <a:pt x="2500" y="6818"/>
                      <a:pt x="1282" y="5700"/>
                    </a:cubicBezTo>
                    <a:cubicBezTo>
                      <a:pt x="139" y="4651"/>
                      <a:pt x="14" y="4208"/>
                      <a:pt x="8" y="4074"/>
                    </a:cubicBezTo>
                    <a:cubicBezTo>
                      <a:pt x="-5" y="4066"/>
                      <a:pt x="-1" y="4060"/>
                      <a:pt x="9" y="4052"/>
                    </a:cubicBezTo>
                    <a:cubicBezTo>
                      <a:pt x="10" y="4035"/>
                      <a:pt x="13" y="4026"/>
                      <a:pt x="13" y="4026"/>
                    </a:cubicBezTo>
                    <a:cubicBezTo>
                      <a:pt x="143" y="3970"/>
                      <a:pt x="568" y="3846"/>
                      <a:pt x="2025" y="4303"/>
                    </a:cubicBezTo>
                    <a:cubicBezTo>
                      <a:pt x="3577" y="4790"/>
                      <a:pt x="7287" y="6203"/>
                      <a:pt x="9677" y="7273"/>
                    </a:cubicBezTo>
                    <a:lnTo>
                      <a:pt x="11818" y="3240"/>
                    </a:lnTo>
                    <a:lnTo>
                      <a:pt x="15917" y="5613"/>
                    </a:lnTo>
                    <a:cubicBezTo>
                      <a:pt x="15917" y="5613"/>
                      <a:pt x="13648" y="9886"/>
                      <a:pt x="13648" y="9886"/>
                    </a:cubicBezTo>
                    <a:close/>
                    <a:moveTo>
                      <a:pt x="12197" y="2525"/>
                    </a:moveTo>
                    <a:lnTo>
                      <a:pt x="13538" y="0"/>
                    </a:lnTo>
                    <a:lnTo>
                      <a:pt x="17637" y="2372"/>
                    </a:lnTo>
                    <a:lnTo>
                      <a:pt x="16296" y="4898"/>
                    </a:lnTo>
                    <a:cubicBezTo>
                      <a:pt x="16296" y="4898"/>
                      <a:pt x="12197" y="2525"/>
                      <a:pt x="12197" y="2525"/>
                    </a:cubicBezTo>
                    <a:close/>
                  </a:path>
                </a:pathLst>
              </a:custGeom>
              <a:solidFill>
                <a:schemeClr val="accent2"/>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1160" name="Shape 10434"/>
              <p:cNvSpPr/>
              <p:nvPr/>
            </p:nvSpPr>
            <p:spPr>
              <a:xfrm flipH="1">
                <a:off x="1104248" y="2646188"/>
                <a:ext cx="117611" cy="121625"/>
              </a:xfrm>
              <a:custGeom>
                <a:avLst/>
                <a:gdLst/>
                <a:ahLst/>
                <a:cxnLst>
                  <a:cxn ang="0">
                    <a:pos x="wd2" y="hd2"/>
                  </a:cxn>
                  <a:cxn ang="5400000">
                    <a:pos x="wd2" y="hd2"/>
                  </a:cxn>
                  <a:cxn ang="10800000">
                    <a:pos x="wd2" y="hd2"/>
                  </a:cxn>
                  <a:cxn ang="16200000">
                    <a:pos x="wd2" y="hd2"/>
                  </a:cxn>
                </a:cxnLst>
                <a:rect l="0" t="0" r="r" b="b"/>
                <a:pathLst>
                  <a:path w="19372" h="21028" extrusionOk="0">
                    <a:moveTo>
                      <a:pt x="11133" y="0"/>
                    </a:moveTo>
                    <a:cubicBezTo>
                      <a:pt x="10472" y="291"/>
                      <a:pt x="9828" y="670"/>
                      <a:pt x="9217" y="1133"/>
                    </a:cubicBezTo>
                    <a:cubicBezTo>
                      <a:pt x="8204" y="1900"/>
                      <a:pt x="7240" y="3000"/>
                      <a:pt x="7231" y="4263"/>
                    </a:cubicBezTo>
                    <a:cubicBezTo>
                      <a:pt x="7231" y="4376"/>
                      <a:pt x="7250" y="4474"/>
                      <a:pt x="7264" y="4578"/>
                    </a:cubicBezTo>
                    <a:lnTo>
                      <a:pt x="5150" y="2019"/>
                    </a:lnTo>
                    <a:cubicBezTo>
                      <a:pt x="5135" y="2030"/>
                      <a:pt x="5117" y="2042"/>
                      <a:pt x="5101" y="2053"/>
                    </a:cubicBezTo>
                    <a:cubicBezTo>
                      <a:pt x="5026" y="2106"/>
                      <a:pt x="4954" y="2159"/>
                      <a:pt x="4879" y="2213"/>
                    </a:cubicBezTo>
                    <a:lnTo>
                      <a:pt x="7422" y="5900"/>
                    </a:lnTo>
                    <a:cubicBezTo>
                      <a:pt x="4976" y="5414"/>
                      <a:pt x="2485" y="6475"/>
                      <a:pt x="1081" y="8857"/>
                    </a:cubicBezTo>
                    <a:cubicBezTo>
                      <a:pt x="-1075" y="12513"/>
                      <a:pt x="94" y="17729"/>
                      <a:pt x="3687" y="19976"/>
                    </a:cubicBezTo>
                    <a:cubicBezTo>
                      <a:pt x="6285" y="21600"/>
                      <a:pt x="9521" y="21245"/>
                      <a:pt x="12056" y="19586"/>
                    </a:cubicBezTo>
                    <a:cubicBezTo>
                      <a:pt x="14334" y="19918"/>
                      <a:pt x="16642" y="19169"/>
                      <a:pt x="18071" y="17172"/>
                    </a:cubicBezTo>
                    <a:cubicBezTo>
                      <a:pt x="20525" y="13741"/>
                      <a:pt x="19341" y="8581"/>
                      <a:pt x="15910" y="5901"/>
                    </a:cubicBezTo>
                    <a:cubicBezTo>
                      <a:pt x="14979" y="5173"/>
                      <a:pt x="13947" y="4703"/>
                      <a:pt x="12863" y="4562"/>
                    </a:cubicBezTo>
                    <a:cubicBezTo>
                      <a:pt x="12075" y="4459"/>
                      <a:pt x="11290" y="4541"/>
                      <a:pt x="10538" y="4763"/>
                    </a:cubicBezTo>
                    <a:cubicBezTo>
                      <a:pt x="10954" y="4092"/>
                      <a:pt x="11178" y="3259"/>
                      <a:pt x="11249" y="2443"/>
                    </a:cubicBezTo>
                    <a:cubicBezTo>
                      <a:pt x="11323" y="1599"/>
                      <a:pt x="11284" y="776"/>
                      <a:pt x="11133" y="0"/>
                    </a:cubicBezTo>
                    <a:close/>
                  </a:path>
                </a:pathLst>
              </a:custGeom>
              <a:solidFill>
                <a:schemeClr val="accent2"/>
              </a:solidFill>
              <a:ln w="12700" cap="flat">
                <a:noFill/>
                <a:miter lim="400000"/>
              </a:ln>
              <a:effectLst/>
            </p:spPr>
            <p:txBody>
              <a:bodyPr wrap="square" lIns="45719" tIns="45719" rIns="45719" bIns="45719" numCol="1" anchor="t">
                <a:noAutofit/>
              </a:bodyPr>
              <a:lstStyle/>
              <a:p>
                <a:pPr>
                  <a:defRPr>
                    <a:latin typeface="Lato Light"/>
                    <a:ea typeface="Lato Light"/>
                    <a:cs typeface="Lato Light"/>
                    <a:sym typeface="Lato Light"/>
                  </a:defRPr>
                </a:pPr>
                <a:endParaRPr/>
              </a:p>
            </p:txBody>
          </p:sp>
          <p:sp>
            <p:nvSpPr>
              <p:cNvPr id="1161" name="Shape 10435"/>
              <p:cNvSpPr/>
              <p:nvPr/>
            </p:nvSpPr>
            <p:spPr>
              <a:xfrm flipH="1">
                <a:off x="1118536" y="2522117"/>
                <a:ext cx="107541" cy="12007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0293" y="15970"/>
                    </a:lnTo>
                    <a:lnTo>
                      <a:pt x="15488" y="19464"/>
                    </a:lnTo>
                    <a:cubicBezTo>
                      <a:pt x="15488" y="19464"/>
                      <a:pt x="21600" y="21600"/>
                      <a:pt x="21600" y="21600"/>
                    </a:cubicBezTo>
                    <a:close/>
                    <a:moveTo>
                      <a:pt x="14827" y="18782"/>
                    </a:moveTo>
                    <a:lnTo>
                      <a:pt x="19632" y="15288"/>
                    </a:lnTo>
                    <a:lnTo>
                      <a:pt x="7863" y="3150"/>
                    </a:lnTo>
                    <a:lnTo>
                      <a:pt x="3055" y="6642"/>
                    </a:lnTo>
                    <a:cubicBezTo>
                      <a:pt x="3055" y="6642"/>
                      <a:pt x="14827" y="18782"/>
                      <a:pt x="14827" y="18782"/>
                    </a:cubicBezTo>
                    <a:close/>
                    <a:moveTo>
                      <a:pt x="2382" y="5946"/>
                    </a:moveTo>
                    <a:lnTo>
                      <a:pt x="7189" y="2455"/>
                    </a:lnTo>
                    <a:lnTo>
                      <a:pt x="4808" y="0"/>
                    </a:lnTo>
                    <a:lnTo>
                      <a:pt x="0" y="3492"/>
                    </a:lnTo>
                    <a:cubicBezTo>
                      <a:pt x="0" y="3492"/>
                      <a:pt x="2382" y="5946"/>
                      <a:pt x="2382" y="5946"/>
                    </a:cubicBezTo>
                    <a:close/>
                  </a:path>
                </a:pathLst>
              </a:custGeom>
              <a:solidFill>
                <a:schemeClr val="accent2"/>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1162" name="Shape 10436"/>
              <p:cNvSpPr/>
              <p:nvPr/>
            </p:nvSpPr>
            <p:spPr>
              <a:xfrm flipH="1">
                <a:off x="782360" y="2326147"/>
                <a:ext cx="97715" cy="87897"/>
              </a:xfrm>
              <a:custGeom>
                <a:avLst/>
                <a:gdLst/>
                <a:ahLst/>
                <a:cxnLst>
                  <a:cxn ang="0">
                    <a:pos x="wd2" y="hd2"/>
                  </a:cxn>
                  <a:cxn ang="5400000">
                    <a:pos x="wd2" y="hd2"/>
                  </a:cxn>
                  <a:cxn ang="10800000">
                    <a:pos x="wd2" y="hd2"/>
                  </a:cxn>
                  <a:cxn ang="16200000">
                    <a:pos x="wd2" y="hd2"/>
                  </a:cxn>
                </a:cxnLst>
                <a:rect l="0" t="0" r="r" b="b"/>
                <a:pathLst>
                  <a:path w="21184" h="21600" extrusionOk="0">
                    <a:moveTo>
                      <a:pt x="0" y="3459"/>
                    </a:moveTo>
                    <a:lnTo>
                      <a:pt x="1422" y="10208"/>
                    </a:lnTo>
                    <a:cubicBezTo>
                      <a:pt x="1422" y="10208"/>
                      <a:pt x="2469" y="10982"/>
                      <a:pt x="3219" y="10113"/>
                    </a:cubicBezTo>
                    <a:cubicBezTo>
                      <a:pt x="4049" y="9149"/>
                      <a:pt x="6494" y="8518"/>
                      <a:pt x="6992" y="11134"/>
                    </a:cubicBezTo>
                    <a:cubicBezTo>
                      <a:pt x="7491" y="13750"/>
                      <a:pt x="5522" y="14362"/>
                      <a:pt x="4296" y="14027"/>
                    </a:cubicBezTo>
                    <a:cubicBezTo>
                      <a:pt x="3187" y="13725"/>
                      <a:pt x="2357" y="14641"/>
                      <a:pt x="2357" y="14641"/>
                    </a:cubicBezTo>
                    <a:lnTo>
                      <a:pt x="3823" y="21600"/>
                    </a:lnTo>
                    <a:lnTo>
                      <a:pt x="9313" y="20212"/>
                    </a:lnTo>
                    <a:cubicBezTo>
                      <a:pt x="9313" y="20212"/>
                      <a:pt x="9635" y="19276"/>
                      <a:pt x="8958" y="18523"/>
                    </a:cubicBezTo>
                    <a:cubicBezTo>
                      <a:pt x="8134" y="17611"/>
                      <a:pt x="7558" y="15210"/>
                      <a:pt x="10150" y="14555"/>
                    </a:cubicBezTo>
                    <a:cubicBezTo>
                      <a:pt x="12743" y="13899"/>
                      <a:pt x="13216" y="16255"/>
                      <a:pt x="12736" y="17679"/>
                    </a:cubicBezTo>
                    <a:cubicBezTo>
                      <a:pt x="12378" y="18747"/>
                      <a:pt x="13070" y="19262"/>
                      <a:pt x="13070" y="19262"/>
                    </a:cubicBezTo>
                    <a:lnTo>
                      <a:pt x="17693" y="18092"/>
                    </a:lnTo>
                    <a:cubicBezTo>
                      <a:pt x="17693" y="18092"/>
                      <a:pt x="16501" y="13146"/>
                      <a:pt x="16426" y="11786"/>
                    </a:cubicBezTo>
                    <a:cubicBezTo>
                      <a:pt x="16346" y="10328"/>
                      <a:pt x="18026" y="10919"/>
                      <a:pt x="18332" y="11000"/>
                    </a:cubicBezTo>
                    <a:cubicBezTo>
                      <a:pt x="20097" y="11473"/>
                      <a:pt x="21600" y="10153"/>
                      <a:pt x="21079" y="7680"/>
                    </a:cubicBezTo>
                    <a:cubicBezTo>
                      <a:pt x="20558" y="5208"/>
                      <a:pt x="18027" y="5192"/>
                      <a:pt x="17063" y="6452"/>
                    </a:cubicBezTo>
                    <a:cubicBezTo>
                      <a:pt x="16347" y="7388"/>
                      <a:pt x="15661" y="7684"/>
                      <a:pt x="15383" y="7029"/>
                    </a:cubicBezTo>
                    <a:cubicBezTo>
                      <a:pt x="14735" y="5498"/>
                      <a:pt x="13677" y="0"/>
                      <a:pt x="13677" y="0"/>
                    </a:cubicBezTo>
                    <a:lnTo>
                      <a:pt x="9343" y="1096"/>
                    </a:lnTo>
                    <a:cubicBezTo>
                      <a:pt x="9343" y="1096"/>
                      <a:pt x="8732" y="2392"/>
                      <a:pt x="9572" y="3149"/>
                    </a:cubicBezTo>
                    <a:cubicBezTo>
                      <a:pt x="10838" y="4289"/>
                      <a:pt x="10727" y="6525"/>
                      <a:pt x="8669" y="7045"/>
                    </a:cubicBezTo>
                    <a:cubicBezTo>
                      <a:pt x="6612" y="7566"/>
                      <a:pt x="5599" y="5828"/>
                      <a:pt x="6228" y="4123"/>
                    </a:cubicBezTo>
                    <a:cubicBezTo>
                      <a:pt x="6581" y="3168"/>
                      <a:pt x="5664" y="2036"/>
                      <a:pt x="5664" y="2036"/>
                    </a:cubicBezTo>
                    <a:cubicBezTo>
                      <a:pt x="5664" y="2036"/>
                      <a:pt x="0" y="3459"/>
                      <a:pt x="0" y="3459"/>
                    </a:cubicBezTo>
                    <a:close/>
                  </a:path>
                </a:pathLst>
              </a:custGeom>
              <a:solidFill>
                <a:schemeClr val="accent2"/>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1163" name="Shape 10437"/>
              <p:cNvSpPr/>
              <p:nvPr/>
            </p:nvSpPr>
            <p:spPr>
              <a:xfrm flipH="1">
                <a:off x="0" y="2683338"/>
                <a:ext cx="97714" cy="87896"/>
              </a:xfrm>
              <a:custGeom>
                <a:avLst/>
                <a:gdLst/>
                <a:ahLst/>
                <a:cxnLst>
                  <a:cxn ang="0">
                    <a:pos x="wd2" y="hd2"/>
                  </a:cxn>
                  <a:cxn ang="5400000">
                    <a:pos x="wd2" y="hd2"/>
                  </a:cxn>
                  <a:cxn ang="10800000">
                    <a:pos x="wd2" y="hd2"/>
                  </a:cxn>
                  <a:cxn ang="16200000">
                    <a:pos x="wd2" y="hd2"/>
                  </a:cxn>
                </a:cxnLst>
                <a:rect l="0" t="0" r="r" b="b"/>
                <a:pathLst>
                  <a:path w="21184" h="21600" extrusionOk="0">
                    <a:moveTo>
                      <a:pt x="0" y="3459"/>
                    </a:moveTo>
                    <a:lnTo>
                      <a:pt x="1422" y="10208"/>
                    </a:lnTo>
                    <a:cubicBezTo>
                      <a:pt x="1422" y="10208"/>
                      <a:pt x="2469" y="10982"/>
                      <a:pt x="3219" y="10113"/>
                    </a:cubicBezTo>
                    <a:cubicBezTo>
                      <a:pt x="4049" y="9149"/>
                      <a:pt x="6494" y="8518"/>
                      <a:pt x="6992" y="11134"/>
                    </a:cubicBezTo>
                    <a:cubicBezTo>
                      <a:pt x="7491" y="13750"/>
                      <a:pt x="5522" y="14362"/>
                      <a:pt x="4296" y="14027"/>
                    </a:cubicBezTo>
                    <a:cubicBezTo>
                      <a:pt x="3187" y="13725"/>
                      <a:pt x="2357" y="14641"/>
                      <a:pt x="2357" y="14641"/>
                    </a:cubicBezTo>
                    <a:lnTo>
                      <a:pt x="3823" y="21600"/>
                    </a:lnTo>
                    <a:lnTo>
                      <a:pt x="9313" y="20212"/>
                    </a:lnTo>
                    <a:cubicBezTo>
                      <a:pt x="9313" y="20212"/>
                      <a:pt x="9635" y="19276"/>
                      <a:pt x="8958" y="18523"/>
                    </a:cubicBezTo>
                    <a:cubicBezTo>
                      <a:pt x="8134" y="17611"/>
                      <a:pt x="7558" y="15210"/>
                      <a:pt x="10150" y="14555"/>
                    </a:cubicBezTo>
                    <a:cubicBezTo>
                      <a:pt x="12743" y="13899"/>
                      <a:pt x="13216" y="16255"/>
                      <a:pt x="12736" y="17679"/>
                    </a:cubicBezTo>
                    <a:cubicBezTo>
                      <a:pt x="12378" y="18747"/>
                      <a:pt x="13070" y="19262"/>
                      <a:pt x="13070" y="19262"/>
                    </a:cubicBezTo>
                    <a:lnTo>
                      <a:pt x="17693" y="18092"/>
                    </a:lnTo>
                    <a:cubicBezTo>
                      <a:pt x="17693" y="18092"/>
                      <a:pt x="16501" y="13146"/>
                      <a:pt x="16426" y="11786"/>
                    </a:cubicBezTo>
                    <a:cubicBezTo>
                      <a:pt x="16346" y="10328"/>
                      <a:pt x="18026" y="10919"/>
                      <a:pt x="18332" y="11000"/>
                    </a:cubicBezTo>
                    <a:cubicBezTo>
                      <a:pt x="20097" y="11473"/>
                      <a:pt x="21600" y="10153"/>
                      <a:pt x="21079" y="7680"/>
                    </a:cubicBezTo>
                    <a:cubicBezTo>
                      <a:pt x="20558" y="5208"/>
                      <a:pt x="18027" y="5192"/>
                      <a:pt x="17063" y="6452"/>
                    </a:cubicBezTo>
                    <a:cubicBezTo>
                      <a:pt x="16347" y="7388"/>
                      <a:pt x="15661" y="7684"/>
                      <a:pt x="15383" y="7029"/>
                    </a:cubicBezTo>
                    <a:cubicBezTo>
                      <a:pt x="14735" y="5498"/>
                      <a:pt x="13677" y="0"/>
                      <a:pt x="13677" y="0"/>
                    </a:cubicBezTo>
                    <a:lnTo>
                      <a:pt x="9343" y="1096"/>
                    </a:lnTo>
                    <a:cubicBezTo>
                      <a:pt x="9343" y="1096"/>
                      <a:pt x="8732" y="2392"/>
                      <a:pt x="9572" y="3149"/>
                    </a:cubicBezTo>
                    <a:cubicBezTo>
                      <a:pt x="10838" y="4289"/>
                      <a:pt x="10727" y="6525"/>
                      <a:pt x="8669" y="7045"/>
                    </a:cubicBezTo>
                    <a:cubicBezTo>
                      <a:pt x="6612" y="7566"/>
                      <a:pt x="5599" y="5828"/>
                      <a:pt x="6228" y="4123"/>
                    </a:cubicBezTo>
                    <a:cubicBezTo>
                      <a:pt x="6581" y="3168"/>
                      <a:pt x="5664" y="2036"/>
                      <a:pt x="5664" y="2036"/>
                    </a:cubicBezTo>
                    <a:cubicBezTo>
                      <a:pt x="5664" y="2036"/>
                      <a:pt x="0" y="3459"/>
                      <a:pt x="0" y="3459"/>
                    </a:cubicBezTo>
                    <a:close/>
                  </a:path>
                </a:pathLst>
              </a:custGeom>
              <a:solidFill>
                <a:schemeClr val="accent2"/>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1164" name="Shape 10438"/>
              <p:cNvSpPr/>
              <p:nvPr/>
            </p:nvSpPr>
            <p:spPr>
              <a:xfrm flipH="1">
                <a:off x="1605564" y="1895158"/>
                <a:ext cx="368756" cy="296198"/>
              </a:xfrm>
              <a:custGeom>
                <a:avLst/>
                <a:gdLst/>
                <a:ahLst/>
                <a:cxnLst>
                  <a:cxn ang="0">
                    <a:pos x="wd2" y="hd2"/>
                  </a:cxn>
                  <a:cxn ang="5400000">
                    <a:pos x="wd2" y="hd2"/>
                  </a:cxn>
                  <a:cxn ang="10800000">
                    <a:pos x="wd2" y="hd2"/>
                  </a:cxn>
                  <a:cxn ang="16200000">
                    <a:pos x="wd2" y="hd2"/>
                  </a:cxn>
                </a:cxnLst>
                <a:rect l="0" t="0" r="r" b="b"/>
                <a:pathLst>
                  <a:path w="21307" h="21060" extrusionOk="0">
                    <a:moveTo>
                      <a:pt x="5067" y="1750"/>
                    </a:moveTo>
                    <a:cubicBezTo>
                      <a:pt x="3889" y="2786"/>
                      <a:pt x="2937" y="4242"/>
                      <a:pt x="2399" y="6004"/>
                    </a:cubicBezTo>
                    <a:cubicBezTo>
                      <a:pt x="1643" y="8478"/>
                      <a:pt x="1865" y="11194"/>
                      <a:pt x="2990" y="13444"/>
                    </a:cubicBezTo>
                    <a:cubicBezTo>
                      <a:pt x="3870" y="15270"/>
                      <a:pt x="5250" y="16661"/>
                      <a:pt x="6922" y="17381"/>
                    </a:cubicBezTo>
                    <a:cubicBezTo>
                      <a:pt x="9451" y="18470"/>
                      <a:pt x="12240" y="17908"/>
                      <a:pt x="14313" y="15903"/>
                    </a:cubicBezTo>
                    <a:cubicBezTo>
                      <a:pt x="18651" y="11420"/>
                      <a:pt x="17421" y="3050"/>
                      <a:pt x="12063" y="580"/>
                    </a:cubicBezTo>
                    <a:cubicBezTo>
                      <a:pt x="9632" y="-540"/>
                      <a:pt x="7029" y="24"/>
                      <a:pt x="5067" y="1750"/>
                    </a:cubicBezTo>
                    <a:close/>
                    <a:moveTo>
                      <a:pt x="144" y="7069"/>
                    </a:moveTo>
                    <a:cubicBezTo>
                      <a:pt x="-293" y="10042"/>
                      <a:pt x="271" y="13045"/>
                      <a:pt x="1730" y="15515"/>
                    </a:cubicBezTo>
                    <a:cubicBezTo>
                      <a:pt x="3189" y="17984"/>
                      <a:pt x="5373" y="19623"/>
                      <a:pt x="7873" y="20142"/>
                    </a:cubicBezTo>
                    <a:cubicBezTo>
                      <a:pt x="10701" y="20729"/>
                      <a:pt x="13525" y="19737"/>
                      <a:pt x="15626" y="17642"/>
                    </a:cubicBezTo>
                    <a:cubicBezTo>
                      <a:pt x="16046" y="17223"/>
                      <a:pt x="16441" y="16757"/>
                      <a:pt x="16797" y="16253"/>
                    </a:cubicBezTo>
                    <a:lnTo>
                      <a:pt x="17968" y="17913"/>
                    </a:lnTo>
                    <a:lnTo>
                      <a:pt x="15970" y="19907"/>
                    </a:lnTo>
                    <a:lnTo>
                      <a:pt x="16784" y="21060"/>
                    </a:lnTo>
                    <a:lnTo>
                      <a:pt x="21307" y="16547"/>
                    </a:lnTo>
                    <a:lnTo>
                      <a:pt x="20493" y="15394"/>
                    </a:lnTo>
                    <a:lnTo>
                      <a:pt x="18938" y="16946"/>
                    </a:lnTo>
                    <a:lnTo>
                      <a:pt x="17563" y="14997"/>
                    </a:lnTo>
                    <a:cubicBezTo>
                      <a:pt x="17707" y="14725"/>
                      <a:pt x="17841" y="14444"/>
                      <a:pt x="17966" y="14155"/>
                    </a:cubicBezTo>
                    <a:cubicBezTo>
                      <a:pt x="18091" y="13866"/>
                      <a:pt x="18199" y="13565"/>
                      <a:pt x="18303" y="13259"/>
                    </a:cubicBezTo>
                    <a:lnTo>
                      <a:pt x="17136" y="12696"/>
                    </a:lnTo>
                    <a:cubicBezTo>
                      <a:pt x="15692" y="16941"/>
                      <a:pt x="11882" y="19452"/>
                      <a:pt x="8083" y="18663"/>
                    </a:cubicBezTo>
                    <a:cubicBezTo>
                      <a:pt x="5916" y="18213"/>
                      <a:pt x="4035" y="16787"/>
                      <a:pt x="2770" y="14646"/>
                    </a:cubicBezTo>
                    <a:cubicBezTo>
                      <a:pt x="1505" y="12506"/>
                      <a:pt x="1009" y="9913"/>
                      <a:pt x="1387" y="7336"/>
                    </a:cubicBezTo>
                    <a:lnTo>
                      <a:pt x="144" y="7069"/>
                    </a:lnTo>
                    <a:close/>
                    <a:moveTo>
                      <a:pt x="5335" y="2837"/>
                    </a:moveTo>
                    <a:cubicBezTo>
                      <a:pt x="5642" y="2548"/>
                      <a:pt x="5974" y="2294"/>
                      <a:pt x="6321" y="2074"/>
                    </a:cubicBezTo>
                    <a:cubicBezTo>
                      <a:pt x="6377" y="2352"/>
                      <a:pt x="6420" y="2628"/>
                      <a:pt x="6454" y="2908"/>
                    </a:cubicBezTo>
                    <a:cubicBezTo>
                      <a:pt x="6487" y="3187"/>
                      <a:pt x="6509" y="3473"/>
                      <a:pt x="6523" y="3753"/>
                    </a:cubicBezTo>
                    <a:cubicBezTo>
                      <a:pt x="6184" y="3733"/>
                      <a:pt x="5841" y="3731"/>
                      <a:pt x="5502" y="3739"/>
                    </a:cubicBezTo>
                    <a:cubicBezTo>
                      <a:pt x="5162" y="3747"/>
                      <a:pt x="4828" y="3763"/>
                      <a:pt x="4490" y="3799"/>
                    </a:cubicBezTo>
                    <a:cubicBezTo>
                      <a:pt x="4750" y="3452"/>
                      <a:pt x="5029" y="3126"/>
                      <a:pt x="5335" y="2837"/>
                    </a:cubicBezTo>
                    <a:close/>
                    <a:moveTo>
                      <a:pt x="3789" y="4906"/>
                    </a:moveTo>
                    <a:cubicBezTo>
                      <a:pt x="4243" y="4825"/>
                      <a:pt x="4700" y="4770"/>
                      <a:pt x="5156" y="4744"/>
                    </a:cubicBezTo>
                    <a:cubicBezTo>
                      <a:pt x="5613" y="4718"/>
                      <a:pt x="6071" y="4720"/>
                      <a:pt x="6527" y="4748"/>
                    </a:cubicBezTo>
                    <a:cubicBezTo>
                      <a:pt x="6511" y="5145"/>
                      <a:pt x="6474" y="5551"/>
                      <a:pt x="6416" y="5943"/>
                    </a:cubicBezTo>
                    <a:cubicBezTo>
                      <a:pt x="6358" y="6336"/>
                      <a:pt x="6283" y="6722"/>
                      <a:pt x="6183" y="7107"/>
                    </a:cubicBezTo>
                    <a:lnTo>
                      <a:pt x="3360" y="5893"/>
                    </a:lnTo>
                    <a:cubicBezTo>
                      <a:pt x="3422" y="5725"/>
                      <a:pt x="3488" y="5551"/>
                      <a:pt x="3560" y="5388"/>
                    </a:cubicBezTo>
                    <a:cubicBezTo>
                      <a:pt x="3631" y="5226"/>
                      <a:pt x="3708" y="5062"/>
                      <a:pt x="3789" y="4906"/>
                    </a:cubicBezTo>
                    <a:close/>
                    <a:moveTo>
                      <a:pt x="7125" y="1577"/>
                    </a:moveTo>
                    <a:cubicBezTo>
                      <a:pt x="7809" y="1267"/>
                      <a:pt x="8522" y="1093"/>
                      <a:pt x="9239" y="1060"/>
                    </a:cubicBezTo>
                    <a:cubicBezTo>
                      <a:pt x="9955" y="1028"/>
                      <a:pt x="10670" y="1129"/>
                      <a:pt x="11369" y="1374"/>
                    </a:cubicBezTo>
                    <a:lnTo>
                      <a:pt x="10388" y="4606"/>
                    </a:lnTo>
                    <a:cubicBezTo>
                      <a:pt x="9901" y="4415"/>
                      <a:pt x="9404" y="4250"/>
                      <a:pt x="8905" y="4121"/>
                    </a:cubicBezTo>
                    <a:cubicBezTo>
                      <a:pt x="8407" y="3991"/>
                      <a:pt x="7907" y="3892"/>
                      <a:pt x="7401" y="3826"/>
                    </a:cubicBezTo>
                    <a:cubicBezTo>
                      <a:pt x="7389" y="3448"/>
                      <a:pt x="7359" y="3070"/>
                      <a:pt x="7314" y="2693"/>
                    </a:cubicBezTo>
                    <a:cubicBezTo>
                      <a:pt x="7268" y="2316"/>
                      <a:pt x="7205" y="1951"/>
                      <a:pt x="7125" y="1577"/>
                    </a:cubicBezTo>
                    <a:close/>
                    <a:moveTo>
                      <a:pt x="3066" y="6829"/>
                    </a:moveTo>
                    <a:lnTo>
                      <a:pt x="5890" y="8044"/>
                    </a:lnTo>
                    <a:cubicBezTo>
                      <a:pt x="5764" y="8385"/>
                      <a:pt x="5625" y="8720"/>
                      <a:pt x="5468" y="9041"/>
                    </a:cubicBezTo>
                    <a:cubicBezTo>
                      <a:pt x="5310" y="9362"/>
                      <a:pt x="5138" y="9667"/>
                      <a:pt x="4951" y="9964"/>
                    </a:cubicBezTo>
                    <a:cubicBezTo>
                      <a:pt x="4578" y="9630"/>
                      <a:pt x="4217" y="9280"/>
                      <a:pt x="3874" y="8903"/>
                    </a:cubicBezTo>
                    <a:cubicBezTo>
                      <a:pt x="3532" y="8526"/>
                      <a:pt x="3202" y="8132"/>
                      <a:pt x="2893" y="7714"/>
                    </a:cubicBezTo>
                    <a:cubicBezTo>
                      <a:pt x="2915" y="7566"/>
                      <a:pt x="2943" y="7408"/>
                      <a:pt x="2973" y="7262"/>
                    </a:cubicBezTo>
                    <a:cubicBezTo>
                      <a:pt x="3002" y="7115"/>
                      <a:pt x="3030" y="6975"/>
                      <a:pt x="3066" y="6829"/>
                    </a:cubicBezTo>
                    <a:close/>
                    <a:moveTo>
                      <a:pt x="2802" y="9058"/>
                    </a:moveTo>
                    <a:cubicBezTo>
                      <a:pt x="3052" y="9362"/>
                      <a:pt x="3305" y="9651"/>
                      <a:pt x="3574" y="9931"/>
                    </a:cubicBezTo>
                    <a:cubicBezTo>
                      <a:pt x="3843" y="10211"/>
                      <a:pt x="4128" y="10481"/>
                      <a:pt x="4413" y="10737"/>
                    </a:cubicBezTo>
                    <a:cubicBezTo>
                      <a:pt x="4240" y="10960"/>
                      <a:pt x="4046" y="11176"/>
                      <a:pt x="3855" y="11379"/>
                    </a:cubicBezTo>
                    <a:cubicBezTo>
                      <a:pt x="3663" y="11582"/>
                      <a:pt x="3470" y="11771"/>
                      <a:pt x="3263" y="11953"/>
                    </a:cubicBezTo>
                    <a:cubicBezTo>
                      <a:pt x="3107" y="11486"/>
                      <a:pt x="2988" y="11009"/>
                      <a:pt x="2911" y="10525"/>
                    </a:cubicBezTo>
                    <a:cubicBezTo>
                      <a:pt x="2833" y="10041"/>
                      <a:pt x="2802" y="9550"/>
                      <a:pt x="2802" y="9058"/>
                    </a:cubicBezTo>
                    <a:close/>
                    <a:moveTo>
                      <a:pt x="7388" y="4838"/>
                    </a:moveTo>
                    <a:cubicBezTo>
                      <a:pt x="7847" y="4901"/>
                      <a:pt x="8303" y="5000"/>
                      <a:pt x="8754" y="5118"/>
                    </a:cubicBezTo>
                    <a:cubicBezTo>
                      <a:pt x="9206" y="5236"/>
                      <a:pt x="9653" y="5370"/>
                      <a:pt x="10094" y="5543"/>
                    </a:cubicBezTo>
                    <a:lnTo>
                      <a:pt x="9216" y="8418"/>
                    </a:lnTo>
                    <a:lnTo>
                      <a:pt x="6979" y="7448"/>
                    </a:lnTo>
                    <a:cubicBezTo>
                      <a:pt x="7094" y="7021"/>
                      <a:pt x="7183" y="6595"/>
                      <a:pt x="7252" y="6159"/>
                    </a:cubicBezTo>
                    <a:cubicBezTo>
                      <a:pt x="7322" y="5724"/>
                      <a:pt x="7367" y="5278"/>
                      <a:pt x="7388" y="4838"/>
                    </a:cubicBezTo>
                    <a:close/>
                    <a:moveTo>
                      <a:pt x="12165" y="1715"/>
                    </a:moveTo>
                    <a:cubicBezTo>
                      <a:pt x="12833" y="2062"/>
                      <a:pt x="13444" y="2537"/>
                      <a:pt x="13976" y="3110"/>
                    </a:cubicBezTo>
                    <a:cubicBezTo>
                      <a:pt x="14508" y="3682"/>
                      <a:pt x="14966" y="4359"/>
                      <a:pt x="15323" y="5120"/>
                    </a:cubicBezTo>
                    <a:cubicBezTo>
                      <a:pt x="15135" y="5280"/>
                      <a:pt x="14943" y="5448"/>
                      <a:pt x="14767" y="5624"/>
                    </a:cubicBezTo>
                    <a:cubicBezTo>
                      <a:pt x="14452" y="5938"/>
                      <a:pt x="14161" y="6276"/>
                      <a:pt x="13887" y="6638"/>
                    </a:cubicBezTo>
                    <a:cubicBezTo>
                      <a:pt x="13463" y="6301"/>
                      <a:pt x="13028" y="5991"/>
                      <a:pt x="12576" y="5709"/>
                    </a:cubicBezTo>
                    <a:cubicBezTo>
                      <a:pt x="12124" y="5427"/>
                      <a:pt x="11652" y="5181"/>
                      <a:pt x="11175" y="4956"/>
                    </a:cubicBezTo>
                    <a:lnTo>
                      <a:pt x="12165" y="1715"/>
                    </a:lnTo>
                    <a:close/>
                    <a:moveTo>
                      <a:pt x="6686" y="8385"/>
                    </a:moveTo>
                    <a:lnTo>
                      <a:pt x="8930" y="9364"/>
                    </a:lnTo>
                    <a:lnTo>
                      <a:pt x="8095" y="12078"/>
                    </a:lnTo>
                    <a:cubicBezTo>
                      <a:pt x="7666" y="11874"/>
                      <a:pt x="7252" y="11648"/>
                      <a:pt x="6844" y="11395"/>
                    </a:cubicBezTo>
                    <a:cubicBezTo>
                      <a:pt x="6436" y="11142"/>
                      <a:pt x="6042" y="10863"/>
                      <a:pt x="5658" y="10562"/>
                    </a:cubicBezTo>
                    <a:cubicBezTo>
                      <a:pt x="5865" y="10227"/>
                      <a:pt x="6051" y="9869"/>
                      <a:pt x="6224" y="9507"/>
                    </a:cubicBezTo>
                    <a:cubicBezTo>
                      <a:pt x="6396" y="9144"/>
                      <a:pt x="6550" y="8769"/>
                      <a:pt x="6686" y="8385"/>
                    </a:cubicBezTo>
                    <a:close/>
                    <a:moveTo>
                      <a:pt x="5128" y="11345"/>
                    </a:moveTo>
                    <a:cubicBezTo>
                      <a:pt x="5549" y="11679"/>
                      <a:pt x="5983" y="11985"/>
                      <a:pt x="6431" y="12264"/>
                    </a:cubicBezTo>
                    <a:cubicBezTo>
                      <a:pt x="6880" y="12543"/>
                      <a:pt x="7336" y="12801"/>
                      <a:pt x="7808" y="13024"/>
                    </a:cubicBezTo>
                    <a:lnTo>
                      <a:pt x="6820" y="16247"/>
                    </a:lnTo>
                    <a:cubicBezTo>
                      <a:pt x="6157" y="15902"/>
                      <a:pt x="5551" y="15438"/>
                      <a:pt x="5023" y="14872"/>
                    </a:cubicBezTo>
                    <a:cubicBezTo>
                      <a:pt x="4495" y="14305"/>
                      <a:pt x="4047" y="13633"/>
                      <a:pt x="3690" y="12881"/>
                    </a:cubicBezTo>
                    <a:cubicBezTo>
                      <a:pt x="3863" y="12733"/>
                      <a:pt x="4034" y="12589"/>
                      <a:pt x="4196" y="12427"/>
                    </a:cubicBezTo>
                    <a:cubicBezTo>
                      <a:pt x="4362" y="12261"/>
                      <a:pt x="4521" y="12078"/>
                      <a:pt x="4677" y="11897"/>
                    </a:cubicBezTo>
                    <a:cubicBezTo>
                      <a:pt x="4831" y="11717"/>
                      <a:pt x="4984" y="11537"/>
                      <a:pt x="5128" y="11345"/>
                    </a:cubicBezTo>
                    <a:close/>
                    <a:moveTo>
                      <a:pt x="10890" y="5884"/>
                    </a:moveTo>
                    <a:cubicBezTo>
                      <a:pt x="11322" y="6089"/>
                      <a:pt x="11745" y="6331"/>
                      <a:pt x="12155" y="6587"/>
                    </a:cubicBezTo>
                    <a:cubicBezTo>
                      <a:pt x="12566" y="6842"/>
                      <a:pt x="12970" y="7118"/>
                      <a:pt x="13357" y="7421"/>
                    </a:cubicBezTo>
                    <a:cubicBezTo>
                      <a:pt x="13134" y="7776"/>
                      <a:pt x="12924" y="8141"/>
                      <a:pt x="12741" y="8527"/>
                    </a:cubicBezTo>
                    <a:cubicBezTo>
                      <a:pt x="12557" y="8912"/>
                      <a:pt x="12392" y="9316"/>
                      <a:pt x="12250" y="9728"/>
                    </a:cubicBezTo>
                    <a:lnTo>
                      <a:pt x="10012" y="8759"/>
                    </a:lnTo>
                    <a:lnTo>
                      <a:pt x="10890" y="5884"/>
                    </a:lnTo>
                    <a:close/>
                    <a:moveTo>
                      <a:pt x="9726" y="9705"/>
                    </a:moveTo>
                    <a:lnTo>
                      <a:pt x="11963" y="10675"/>
                    </a:lnTo>
                    <a:cubicBezTo>
                      <a:pt x="11858" y="11076"/>
                      <a:pt x="11775" y="11484"/>
                      <a:pt x="11711" y="11892"/>
                    </a:cubicBezTo>
                    <a:cubicBezTo>
                      <a:pt x="11647" y="12300"/>
                      <a:pt x="11605" y="12708"/>
                      <a:pt x="11582" y="13122"/>
                    </a:cubicBezTo>
                    <a:cubicBezTo>
                      <a:pt x="11125" y="13058"/>
                      <a:pt x="10671" y="12970"/>
                      <a:pt x="10223" y="12852"/>
                    </a:cubicBezTo>
                    <a:cubicBezTo>
                      <a:pt x="9773" y="12734"/>
                      <a:pt x="9330" y="12590"/>
                      <a:pt x="8891" y="12418"/>
                    </a:cubicBezTo>
                    <a:lnTo>
                      <a:pt x="9726" y="9705"/>
                    </a:lnTo>
                    <a:close/>
                    <a:moveTo>
                      <a:pt x="15110" y="6654"/>
                    </a:moveTo>
                    <a:cubicBezTo>
                      <a:pt x="15286" y="6466"/>
                      <a:pt x="15468" y="6292"/>
                      <a:pt x="15660" y="6122"/>
                    </a:cubicBezTo>
                    <a:cubicBezTo>
                      <a:pt x="15809" y="6563"/>
                      <a:pt x="15931" y="7010"/>
                      <a:pt x="16010" y="7467"/>
                    </a:cubicBezTo>
                    <a:cubicBezTo>
                      <a:pt x="16090" y="7923"/>
                      <a:pt x="16131" y="8380"/>
                      <a:pt x="16141" y="8843"/>
                    </a:cubicBezTo>
                    <a:cubicBezTo>
                      <a:pt x="15901" y="8555"/>
                      <a:pt x="15654" y="8278"/>
                      <a:pt x="15397" y="8011"/>
                    </a:cubicBezTo>
                    <a:cubicBezTo>
                      <a:pt x="15141" y="7744"/>
                      <a:pt x="14873" y="7491"/>
                      <a:pt x="14601" y="7246"/>
                    </a:cubicBezTo>
                    <a:cubicBezTo>
                      <a:pt x="14764" y="7041"/>
                      <a:pt x="14933" y="6843"/>
                      <a:pt x="15110" y="6654"/>
                    </a:cubicBezTo>
                    <a:close/>
                    <a:moveTo>
                      <a:pt x="8605" y="13365"/>
                    </a:moveTo>
                    <a:cubicBezTo>
                      <a:pt x="9087" y="13555"/>
                      <a:pt x="9570" y="13711"/>
                      <a:pt x="10065" y="13839"/>
                    </a:cubicBezTo>
                    <a:cubicBezTo>
                      <a:pt x="10559" y="13968"/>
                      <a:pt x="11066" y="14067"/>
                      <a:pt x="11569" y="14134"/>
                    </a:cubicBezTo>
                    <a:cubicBezTo>
                      <a:pt x="11579" y="14515"/>
                      <a:pt x="11603" y="14896"/>
                      <a:pt x="11648" y="15275"/>
                    </a:cubicBezTo>
                    <a:cubicBezTo>
                      <a:pt x="11692" y="15655"/>
                      <a:pt x="11756" y="16033"/>
                      <a:pt x="11835" y="16409"/>
                    </a:cubicBezTo>
                    <a:cubicBezTo>
                      <a:pt x="11155" y="16714"/>
                      <a:pt x="10449" y="16879"/>
                      <a:pt x="9738" y="16910"/>
                    </a:cubicBezTo>
                    <a:cubicBezTo>
                      <a:pt x="9027" y="16940"/>
                      <a:pt x="8310" y="16830"/>
                      <a:pt x="7616" y="16588"/>
                    </a:cubicBezTo>
                    <a:lnTo>
                      <a:pt x="8605" y="13365"/>
                    </a:lnTo>
                    <a:close/>
                    <a:moveTo>
                      <a:pt x="14057" y="8009"/>
                    </a:moveTo>
                    <a:cubicBezTo>
                      <a:pt x="14422" y="8337"/>
                      <a:pt x="14775" y="8689"/>
                      <a:pt x="15111" y="9059"/>
                    </a:cubicBezTo>
                    <a:cubicBezTo>
                      <a:pt x="15447" y="9428"/>
                      <a:pt x="15766" y="9827"/>
                      <a:pt x="16070" y="10236"/>
                    </a:cubicBezTo>
                    <a:cubicBezTo>
                      <a:pt x="16047" y="10416"/>
                      <a:pt x="16018" y="10584"/>
                      <a:pt x="15985" y="10762"/>
                    </a:cubicBezTo>
                    <a:cubicBezTo>
                      <a:pt x="15951" y="10941"/>
                      <a:pt x="15911" y="11125"/>
                      <a:pt x="15868" y="11302"/>
                    </a:cubicBezTo>
                    <a:lnTo>
                      <a:pt x="13053" y="10079"/>
                    </a:lnTo>
                    <a:cubicBezTo>
                      <a:pt x="13184" y="9711"/>
                      <a:pt x="13327" y="9356"/>
                      <a:pt x="13495" y="9010"/>
                    </a:cubicBezTo>
                    <a:cubicBezTo>
                      <a:pt x="13664" y="8666"/>
                      <a:pt x="13854" y="8327"/>
                      <a:pt x="14057" y="8009"/>
                    </a:cubicBezTo>
                    <a:close/>
                    <a:moveTo>
                      <a:pt x="12766" y="11025"/>
                    </a:moveTo>
                    <a:lnTo>
                      <a:pt x="15589" y="12240"/>
                    </a:lnTo>
                    <a:cubicBezTo>
                      <a:pt x="15538" y="12379"/>
                      <a:pt x="15478" y="12512"/>
                      <a:pt x="15420" y="12646"/>
                    </a:cubicBezTo>
                    <a:cubicBezTo>
                      <a:pt x="15362" y="12781"/>
                      <a:pt x="15300" y="12920"/>
                      <a:pt x="15235" y="13051"/>
                    </a:cubicBezTo>
                    <a:cubicBezTo>
                      <a:pt x="14772" y="13135"/>
                      <a:pt x="14310" y="13192"/>
                      <a:pt x="13844" y="13219"/>
                    </a:cubicBezTo>
                    <a:cubicBezTo>
                      <a:pt x="13378" y="13246"/>
                      <a:pt x="12908" y="13242"/>
                      <a:pt x="12443" y="13212"/>
                    </a:cubicBezTo>
                    <a:cubicBezTo>
                      <a:pt x="12460" y="12842"/>
                      <a:pt x="12494" y="12473"/>
                      <a:pt x="12547" y="12108"/>
                    </a:cubicBezTo>
                    <a:cubicBezTo>
                      <a:pt x="12600" y="11743"/>
                      <a:pt x="12676" y="11385"/>
                      <a:pt x="12766" y="11025"/>
                    </a:cubicBezTo>
                    <a:close/>
                    <a:moveTo>
                      <a:pt x="12438" y="14215"/>
                    </a:moveTo>
                    <a:cubicBezTo>
                      <a:pt x="12795" y="14238"/>
                      <a:pt x="13149" y="14243"/>
                      <a:pt x="13506" y="14234"/>
                    </a:cubicBezTo>
                    <a:cubicBezTo>
                      <a:pt x="13864" y="14225"/>
                      <a:pt x="14224" y="14203"/>
                      <a:pt x="14580" y="14162"/>
                    </a:cubicBezTo>
                    <a:cubicBezTo>
                      <a:pt x="14335" y="14509"/>
                      <a:pt x="14059" y="14834"/>
                      <a:pt x="13766" y="15127"/>
                    </a:cubicBezTo>
                    <a:cubicBezTo>
                      <a:pt x="13423" y="15469"/>
                      <a:pt x="13055" y="15771"/>
                      <a:pt x="12662" y="16025"/>
                    </a:cubicBezTo>
                    <a:cubicBezTo>
                      <a:pt x="12600" y="15726"/>
                      <a:pt x="12549" y="15427"/>
                      <a:pt x="12511" y="15126"/>
                    </a:cubicBezTo>
                    <a:cubicBezTo>
                      <a:pt x="12473" y="14824"/>
                      <a:pt x="12451" y="14518"/>
                      <a:pt x="12438" y="14215"/>
                    </a:cubicBezTo>
                    <a:close/>
                  </a:path>
                </a:pathLst>
              </a:custGeom>
              <a:solidFill>
                <a:schemeClr val="accent2"/>
              </a:solidFill>
              <a:ln w="12700" cap="flat">
                <a:noFill/>
                <a:miter lim="400000"/>
              </a:ln>
              <a:effectLst/>
            </p:spPr>
            <p:txBody>
              <a:bodyPr wrap="square" lIns="45719" tIns="45719" rIns="45719" bIns="45719" numCol="1" anchor="t">
                <a:noAutofit/>
              </a:bodyPr>
              <a:lstStyle/>
              <a:p>
                <a:pPr>
                  <a:defRPr>
                    <a:latin typeface="Lato Light"/>
                    <a:ea typeface="Lato Light"/>
                    <a:cs typeface="Lato Light"/>
                    <a:sym typeface="Lato Light"/>
                  </a:defRPr>
                </a:pPr>
                <a:endParaRPr/>
              </a:p>
            </p:txBody>
          </p:sp>
          <p:sp>
            <p:nvSpPr>
              <p:cNvPr id="1165" name="Shape 10439"/>
              <p:cNvSpPr/>
              <p:nvPr/>
            </p:nvSpPr>
            <p:spPr>
              <a:xfrm flipH="1">
                <a:off x="1907811" y="1762107"/>
                <a:ext cx="124995" cy="129260"/>
              </a:xfrm>
              <a:custGeom>
                <a:avLst/>
                <a:gdLst/>
                <a:ahLst/>
                <a:cxnLst>
                  <a:cxn ang="0">
                    <a:pos x="wd2" y="hd2"/>
                  </a:cxn>
                  <a:cxn ang="5400000">
                    <a:pos x="wd2" y="hd2"/>
                  </a:cxn>
                  <a:cxn ang="10800000">
                    <a:pos x="wd2" y="hd2"/>
                  </a:cxn>
                  <a:cxn ang="16200000">
                    <a:pos x="wd2" y="hd2"/>
                  </a:cxn>
                </a:cxnLst>
                <a:rect l="0" t="0" r="r" b="b"/>
                <a:pathLst>
                  <a:path w="19372" h="21028" extrusionOk="0">
                    <a:moveTo>
                      <a:pt x="11133" y="0"/>
                    </a:moveTo>
                    <a:cubicBezTo>
                      <a:pt x="10472" y="291"/>
                      <a:pt x="9828" y="670"/>
                      <a:pt x="9217" y="1133"/>
                    </a:cubicBezTo>
                    <a:cubicBezTo>
                      <a:pt x="8204" y="1900"/>
                      <a:pt x="7240" y="3000"/>
                      <a:pt x="7231" y="4263"/>
                    </a:cubicBezTo>
                    <a:cubicBezTo>
                      <a:pt x="7231" y="4376"/>
                      <a:pt x="7250" y="4474"/>
                      <a:pt x="7264" y="4578"/>
                    </a:cubicBezTo>
                    <a:lnTo>
                      <a:pt x="5150" y="2019"/>
                    </a:lnTo>
                    <a:cubicBezTo>
                      <a:pt x="5135" y="2030"/>
                      <a:pt x="5117" y="2041"/>
                      <a:pt x="5101" y="2053"/>
                    </a:cubicBezTo>
                    <a:cubicBezTo>
                      <a:pt x="5026" y="2106"/>
                      <a:pt x="4954" y="2159"/>
                      <a:pt x="4879" y="2213"/>
                    </a:cubicBezTo>
                    <a:lnTo>
                      <a:pt x="7422" y="5900"/>
                    </a:lnTo>
                    <a:cubicBezTo>
                      <a:pt x="4976" y="5414"/>
                      <a:pt x="2485" y="6475"/>
                      <a:pt x="1081" y="8857"/>
                    </a:cubicBezTo>
                    <a:cubicBezTo>
                      <a:pt x="-1075" y="12513"/>
                      <a:pt x="94" y="17729"/>
                      <a:pt x="3687" y="19976"/>
                    </a:cubicBezTo>
                    <a:cubicBezTo>
                      <a:pt x="6285" y="21600"/>
                      <a:pt x="9521" y="21245"/>
                      <a:pt x="12056" y="19586"/>
                    </a:cubicBezTo>
                    <a:cubicBezTo>
                      <a:pt x="14334" y="19918"/>
                      <a:pt x="16642" y="19169"/>
                      <a:pt x="18071" y="17172"/>
                    </a:cubicBezTo>
                    <a:cubicBezTo>
                      <a:pt x="20525" y="13741"/>
                      <a:pt x="19341" y="8581"/>
                      <a:pt x="15910" y="5901"/>
                    </a:cubicBezTo>
                    <a:cubicBezTo>
                      <a:pt x="14979" y="5173"/>
                      <a:pt x="13947" y="4703"/>
                      <a:pt x="12863" y="4562"/>
                    </a:cubicBezTo>
                    <a:cubicBezTo>
                      <a:pt x="12075" y="4459"/>
                      <a:pt x="11290" y="4541"/>
                      <a:pt x="10538" y="4763"/>
                    </a:cubicBezTo>
                    <a:cubicBezTo>
                      <a:pt x="10954" y="4092"/>
                      <a:pt x="11178" y="3259"/>
                      <a:pt x="11249" y="2443"/>
                    </a:cubicBezTo>
                    <a:cubicBezTo>
                      <a:pt x="11323" y="1599"/>
                      <a:pt x="11284" y="776"/>
                      <a:pt x="11133" y="0"/>
                    </a:cubicBezTo>
                    <a:close/>
                  </a:path>
                </a:pathLst>
              </a:custGeom>
              <a:solidFill>
                <a:schemeClr val="accent2"/>
              </a:solidFill>
              <a:ln w="12700" cap="flat">
                <a:noFill/>
                <a:miter lim="400000"/>
              </a:ln>
              <a:effectLst/>
            </p:spPr>
            <p:txBody>
              <a:bodyPr wrap="square" lIns="45719" tIns="45719" rIns="45719" bIns="45719" numCol="1" anchor="t">
                <a:noAutofit/>
              </a:bodyPr>
              <a:lstStyle/>
              <a:p>
                <a:pPr>
                  <a:defRPr>
                    <a:latin typeface="Lato Light"/>
                    <a:ea typeface="Lato Light"/>
                    <a:cs typeface="Lato Light"/>
                    <a:sym typeface="Lato Light"/>
                  </a:defRPr>
                </a:pPr>
                <a:endParaRPr/>
              </a:p>
            </p:txBody>
          </p:sp>
          <p:sp>
            <p:nvSpPr>
              <p:cNvPr id="1166" name="Shape 10440"/>
              <p:cNvSpPr/>
              <p:nvPr/>
            </p:nvSpPr>
            <p:spPr>
              <a:xfrm flipH="1">
                <a:off x="1542748" y="1688991"/>
                <a:ext cx="133846" cy="143180"/>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chemeClr val="accent2"/>
              </a:solidFill>
              <a:ln w="12700" cap="flat">
                <a:noFill/>
                <a:miter lim="400000"/>
              </a:ln>
              <a:effectLst/>
            </p:spPr>
            <p:txBody>
              <a:bodyPr wrap="square" lIns="45719" tIns="45719" rIns="45719" bIns="45719" numCol="1" anchor="t">
                <a:noAutofit/>
              </a:bodyPr>
              <a:lstStyle/>
              <a:p>
                <a:pPr>
                  <a:defRPr>
                    <a:latin typeface="Lato Light"/>
                    <a:ea typeface="Lato Light"/>
                    <a:cs typeface="Lato Light"/>
                    <a:sym typeface="Lato Light"/>
                  </a:defRPr>
                </a:pPr>
                <a:endParaRPr/>
              </a:p>
            </p:txBody>
          </p:sp>
          <p:sp>
            <p:nvSpPr>
              <p:cNvPr id="1167" name="Shape 10441"/>
              <p:cNvSpPr/>
              <p:nvPr/>
            </p:nvSpPr>
            <p:spPr>
              <a:xfrm flipH="1">
                <a:off x="1956250" y="1243776"/>
                <a:ext cx="150253" cy="202654"/>
              </a:xfrm>
              <a:custGeom>
                <a:avLst/>
                <a:gdLst/>
                <a:ahLst/>
                <a:cxnLst>
                  <a:cxn ang="0">
                    <a:pos x="wd2" y="hd2"/>
                  </a:cxn>
                  <a:cxn ang="5400000">
                    <a:pos x="wd2" y="hd2"/>
                  </a:cxn>
                  <a:cxn ang="10800000">
                    <a:pos x="wd2" y="hd2"/>
                  </a:cxn>
                  <a:cxn ang="16200000">
                    <a:pos x="wd2" y="hd2"/>
                  </a:cxn>
                </a:cxnLst>
                <a:rect l="0" t="0" r="r" b="b"/>
                <a:pathLst>
                  <a:path w="19205" h="21362" extrusionOk="0">
                    <a:moveTo>
                      <a:pt x="10609" y="42"/>
                    </a:moveTo>
                    <a:cubicBezTo>
                      <a:pt x="8165" y="-163"/>
                      <a:pt x="5621" y="371"/>
                      <a:pt x="3560" y="1701"/>
                    </a:cubicBezTo>
                    <a:cubicBezTo>
                      <a:pt x="-561" y="4361"/>
                      <a:pt x="-1197" y="9180"/>
                      <a:pt x="2140" y="12464"/>
                    </a:cubicBezTo>
                    <a:cubicBezTo>
                      <a:pt x="4853" y="15134"/>
                      <a:pt x="9359" y="15970"/>
                      <a:pt x="13163" y="14761"/>
                    </a:cubicBezTo>
                    <a:cubicBezTo>
                      <a:pt x="13165" y="14831"/>
                      <a:pt x="13187" y="14903"/>
                      <a:pt x="13225" y="14971"/>
                    </a:cubicBezTo>
                    <a:lnTo>
                      <a:pt x="16612" y="21038"/>
                    </a:lnTo>
                    <a:cubicBezTo>
                      <a:pt x="16765" y="21312"/>
                      <a:pt x="17169" y="21437"/>
                      <a:pt x="17513" y="21315"/>
                    </a:cubicBezTo>
                    <a:lnTo>
                      <a:pt x="17878" y="21185"/>
                    </a:lnTo>
                    <a:cubicBezTo>
                      <a:pt x="18222" y="21063"/>
                      <a:pt x="18373" y="20740"/>
                      <a:pt x="18220" y="20466"/>
                    </a:cubicBezTo>
                    <a:lnTo>
                      <a:pt x="14832" y="14404"/>
                    </a:lnTo>
                    <a:cubicBezTo>
                      <a:pt x="14778" y="14306"/>
                      <a:pt x="14685" y="14237"/>
                      <a:pt x="14581" y="14182"/>
                    </a:cubicBezTo>
                    <a:cubicBezTo>
                      <a:pt x="14946" y="14005"/>
                      <a:pt x="15305" y="13815"/>
                      <a:pt x="15646" y="13595"/>
                    </a:cubicBezTo>
                    <a:cubicBezTo>
                      <a:pt x="19767" y="10936"/>
                      <a:pt x="20403" y="6117"/>
                      <a:pt x="17066" y="2832"/>
                    </a:cubicBezTo>
                    <a:cubicBezTo>
                      <a:pt x="15397" y="1190"/>
                      <a:pt x="13053" y="246"/>
                      <a:pt x="10609" y="42"/>
                    </a:cubicBezTo>
                    <a:close/>
                    <a:moveTo>
                      <a:pt x="10451" y="1236"/>
                    </a:moveTo>
                    <a:cubicBezTo>
                      <a:pt x="12511" y="1409"/>
                      <a:pt x="14487" y="2209"/>
                      <a:pt x="15893" y="3593"/>
                    </a:cubicBezTo>
                    <a:cubicBezTo>
                      <a:pt x="18705" y="6360"/>
                      <a:pt x="18170" y="10421"/>
                      <a:pt x="14697" y="12662"/>
                    </a:cubicBezTo>
                    <a:cubicBezTo>
                      <a:pt x="11225" y="14902"/>
                      <a:pt x="6130" y="14476"/>
                      <a:pt x="3318" y="11708"/>
                    </a:cubicBezTo>
                    <a:cubicBezTo>
                      <a:pt x="506" y="8941"/>
                      <a:pt x="1041" y="4881"/>
                      <a:pt x="4514" y="2640"/>
                    </a:cubicBezTo>
                    <a:cubicBezTo>
                      <a:pt x="6250" y="1519"/>
                      <a:pt x="8392" y="1064"/>
                      <a:pt x="10451" y="1236"/>
                    </a:cubicBezTo>
                    <a:close/>
                  </a:path>
                </a:pathLst>
              </a:custGeom>
              <a:solidFill>
                <a:schemeClr val="accent2"/>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1168" name="Shape 10442"/>
              <p:cNvSpPr/>
              <p:nvPr/>
            </p:nvSpPr>
            <p:spPr>
              <a:xfrm flipH="1">
                <a:off x="1565328" y="1553482"/>
                <a:ext cx="127498" cy="114689"/>
              </a:xfrm>
              <a:custGeom>
                <a:avLst/>
                <a:gdLst/>
                <a:ahLst/>
                <a:cxnLst>
                  <a:cxn ang="0">
                    <a:pos x="wd2" y="hd2"/>
                  </a:cxn>
                  <a:cxn ang="5400000">
                    <a:pos x="wd2" y="hd2"/>
                  </a:cxn>
                  <a:cxn ang="10800000">
                    <a:pos x="wd2" y="hd2"/>
                  </a:cxn>
                  <a:cxn ang="16200000">
                    <a:pos x="wd2" y="hd2"/>
                  </a:cxn>
                </a:cxnLst>
                <a:rect l="0" t="0" r="r" b="b"/>
                <a:pathLst>
                  <a:path w="21184" h="21600" extrusionOk="0">
                    <a:moveTo>
                      <a:pt x="0" y="3459"/>
                    </a:moveTo>
                    <a:lnTo>
                      <a:pt x="1422" y="10208"/>
                    </a:lnTo>
                    <a:cubicBezTo>
                      <a:pt x="1422" y="10208"/>
                      <a:pt x="2469" y="10982"/>
                      <a:pt x="3219" y="10113"/>
                    </a:cubicBezTo>
                    <a:cubicBezTo>
                      <a:pt x="4049" y="9149"/>
                      <a:pt x="6494" y="8518"/>
                      <a:pt x="6992" y="11134"/>
                    </a:cubicBezTo>
                    <a:cubicBezTo>
                      <a:pt x="7491" y="13750"/>
                      <a:pt x="5522" y="14362"/>
                      <a:pt x="4296" y="14027"/>
                    </a:cubicBezTo>
                    <a:cubicBezTo>
                      <a:pt x="3187" y="13725"/>
                      <a:pt x="2357" y="14641"/>
                      <a:pt x="2357" y="14641"/>
                    </a:cubicBezTo>
                    <a:lnTo>
                      <a:pt x="3823" y="21600"/>
                    </a:lnTo>
                    <a:lnTo>
                      <a:pt x="9313" y="20212"/>
                    </a:lnTo>
                    <a:cubicBezTo>
                      <a:pt x="9313" y="20212"/>
                      <a:pt x="9635" y="19276"/>
                      <a:pt x="8958" y="18523"/>
                    </a:cubicBezTo>
                    <a:cubicBezTo>
                      <a:pt x="8134" y="17611"/>
                      <a:pt x="7558" y="15210"/>
                      <a:pt x="10150" y="14555"/>
                    </a:cubicBezTo>
                    <a:cubicBezTo>
                      <a:pt x="12743" y="13899"/>
                      <a:pt x="13216" y="16255"/>
                      <a:pt x="12736" y="17679"/>
                    </a:cubicBezTo>
                    <a:cubicBezTo>
                      <a:pt x="12378" y="18747"/>
                      <a:pt x="13070" y="19262"/>
                      <a:pt x="13070" y="19262"/>
                    </a:cubicBezTo>
                    <a:lnTo>
                      <a:pt x="17693" y="18092"/>
                    </a:lnTo>
                    <a:cubicBezTo>
                      <a:pt x="17693" y="18092"/>
                      <a:pt x="16501" y="13146"/>
                      <a:pt x="16426" y="11786"/>
                    </a:cubicBezTo>
                    <a:cubicBezTo>
                      <a:pt x="16346" y="10328"/>
                      <a:pt x="18026" y="10919"/>
                      <a:pt x="18332" y="11000"/>
                    </a:cubicBezTo>
                    <a:cubicBezTo>
                      <a:pt x="20097" y="11473"/>
                      <a:pt x="21600" y="10153"/>
                      <a:pt x="21079" y="7680"/>
                    </a:cubicBezTo>
                    <a:cubicBezTo>
                      <a:pt x="20558" y="5208"/>
                      <a:pt x="18027" y="5192"/>
                      <a:pt x="17063" y="6452"/>
                    </a:cubicBezTo>
                    <a:cubicBezTo>
                      <a:pt x="16347" y="7388"/>
                      <a:pt x="15661" y="7684"/>
                      <a:pt x="15383" y="7029"/>
                    </a:cubicBezTo>
                    <a:cubicBezTo>
                      <a:pt x="14735" y="5498"/>
                      <a:pt x="13677" y="0"/>
                      <a:pt x="13677" y="0"/>
                    </a:cubicBezTo>
                    <a:lnTo>
                      <a:pt x="9343" y="1096"/>
                    </a:lnTo>
                    <a:cubicBezTo>
                      <a:pt x="9343" y="1096"/>
                      <a:pt x="8732" y="2392"/>
                      <a:pt x="9572" y="3149"/>
                    </a:cubicBezTo>
                    <a:cubicBezTo>
                      <a:pt x="10838" y="4289"/>
                      <a:pt x="10727" y="6525"/>
                      <a:pt x="8669" y="7045"/>
                    </a:cubicBezTo>
                    <a:cubicBezTo>
                      <a:pt x="6612" y="7566"/>
                      <a:pt x="5599" y="5828"/>
                      <a:pt x="6228" y="4123"/>
                    </a:cubicBezTo>
                    <a:cubicBezTo>
                      <a:pt x="6581" y="3168"/>
                      <a:pt x="5664" y="2036"/>
                      <a:pt x="5664" y="2036"/>
                    </a:cubicBezTo>
                    <a:cubicBezTo>
                      <a:pt x="5664" y="2036"/>
                      <a:pt x="0" y="3459"/>
                      <a:pt x="0" y="3459"/>
                    </a:cubicBezTo>
                    <a:close/>
                  </a:path>
                </a:pathLst>
              </a:custGeom>
              <a:solidFill>
                <a:schemeClr val="accent2"/>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1169" name="Shape 10443"/>
              <p:cNvSpPr/>
              <p:nvPr/>
            </p:nvSpPr>
            <p:spPr>
              <a:xfrm flipH="1">
                <a:off x="1905494" y="1531833"/>
                <a:ext cx="158772" cy="189076"/>
              </a:xfrm>
              <a:custGeom>
                <a:avLst/>
                <a:gdLst/>
                <a:ahLst/>
                <a:cxnLst>
                  <a:cxn ang="0">
                    <a:pos x="wd2" y="hd2"/>
                  </a:cxn>
                  <a:cxn ang="5400000">
                    <a:pos x="wd2" y="hd2"/>
                  </a:cxn>
                  <a:cxn ang="10800000">
                    <a:pos x="wd2" y="hd2"/>
                  </a:cxn>
                  <a:cxn ang="16200000">
                    <a:pos x="wd2" y="hd2"/>
                  </a:cxn>
                </a:cxnLst>
                <a:rect l="0" t="0" r="r" b="b"/>
                <a:pathLst>
                  <a:path w="21339" h="21341" extrusionOk="0">
                    <a:moveTo>
                      <a:pt x="19725" y="4962"/>
                    </a:moveTo>
                    <a:cubicBezTo>
                      <a:pt x="19481" y="4621"/>
                      <a:pt x="18944" y="4504"/>
                      <a:pt x="18524" y="4700"/>
                    </a:cubicBezTo>
                    <a:lnTo>
                      <a:pt x="16276" y="5753"/>
                    </a:lnTo>
                    <a:cubicBezTo>
                      <a:pt x="16665" y="6156"/>
                      <a:pt x="16967" y="6565"/>
                      <a:pt x="17201" y="6965"/>
                    </a:cubicBezTo>
                    <a:lnTo>
                      <a:pt x="19403" y="5935"/>
                    </a:lnTo>
                    <a:cubicBezTo>
                      <a:pt x="19823" y="5739"/>
                      <a:pt x="19967" y="5303"/>
                      <a:pt x="19725" y="4962"/>
                    </a:cubicBezTo>
                    <a:close/>
                    <a:moveTo>
                      <a:pt x="21339" y="9898"/>
                    </a:moveTo>
                    <a:cubicBezTo>
                      <a:pt x="21338" y="9504"/>
                      <a:pt x="20944" y="9185"/>
                      <a:pt x="20459" y="9185"/>
                    </a:cubicBezTo>
                    <a:lnTo>
                      <a:pt x="17939" y="9183"/>
                    </a:lnTo>
                    <a:cubicBezTo>
                      <a:pt x="17998" y="9688"/>
                      <a:pt x="17984" y="10167"/>
                      <a:pt x="17927" y="10609"/>
                    </a:cubicBezTo>
                    <a:lnTo>
                      <a:pt x="20460" y="10610"/>
                    </a:lnTo>
                    <a:cubicBezTo>
                      <a:pt x="20946" y="10610"/>
                      <a:pt x="21338" y="10292"/>
                      <a:pt x="21339" y="9898"/>
                    </a:cubicBezTo>
                    <a:close/>
                    <a:moveTo>
                      <a:pt x="4324" y="1565"/>
                    </a:moveTo>
                    <a:cubicBezTo>
                      <a:pt x="4080" y="1224"/>
                      <a:pt x="3543" y="1107"/>
                      <a:pt x="3123" y="1304"/>
                    </a:cubicBezTo>
                    <a:cubicBezTo>
                      <a:pt x="2703" y="1501"/>
                      <a:pt x="2559" y="1936"/>
                      <a:pt x="2802" y="2278"/>
                    </a:cubicBezTo>
                    <a:lnTo>
                      <a:pt x="4065" y="4052"/>
                    </a:lnTo>
                    <a:cubicBezTo>
                      <a:pt x="4512" y="3793"/>
                      <a:pt x="5019" y="3548"/>
                      <a:pt x="5588" y="3340"/>
                    </a:cubicBezTo>
                    <a:cubicBezTo>
                      <a:pt x="5588" y="3340"/>
                      <a:pt x="4324" y="1565"/>
                      <a:pt x="4324" y="1565"/>
                    </a:cubicBezTo>
                    <a:close/>
                    <a:moveTo>
                      <a:pt x="10086" y="713"/>
                    </a:moveTo>
                    <a:cubicBezTo>
                      <a:pt x="10086" y="319"/>
                      <a:pt x="9693" y="0"/>
                      <a:pt x="9207" y="0"/>
                    </a:cubicBezTo>
                    <a:cubicBezTo>
                      <a:pt x="8723" y="0"/>
                      <a:pt x="8330" y="319"/>
                      <a:pt x="8330" y="713"/>
                    </a:cubicBezTo>
                    <a:lnTo>
                      <a:pt x="8331" y="2772"/>
                    </a:lnTo>
                    <a:cubicBezTo>
                      <a:pt x="8876" y="2739"/>
                      <a:pt x="9464" y="2751"/>
                      <a:pt x="10088" y="2828"/>
                    </a:cubicBezTo>
                    <a:cubicBezTo>
                      <a:pt x="10088" y="2828"/>
                      <a:pt x="10086" y="713"/>
                      <a:pt x="10086" y="713"/>
                    </a:cubicBezTo>
                    <a:close/>
                    <a:moveTo>
                      <a:pt x="15284" y="1339"/>
                    </a:moveTo>
                    <a:cubicBezTo>
                      <a:pt x="14864" y="1142"/>
                      <a:pt x="14326" y="1258"/>
                      <a:pt x="14084" y="1599"/>
                    </a:cubicBezTo>
                    <a:lnTo>
                      <a:pt x="12730" y="3502"/>
                    </a:lnTo>
                    <a:cubicBezTo>
                      <a:pt x="12923" y="3577"/>
                      <a:pt x="14063" y="4115"/>
                      <a:pt x="14249" y="4220"/>
                    </a:cubicBezTo>
                    <a:lnTo>
                      <a:pt x="15606" y="2312"/>
                    </a:lnTo>
                    <a:cubicBezTo>
                      <a:pt x="15849" y="1971"/>
                      <a:pt x="15704" y="1536"/>
                      <a:pt x="15284" y="1339"/>
                    </a:cubicBezTo>
                    <a:close/>
                    <a:moveTo>
                      <a:pt x="16063" y="12771"/>
                    </a:moveTo>
                    <a:cubicBezTo>
                      <a:pt x="17178" y="10880"/>
                      <a:pt x="17910" y="6928"/>
                      <a:pt x="12930" y="4595"/>
                    </a:cubicBezTo>
                    <a:cubicBezTo>
                      <a:pt x="12930" y="4595"/>
                      <a:pt x="12929" y="4595"/>
                      <a:pt x="12928" y="4595"/>
                    </a:cubicBezTo>
                    <a:cubicBezTo>
                      <a:pt x="12928" y="4594"/>
                      <a:pt x="12927" y="4594"/>
                      <a:pt x="12926" y="4594"/>
                    </a:cubicBezTo>
                    <a:cubicBezTo>
                      <a:pt x="12926" y="4593"/>
                      <a:pt x="12925" y="4593"/>
                      <a:pt x="12924" y="4593"/>
                    </a:cubicBezTo>
                    <a:cubicBezTo>
                      <a:pt x="12924" y="4592"/>
                      <a:pt x="12923" y="4592"/>
                      <a:pt x="12922" y="4592"/>
                    </a:cubicBezTo>
                    <a:cubicBezTo>
                      <a:pt x="7943" y="2259"/>
                      <a:pt x="4092" y="4749"/>
                      <a:pt x="2631" y="6478"/>
                    </a:cubicBezTo>
                    <a:cubicBezTo>
                      <a:pt x="1322" y="8041"/>
                      <a:pt x="1632" y="10216"/>
                      <a:pt x="1621" y="10529"/>
                    </a:cubicBezTo>
                    <a:cubicBezTo>
                      <a:pt x="1602" y="11040"/>
                      <a:pt x="2174" y="13289"/>
                      <a:pt x="1592" y="14216"/>
                    </a:cubicBezTo>
                    <a:cubicBezTo>
                      <a:pt x="792" y="15491"/>
                      <a:pt x="955" y="15611"/>
                      <a:pt x="1594" y="16106"/>
                    </a:cubicBezTo>
                    <a:cubicBezTo>
                      <a:pt x="2244" y="16611"/>
                      <a:pt x="5442" y="18109"/>
                      <a:pt x="6306" y="18314"/>
                    </a:cubicBezTo>
                    <a:cubicBezTo>
                      <a:pt x="7154" y="18515"/>
                      <a:pt x="7364" y="18570"/>
                      <a:pt x="8324" y="17370"/>
                    </a:cubicBezTo>
                    <a:cubicBezTo>
                      <a:pt x="9022" y="16498"/>
                      <a:pt x="11709" y="15775"/>
                      <a:pt x="12245" y="15507"/>
                    </a:cubicBezTo>
                    <a:cubicBezTo>
                      <a:pt x="12574" y="15342"/>
                      <a:pt x="15049" y="14473"/>
                      <a:pt x="16063" y="12771"/>
                    </a:cubicBezTo>
                    <a:close/>
                    <a:moveTo>
                      <a:pt x="5425" y="20157"/>
                    </a:moveTo>
                    <a:cubicBezTo>
                      <a:pt x="5564" y="19962"/>
                      <a:pt x="5481" y="19712"/>
                      <a:pt x="5240" y="19599"/>
                    </a:cubicBezTo>
                    <a:lnTo>
                      <a:pt x="756" y="17498"/>
                    </a:lnTo>
                    <a:cubicBezTo>
                      <a:pt x="515" y="17385"/>
                      <a:pt x="206" y="17452"/>
                      <a:pt x="67" y="17647"/>
                    </a:cubicBezTo>
                    <a:cubicBezTo>
                      <a:pt x="-72" y="17843"/>
                      <a:pt x="11" y="18093"/>
                      <a:pt x="252" y="18206"/>
                    </a:cubicBezTo>
                    <a:lnTo>
                      <a:pt x="4736" y="20307"/>
                    </a:lnTo>
                    <a:cubicBezTo>
                      <a:pt x="4977" y="20420"/>
                      <a:pt x="5286" y="20353"/>
                      <a:pt x="5425" y="20157"/>
                    </a:cubicBezTo>
                    <a:cubicBezTo>
                      <a:pt x="5425" y="20157"/>
                      <a:pt x="5425" y="20157"/>
                      <a:pt x="5425" y="20157"/>
                    </a:cubicBezTo>
                    <a:close/>
                    <a:moveTo>
                      <a:pt x="6113" y="19190"/>
                    </a:moveTo>
                    <a:cubicBezTo>
                      <a:pt x="6252" y="18995"/>
                      <a:pt x="6169" y="18745"/>
                      <a:pt x="5928" y="18632"/>
                    </a:cubicBezTo>
                    <a:lnTo>
                      <a:pt x="1444" y="16531"/>
                    </a:lnTo>
                    <a:cubicBezTo>
                      <a:pt x="1203" y="16418"/>
                      <a:pt x="894" y="16485"/>
                      <a:pt x="755" y="16680"/>
                    </a:cubicBezTo>
                    <a:cubicBezTo>
                      <a:pt x="616" y="16876"/>
                      <a:pt x="699" y="17126"/>
                      <a:pt x="940" y="17239"/>
                    </a:cubicBezTo>
                    <a:lnTo>
                      <a:pt x="5424" y="19340"/>
                    </a:lnTo>
                    <a:cubicBezTo>
                      <a:pt x="5665" y="19453"/>
                      <a:pt x="5974" y="19386"/>
                      <a:pt x="6113" y="19190"/>
                    </a:cubicBezTo>
                    <a:cubicBezTo>
                      <a:pt x="6113" y="19190"/>
                      <a:pt x="6113" y="19190"/>
                      <a:pt x="6113" y="19190"/>
                    </a:cubicBezTo>
                    <a:close/>
                    <a:moveTo>
                      <a:pt x="360" y="18601"/>
                    </a:moveTo>
                    <a:lnTo>
                      <a:pt x="4260" y="20429"/>
                    </a:lnTo>
                    <a:cubicBezTo>
                      <a:pt x="3639" y="21302"/>
                      <a:pt x="2263" y="21600"/>
                      <a:pt x="1186" y="21095"/>
                    </a:cubicBezTo>
                    <a:cubicBezTo>
                      <a:pt x="109" y="20591"/>
                      <a:pt x="-261" y="19474"/>
                      <a:pt x="360" y="18601"/>
                    </a:cubicBezTo>
                    <a:close/>
                  </a:path>
                </a:pathLst>
              </a:custGeom>
              <a:solidFill>
                <a:schemeClr val="accent2"/>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1170" name="Shape 10444"/>
              <p:cNvSpPr/>
              <p:nvPr/>
            </p:nvSpPr>
            <p:spPr>
              <a:xfrm flipH="1">
                <a:off x="1729736" y="1315167"/>
                <a:ext cx="111373" cy="107629"/>
              </a:xfrm>
              <a:custGeom>
                <a:avLst/>
                <a:gdLst/>
                <a:ahLst/>
                <a:cxnLst>
                  <a:cxn ang="0">
                    <a:pos x="wd2" y="hd2"/>
                  </a:cxn>
                  <a:cxn ang="5400000">
                    <a:pos x="wd2" y="hd2"/>
                  </a:cxn>
                  <a:cxn ang="10800000">
                    <a:pos x="wd2" y="hd2"/>
                  </a:cxn>
                  <a:cxn ang="16200000">
                    <a:pos x="wd2" y="hd2"/>
                  </a:cxn>
                </a:cxnLst>
                <a:rect l="0" t="0" r="r" b="b"/>
                <a:pathLst>
                  <a:path w="21590" h="21585" extrusionOk="0">
                    <a:moveTo>
                      <a:pt x="5809" y="19810"/>
                    </a:moveTo>
                    <a:lnTo>
                      <a:pt x="0" y="21585"/>
                    </a:lnTo>
                    <a:lnTo>
                      <a:pt x="1723" y="15720"/>
                    </a:lnTo>
                    <a:cubicBezTo>
                      <a:pt x="1723" y="15720"/>
                      <a:pt x="5809" y="19810"/>
                      <a:pt x="5809" y="19810"/>
                    </a:cubicBezTo>
                    <a:close/>
                    <a:moveTo>
                      <a:pt x="14328" y="11295"/>
                    </a:moveTo>
                    <a:cubicBezTo>
                      <a:pt x="14857" y="12169"/>
                      <a:pt x="15219" y="12941"/>
                      <a:pt x="15338" y="13361"/>
                    </a:cubicBezTo>
                    <a:cubicBezTo>
                      <a:pt x="16735" y="12758"/>
                      <a:pt x="18442" y="13050"/>
                      <a:pt x="19809" y="14418"/>
                    </a:cubicBezTo>
                    <a:cubicBezTo>
                      <a:pt x="21600" y="16210"/>
                      <a:pt x="21590" y="21540"/>
                      <a:pt x="21590" y="21540"/>
                    </a:cubicBezTo>
                    <a:cubicBezTo>
                      <a:pt x="21590" y="21540"/>
                      <a:pt x="21587" y="21538"/>
                      <a:pt x="21583" y="21536"/>
                    </a:cubicBezTo>
                    <a:cubicBezTo>
                      <a:pt x="21586" y="21540"/>
                      <a:pt x="21587" y="21543"/>
                      <a:pt x="21587" y="21543"/>
                    </a:cubicBezTo>
                    <a:cubicBezTo>
                      <a:pt x="21587" y="21543"/>
                      <a:pt x="16257" y="21556"/>
                      <a:pt x="14467" y="19765"/>
                    </a:cubicBezTo>
                    <a:cubicBezTo>
                      <a:pt x="13114" y="18410"/>
                      <a:pt x="12816" y="16721"/>
                      <a:pt x="13396" y="15331"/>
                    </a:cubicBezTo>
                    <a:cubicBezTo>
                      <a:pt x="12981" y="15218"/>
                      <a:pt x="12197" y="14852"/>
                      <a:pt x="11308" y="14314"/>
                    </a:cubicBezTo>
                    <a:lnTo>
                      <a:pt x="6478" y="19142"/>
                    </a:lnTo>
                    <a:lnTo>
                      <a:pt x="2392" y="15051"/>
                    </a:lnTo>
                    <a:lnTo>
                      <a:pt x="6994" y="10450"/>
                    </a:lnTo>
                    <a:cubicBezTo>
                      <a:pt x="4968" y="7962"/>
                      <a:pt x="2105" y="4020"/>
                      <a:pt x="1025" y="2336"/>
                    </a:cubicBezTo>
                    <a:cubicBezTo>
                      <a:pt x="11" y="756"/>
                      <a:pt x="7" y="211"/>
                      <a:pt x="44" y="57"/>
                    </a:cubicBezTo>
                    <a:cubicBezTo>
                      <a:pt x="31" y="43"/>
                      <a:pt x="37" y="38"/>
                      <a:pt x="52" y="32"/>
                    </a:cubicBezTo>
                    <a:cubicBezTo>
                      <a:pt x="59" y="13"/>
                      <a:pt x="65" y="4"/>
                      <a:pt x="65" y="4"/>
                    </a:cubicBezTo>
                    <a:cubicBezTo>
                      <a:pt x="237" y="-15"/>
                      <a:pt x="782" y="-11"/>
                      <a:pt x="2361" y="1003"/>
                    </a:cubicBezTo>
                    <a:cubicBezTo>
                      <a:pt x="4043" y="2084"/>
                      <a:pt x="7984" y="4949"/>
                      <a:pt x="10469" y="6978"/>
                    </a:cubicBezTo>
                    <a:lnTo>
                      <a:pt x="14322" y="3125"/>
                    </a:lnTo>
                    <a:lnTo>
                      <a:pt x="18411" y="7213"/>
                    </a:lnTo>
                    <a:cubicBezTo>
                      <a:pt x="18411" y="7213"/>
                      <a:pt x="14328" y="11295"/>
                      <a:pt x="14328" y="11295"/>
                    </a:cubicBezTo>
                    <a:close/>
                    <a:moveTo>
                      <a:pt x="15005" y="2441"/>
                    </a:moveTo>
                    <a:lnTo>
                      <a:pt x="17418" y="30"/>
                    </a:lnTo>
                    <a:lnTo>
                      <a:pt x="21507" y="4118"/>
                    </a:lnTo>
                    <a:lnTo>
                      <a:pt x="19094" y="6530"/>
                    </a:lnTo>
                    <a:cubicBezTo>
                      <a:pt x="19094" y="6530"/>
                      <a:pt x="15005" y="2441"/>
                      <a:pt x="15005" y="2441"/>
                    </a:cubicBezTo>
                    <a:close/>
                  </a:path>
                </a:pathLst>
              </a:custGeom>
              <a:solidFill>
                <a:schemeClr val="accent2"/>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1171" name="Shape 10445"/>
              <p:cNvSpPr/>
              <p:nvPr/>
            </p:nvSpPr>
            <p:spPr>
              <a:xfrm flipH="1">
                <a:off x="609004" y="1895920"/>
                <a:ext cx="186538" cy="164731"/>
              </a:xfrm>
              <a:custGeom>
                <a:avLst/>
                <a:gdLst/>
                <a:ahLst/>
                <a:cxnLst>
                  <a:cxn ang="0">
                    <a:pos x="wd2" y="hd2"/>
                  </a:cxn>
                  <a:cxn ang="5400000">
                    <a:pos x="wd2" y="hd2"/>
                  </a:cxn>
                  <a:cxn ang="10800000">
                    <a:pos x="wd2" y="hd2"/>
                  </a:cxn>
                  <a:cxn ang="16200000">
                    <a:pos x="wd2" y="hd2"/>
                  </a:cxn>
                </a:cxnLst>
                <a:rect l="0" t="0" r="r" b="b"/>
                <a:pathLst>
                  <a:path w="20409" h="20717" extrusionOk="0">
                    <a:moveTo>
                      <a:pt x="1339" y="18146"/>
                    </a:moveTo>
                    <a:cubicBezTo>
                      <a:pt x="227" y="16314"/>
                      <a:pt x="661" y="13820"/>
                      <a:pt x="2308" y="12586"/>
                    </a:cubicBezTo>
                    <a:cubicBezTo>
                      <a:pt x="2748" y="12256"/>
                      <a:pt x="3232" y="12053"/>
                      <a:pt x="3725" y="11962"/>
                    </a:cubicBezTo>
                    <a:lnTo>
                      <a:pt x="3738" y="15889"/>
                    </a:lnTo>
                    <a:cubicBezTo>
                      <a:pt x="3739" y="16166"/>
                      <a:pt x="3941" y="16390"/>
                      <a:pt x="4190" y="16389"/>
                    </a:cubicBezTo>
                    <a:cubicBezTo>
                      <a:pt x="4439" y="16388"/>
                      <a:pt x="4640" y="16164"/>
                      <a:pt x="4639" y="15887"/>
                    </a:cubicBezTo>
                    <a:lnTo>
                      <a:pt x="4626" y="11921"/>
                    </a:lnTo>
                    <a:cubicBezTo>
                      <a:pt x="5675" y="12022"/>
                      <a:pt x="6678" y="12627"/>
                      <a:pt x="7312" y="13672"/>
                    </a:cubicBezTo>
                    <a:cubicBezTo>
                      <a:pt x="8425" y="15504"/>
                      <a:pt x="7990" y="17998"/>
                      <a:pt x="6343" y="19232"/>
                    </a:cubicBezTo>
                    <a:cubicBezTo>
                      <a:pt x="4697" y="20465"/>
                      <a:pt x="2452" y="19979"/>
                      <a:pt x="1339" y="18146"/>
                    </a:cubicBezTo>
                    <a:close/>
                    <a:moveTo>
                      <a:pt x="3670" y="7857"/>
                    </a:moveTo>
                    <a:lnTo>
                      <a:pt x="5119" y="6772"/>
                    </a:lnTo>
                    <a:cubicBezTo>
                      <a:pt x="5283" y="6649"/>
                      <a:pt x="5395" y="6369"/>
                      <a:pt x="5367" y="6151"/>
                    </a:cubicBezTo>
                    <a:lnTo>
                      <a:pt x="5135" y="4322"/>
                    </a:lnTo>
                    <a:lnTo>
                      <a:pt x="8435" y="5321"/>
                    </a:lnTo>
                    <a:cubicBezTo>
                      <a:pt x="8435" y="5321"/>
                      <a:pt x="8207" y="5706"/>
                      <a:pt x="7927" y="6179"/>
                    </a:cubicBezTo>
                    <a:lnTo>
                      <a:pt x="4301" y="8895"/>
                    </a:lnTo>
                    <a:cubicBezTo>
                      <a:pt x="4301" y="8895"/>
                      <a:pt x="3670" y="7857"/>
                      <a:pt x="3670" y="7857"/>
                    </a:cubicBezTo>
                    <a:close/>
                    <a:moveTo>
                      <a:pt x="5317" y="9342"/>
                    </a:moveTo>
                    <a:lnTo>
                      <a:pt x="6806" y="8227"/>
                    </a:lnTo>
                    <a:cubicBezTo>
                      <a:pt x="6763" y="8494"/>
                      <a:pt x="6811" y="8776"/>
                      <a:pt x="6952" y="9008"/>
                    </a:cubicBezTo>
                    <a:lnTo>
                      <a:pt x="6951" y="9008"/>
                    </a:lnTo>
                    <a:cubicBezTo>
                      <a:pt x="6951" y="9008"/>
                      <a:pt x="7368" y="9692"/>
                      <a:pt x="7887" y="10542"/>
                    </a:cubicBezTo>
                    <a:cubicBezTo>
                      <a:pt x="7887" y="10542"/>
                      <a:pt x="5317" y="9342"/>
                      <a:pt x="5317" y="9342"/>
                    </a:cubicBezTo>
                    <a:close/>
                    <a:moveTo>
                      <a:pt x="8791" y="8259"/>
                    </a:moveTo>
                    <a:cubicBezTo>
                      <a:pt x="8791" y="8259"/>
                      <a:pt x="10089" y="6315"/>
                      <a:pt x="10706" y="5383"/>
                    </a:cubicBezTo>
                    <a:lnTo>
                      <a:pt x="11903" y="5869"/>
                    </a:lnTo>
                    <a:cubicBezTo>
                      <a:pt x="11641" y="6978"/>
                      <a:pt x="11735" y="8186"/>
                      <a:pt x="12226" y="9262"/>
                    </a:cubicBezTo>
                    <a:lnTo>
                      <a:pt x="10284" y="10718"/>
                    </a:lnTo>
                    <a:cubicBezTo>
                      <a:pt x="10284" y="10718"/>
                      <a:pt x="8791" y="8259"/>
                      <a:pt x="8791" y="8259"/>
                    </a:cubicBezTo>
                    <a:close/>
                    <a:moveTo>
                      <a:pt x="13314" y="9656"/>
                    </a:moveTo>
                    <a:lnTo>
                      <a:pt x="16285" y="7430"/>
                    </a:lnTo>
                    <a:cubicBezTo>
                      <a:pt x="16491" y="7275"/>
                      <a:pt x="16545" y="6964"/>
                      <a:pt x="16406" y="6735"/>
                    </a:cubicBezTo>
                    <a:cubicBezTo>
                      <a:pt x="16343" y="6631"/>
                      <a:pt x="16251" y="6564"/>
                      <a:pt x="16150" y="6533"/>
                    </a:cubicBezTo>
                    <a:lnTo>
                      <a:pt x="16151" y="6531"/>
                    </a:lnTo>
                    <a:lnTo>
                      <a:pt x="12905" y="5212"/>
                    </a:lnTo>
                    <a:cubicBezTo>
                      <a:pt x="13172" y="4652"/>
                      <a:pt x="13562" y="4155"/>
                      <a:pt x="14067" y="3777"/>
                    </a:cubicBezTo>
                    <a:cubicBezTo>
                      <a:pt x="15713" y="2543"/>
                      <a:pt x="17958" y="3030"/>
                      <a:pt x="19071" y="4862"/>
                    </a:cubicBezTo>
                    <a:cubicBezTo>
                      <a:pt x="20183" y="6694"/>
                      <a:pt x="19749" y="9188"/>
                      <a:pt x="18102" y="10422"/>
                    </a:cubicBezTo>
                    <a:cubicBezTo>
                      <a:pt x="16556" y="11580"/>
                      <a:pt x="14482" y="11221"/>
                      <a:pt x="13314" y="9656"/>
                    </a:cubicBezTo>
                    <a:close/>
                    <a:moveTo>
                      <a:pt x="15048" y="7148"/>
                    </a:moveTo>
                    <a:lnTo>
                      <a:pt x="12832" y="8808"/>
                    </a:lnTo>
                    <a:cubicBezTo>
                      <a:pt x="12470" y="7960"/>
                      <a:pt x="12397" y="7021"/>
                      <a:pt x="12588" y="6148"/>
                    </a:cubicBezTo>
                    <a:cubicBezTo>
                      <a:pt x="12588" y="6148"/>
                      <a:pt x="15048" y="7148"/>
                      <a:pt x="15048" y="7148"/>
                    </a:cubicBezTo>
                    <a:close/>
                    <a:moveTo>
                      <a:pt x="742" y="18594"/>
                    </a:moveTo>
                    <a:cubicBezTo>
                      <a:pt x="2079" y="20796"/>
                      <a:pt x="4768" y="21379"/>
                      <a:pt x="6747" y="19896"/>
                    </a:cubicBezTo>
                    <a:cubicBezTo>
                      <a:pt x="8726" y="18413"/>
                      <a:pt x="9246" y="15426"/>
                      <a:pt x="7909" y="13224"/>
                    </a:cubicBezTo>
                    <a:cubicBezTo>
                      <a:pt x="7134" y="11948"/>
                      <a:pt x="5905" y="11216"/>
                      <a:pt x="4623" y="11115"/>
                    </a:cubicBezTo>
                    <a:lnTo>
                      <a:pt x="4619" y="10101"/>
                    </a:lnTo>
                    <a:lnTo>
                      <a:pt x="8815" y="12059"/>
                    </a:lnTo>
                    <a:cubicBezTo>
                      <a:pt x="9382" y="12983"/>
                      <a:pt x="9863" y="13764"/>
                      <a:pt x="9886" y="13787"/>
                    </a:cubicBezTo>
                    <a:cubicBezTo>
                      <a:pt x="10275" y="14180"/>
                      <a:pt x="10877" y="14149"/>
                      <a:pt x="11230" y="13717"/>
                    </a:cubicBezTo>
                    <a:cubicBezTo>
                      <a:pt x="11531" y="13349"/>
                      <a:pt x="11553" y="12810"/>
                      <a:pt x="11313" y="12415"/>
                    </a:cubicBezTo>
                    <a:lnTo>
                      <a:pt x="11314" y="12414"/>
                    </a:lnTo>
                    <a:lnTo>
                      <a:pt x="10788" y="11548"/>
                    </a:lnTo>
                    <a:lnTo>
                      <a:pt x="12715" y="10105"/>
                    </a:lnTo>
                    <a:cubicBezTo>
                      <a:pt x="14109" y="12039"/>
                      <a:pt x="16627" y="12494"/>
                      <a:pt x="18506" y="11086"/>
                    </a:cubicBezTo>
                    <a:cubicBezTo>
                      <a:pt x="20485" y="9603"/>
                      <a:pt x="21005" y="6616"/>
                      <a:pt x="19668" y="4414"/>
                    </a:cubicBezTo>
                    <a:cubicBezTo>
                      <a:pt x="18331" y="2212"/>
                      <a:pt x="15642" y="1629"/>
                      <a:pt x="13663" y="3112"/>
                    </a:cubicBezTo>
                    <a:cubicBezTo>
                      <a:pt x="13027" y="3589"/>
                      <a:pt x="12542" y="4222"/>
                      <a:pt x="12221" y="4933"/>
                    </a:cubicBezTo>
                    <a:lnTo>
                      <a:pt x="11168" y="4506"/>
                    </a:lnTo>
                    <a:cubicBezTo>
                      <a:pt x="11303" y="3945"/>
                      <a:pt x="11158" y="3323"/>
                      <a:pt x="10745" y="2905"/>
                    </a:cubicBezTo>
                    <a:cubicBezTo>
                      <a:pt x="10551" y="2709"/>
                      <a:pt x="10321" y="2584"/>
                      <a:pt x="10082" y="2526"/>
                    </a:cubicBezTo>
                    <a:lnTo>
                      <a:pt x="10082" y="2525"/>
                    </a:lnTo>
                    <a:lnTo>
                      <a:pt x="5355" y="1211"/>
                    </a:lnTo>
                    <a:cubicBezTo>
                      <a:pt x="4823" y="1000"/>
                      <a:pt x="4206" y="1148"/>
                      <a:pt x="3803" y="1641"/>
                    </a:cubicBezTo>
                    <a:cubicBezTo>
                      <a:pt x="3485" y="2031"/>
                      <a:pt x="3373" y="2548"/>
                      <a:pt x="3458" y="3028"/>
                    </a:cubicBezTo>
                    <a:lnTo>
                      <a:pt x="3457" y="3029"/>
                    </a:lnTo>
                    <a:lnTo>
                      <a:pt x="3914" y="5740"/>
                    </a:lnTo>
                    <a:lnTo>
                      <a:pt x="2179" y="7041"/>
                    </a:lnTo>
                    <a:cubicBezTo>
                      <a:pt x="1849" y="7288"/>
                      <a:pt x="1762" y="7786"/>
                      <a:pt x="1985" y="8153"/>
                    </a:cubicBezTo>
                    <a:cubicBezTo>
                      <a:pt x="2193" y="8496"/>
                      <a:pt x="2598" y="8599"/>
                      <a:pt x="2919" y="8409"/>
                    </a:cubicBezTo>
                    <a:lnTo>
                      <a:pt x="3717" y="9723"/>
                    </a:lnTo>
                    <a:lnTo>
                      <a:pt x="3722" y="11148"/>
                    </a:lnTo>
                    <a:cubicBezTo>
                      <a:pt x="3090" y="11245"/>
                      <a:pt x="2469" y="11499"/>
                      <a:pt x="1905" y="11922"/>
                    </a:cubicBezTo>
                    <a:cubicBezTo>
                      <a:pt x="-75" y="13405"/>
                      <a:pt x="-595" y="16392"/>
                      <a:pt x="742" y="18594"/>
                    </a:cubicBezTo>
                    <a:close/>
                    <a:moveTo>
                      <a:pt x="2678" y="707"/>
                    </a:moveTo>
                    <a:cubicBezTo>
                      <a:pt x="2232" y="-27"/>
                      <a:pt x="1336" y="-221"/>
                      <a:pt x="676" y="273"/>
                    </a:cubicBezTo>
                    <a:cubicBezTo>
                      <a:pt x="16" y="767"/>
                      <a:pt x="-157" y="1763"/>
                      <a:pt x="289" y="2497"/>
                    </a:cubicBezTo>
                    <a:cubicBezTo>
                      <a:pt x="734" y="3231"/>
                      <a:pt x="1630" y="3426"/>
                      <a:pt x="2290" y="2931"/>
                    </a:cubicBezTo>
                    <a:cubicBezTo>
                      <a:pt x="2950" y="2437"/>
                      <a:pt x="3123" y="1441"/>
                      <a:pt x="2678" y="707"/>
                    </a:cubicBezTo>
                    <a:close/>
                  </a:path>
                </a:pathLst>
              </a:custGeom>
              <a:solidFill>
                <a:schemeClr val="accent2"/>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1172" name="Shape 10446"/>
              <p:cNvSpPr/>
              <p:nvPr/>
            </p:nvSpPr>
            <p:spPr>
              <a:xfrm flipH="1">
                <a:off x="1811570" y="1127823"/>
                <a:ext cx="149418" cy="159837"/>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4"/>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chemeClr val="accent2"/>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1173" name="Shape 10447"/>
              <p:cNvSpPr/>
              <p:nvPr/>
            </p:nvSpPr>
            <p:spPr>
              <a:xfrm flipH="1">
                <a:off x="1842180" y="959104"/>
                <a:ext cx="144607" cy="145227"/>
              </a:xfrm>
              <a:custGeom>
                <a:avLst/>
                <a:gdLst/>
                <a:ahLst/>
                <a:cxnLst>
                  <a:cxn ang="0">
                    <a:pos x="wd2" y="hd2"/>
                  </a:cxn>
                  <a:cxn ang="5400000">
                    <a:pos x="wd2" y="hd2"/>
                  </a:cxn>
                  <a:cxn ang="10800000">
                    <a:pos x="wd2" y="hd2"/>
                  </a:cxn>
                  <a:cxn ang="16200000">
                    <a:pos x="wd2" y="hd2"/>
                  </a:cxn>
                </a:cxnLst>
                <a:rect l="0" t="0" r="r" b="b"/>
                <a:pathLst>
                  <a:path w="21367" h="21369" extrusionOk="0">
                    <a:moveTo>
                      <a:pt x="9892" y="341"/>
                    </a:moveTo>
                    <a:cubicBezTo>
                      <a:pt x="10333" y="-98"/>
                      <a:pt x="11063" y="-117"/>
                      <a:pt x="11519" y="307"/>
                    </a:cubicBezTo>
                    <a:lnTo>
                      <a:pt x="21020" y="9136"/>
                    </a:lnTo>
                    <a:cubicBezTo>
                      <a:pt x="21476" y="9561"/>
                      <a:pt x="21482" y="10263"/>
                      <a:pt x="21042" y="10702"/>
                    </a:cubicBezTo>
                    <a:lnTo>
                      <a:pt x="10676" y="21032"/>
                    </a:lnTo>
                    <a:cubicBezTo>
                      <a:pt x="10236" y="21471"/>
                      <a:pt x="9512" y="21483"/>
                      <a:pt x="9056" y="21059"/>
                    </a:cubicBezTo>
                    <a:lnTo>
                      <a:pt x="6577" y="18755"/>
                    </a:lnTo>
                    <a:lnTo>
                      <a:pt x="9366" y="15976"/>
                    </a:lnTo>
                    <a:cubicBezTo>
                      <a:pt x="9806" y="15537"/>
                      <a:pt x="9793" y="14841"/>
                      <a:pt x="9337" y="14417"/>
                    </a:cubicBezTo>
                    <a:lnTo>
                      <a:pt x="7682" y="12879"/>
                    </a:lnTo>
                    <a:cubicBezTo>
                      <a:pt x="7226" y="12455"/>
                      <a:pt x="6503" y="12467"/>
                      <a:pt x="6062" y="12906"/>
                    </a:cubicBezTo>
                    <a:lnTo>
                      <a:pt x="3274" y="15685"/>
                    </a:lnTo>
                    <a:lnTo>
                      <a:pt x="1210" y="13767"/>
                    </a:lnTo>
                    <a:cubicBezTo>
                      <a:pt x="754" y="13343"/>
                      <a:pt x="734" y="12641"/>
                      <a:pt x="1175" y="12202"/>
                    </a:cubicBezTo>
                    <a:lnTo>
                      <a:pt x="351" y="11436"/>
                    </a:lnTo>
                    <a:cubicBezTo>
                      <a:pt x="-105" y="11012"/>
                      <a:pt x="-118" y="10316"/>
                      <a:pt x="322" y="9877"/>
                    </a:cubicBezTo>
                    <a:lnTo>
                      <a:pt x="9892" y="341"/>
                    </a:lnTo>
                    <a:close/>
                    <a:moveTo>
                      <a:pt x="10322" y="1500"/>
                    </a:moveTo>
                    <a:lnTo>
                      <a:pt x="1949" y="9844"/>
                    </a:lnTo>
                    <a:cubicBezTo>
                      <a:pt x="1949" y="9844"/>
                      <a:pt x="1145" y="10641"/>
                      <a:pt x="1971" y="11409"/>
                    </a:cubicBezTo>
                    <a:lnTo>
                      <a:pt x="11146" y="2266"/>
                    </a:lnTo>
                    <a:cubicBezTo>
                      <a:pt x="11366" y="2046"/>
                      <a:pt x="11360" y="1705"/>
                      <a:pt x="11132" y="1492"/>
                    </a:cubicBezTo>
                    <a:cubicBezTo>
                      <a:pt x="10904" y="1281"/>
                      <a:pt x="10542" y="1280"/>
                      <a:pt x="10322" y="1500"/>
                    </a:cubicBezTo>
                    <a:close/>
                    <a:moveTo>
                      <a:pt x="6083" y="13685"/>
                    </a:moveTo>
                    <a:cubicBezTo>
                      <a:pt x="6523" y="13247"/>
                      <a:pt x="7247" y="13234"/>
                      <a:pt x="7703" y="13658"/>
                    </a:cubicBezTo>
                    <a:lnTo>
                      <a:pt x="8527" y="14424"/>
                    </a:lnTo>
                    <a:cubicBezTo>
                      <a:pt x="8983" y="14848"/>
                      <a:pt x="8996" y="15544"/>
                      <a:pt x="8555" y="15983"/>
                    </a:cubicBezTo>
                    <a:lnTo>
                      <a:pt x="6161" y="18369"/>
                    </a:lnTo>
                    <a:cubicBezTo>
                      <a:pt x="5721" y="18808"/>
                      <a:pt x="4991" y="18826"/>
                      <a:pt x="4535" y="18403"/>
                    </a:cubicBezTo>
                    <a:lnTo>
                      <a:pt x="3711" y="17637"/>
                    </a:lnTo>
                    <a:cubicBezTo>
                      <a:pt x="3254" y="17213"/>
                      <a:pt x="3249" y="16510"/>
                      <a:pt x="3689" y="16071"/>
                    </a:cubicBezTo>
                    <a:lnTo>
                      <a:pt x="6083" y="13685"/>
                    </a:lnTo>
                    <a:close/>
                    <a:moveTo>
                      <a:pt x="6506" y="14851"/>
                    </a:moveTo>
                    <a:cubicBezTo>
                      <a:pt x="6286" y="15071"/>
                      <a:pt x="6285" y="15419"/>
                      <a:pt x="6514" y="15631"/>
                    </a:cubicBezTo>
                    <a:cubicBezTo>
                      <a:pt x="6742" y="15843"/>
                      <a:pt x="7110" y="15837"/>
                      <a:pt x="7330" y="15617"/>
                    </a:cubicBezTo>
                    <a:cubicBezTo>
                      <a:pt x="7550" y="15398"/>
                      <a:pt x="7544" y="15043"/>
                      <a:pt x="7316" y="14831"/>
                    </a:cubicBezTo>
                    <a:cubicBezTo>
                      <a:pt x="7088" y="14619"/>
                      <a:pt x="6726" y="14632"/>
                      <a:pt x="6506" y="14851"/>
                    </a:cubicBezTo>
                    <a:close/>
                  </a:path>
                </a:pathLst>
              </a:custGeom>
              <a:solidFill>
                <a:schemeClr val="accent2"/>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1174" name="Shape 10448"/>
              <p:cNvSpPr/>
              <p:nvPr/>
            </p:nvSpPr>
            <p:spPr>
              <a:xfrm flipH="1">
                <a:off x="1891549" y="784762"/>
                <a:ext cx="111340" cy="17319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3" y="16426"/>
                    </a:lnTo>
                    <a:lnTo>
                      <a:pt x="6939" y="18801"/>
                    </a:lnTo>
                    <a:cubicBezTo>
                      <a:pt x="6939" y="18801"/>
                      <a:pt x="0" y="21600"/>
                      <a:pt x="0" y="21600"/>
                    </a:cubicBezTo>
                    <a:close/>
                    <a:moveTo>
                      <a:pt x="7564" y="18101"/>
                    </a:moveTo>
                    <a:lnTo>
                      <a:pt x="678" y="15726"/>
                    </a:lnTo>
                    <a:lnTo>
                      <a:pt x="11819" y="3241"/>
                    </a:lnTo>
                    <a:lnTo>
                      <a:pt x="18708" y="5613"/>
                    </a:lnTo>
                    <a:cubicBezTo>
                      <a:pt x="18708" y="5613"/>
                      <a:pt x="7564" y="18101"/>
                      <a:pt x="7564" y="18101"/>
                    </a:cubicBezTo>
                    <a:close/>
                    <a:moveTo>
                      <a:pt x="19345" y="4898"/>
                    </a:moveTo>
                    <a:lnTo>
                      <a:pt x="12456" y="2525"/>
                    </a:lnTo>
                    <a:lnTo>
                      <a:pt x="14711" y="0"/>
                    </a:lnTo>
                    <a:lnTo>
                      <a:pt x="21600" y="2372"/>
                    </a:lnTo>
                    <a:cubicBezTo>
                      <a:pt x="21600" y="2372"/>
                      <a:pt x="19345" y="4898"/>
                      <a:pt x="19345" y="4898"/>
                    </a:cubicBezTo>
                    <a:close/>
                  </a:path>
                </a:pathLst>
              </a:custGeom>
              <a:solidFill>
                <a:schemeClr val="accent2"/>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1175" name="Shape 10449"/>
              <p:cNvSpPr/>
              <p:nvPr/>
            </p:nvSpPr>
            <p:spPr>
              <a:xfrm flipH="1">
                <a:off x="395339" y="2464447"/>
                <a:ext cx="190238" cy="110916"/>
              </a:xfrm>
              <a:custGeom>
                <a:avLst/>
                <a:gdLst/>
                <a:ahLst/>
                <a:cxnLst>
                  <a:cxn ang="0">
                    <a:pos x="wd2" y="hd2"/>
                  </a:cxn>
                  <a:cxn ang="5400000">
                    <a:pos x="wd2" y="hd2"/>
                  </a:cxn>
                  <a:cxn ang="10800000">
                    <a:pos x="wd2" y="hd2"/>
                  </a:cxn>
                  <a:cxn ang="16200000">
                    <a:pos x="wd2" y="hd2"/>
                  </a:cxn>
                </a:cxnLst>
                <a:rect l="0" t="0" r="r" b="b"/>
                <a:pathLst>
                  <a:path w="21412" h="21289" extrusionOk="0">
                    <a:moveTo>
                      <a:pt x="5099" y="1723"/>
                    </a:moveTo>
                    <a:lnTo>
                      <a:pt x="3700" y="16273"/>
                    </a:lnTo>
                    <a:lnTo>
                      <a:pt x="16313" y="19565"/>
                    </a:lnTo>
                    <a:lnTo>
                      <a:pt x="17712" y="5015"/>
                    </a:lnTo>
                    <a:cubicBezTo>
                      <a:pt x="17712" y="5015"/>
                      <a:pt x="5099" y="1723"/>
                      <a:pt x="5099" y="1723"/>
                    </a:cubicBezTo>
                    <a:close/>
                    <a:moveTo>
                      <a:pt x="2757" y="5906"/>
                    </a:moveTo>
                    <a:lnTo>
                      <a:pt x="2258" y="11102"/>
                    </a:lnTo>
                    <a:cubicBezTo>
                      <a:pt x="2230" y="11389"/>
                      <a:pt x="2349" y="11659"/>
                      <a:pt x="2523" y="11704"/>
                    </a:cubicBezTo>
                    <a:cubicBezTo>
                      <a:pt x="2697" y="11750"/>
                      <a:pt x="2861" y="11554"/>
                      <a:pt x="2889" y="11267"/>
                    </a:cubicBezTo>
                    <a:lnTo>
                      <a:pt x="3388" y="6071"/>
                    </a:lnTo>
                    <a:cubicBezTo>
                      <a:pt x="3416" y="5784"/>
                      <a:pt x="3297" y="5514"/>
                      <a:pt x="3123" y="5469"/>
                    </a:cubicBezTo>
                    <a:cubicBezTo>
                      <a:pt x="2949" y="5423"/>
                      <a:pt x="2785" y="5619"/>
                      <a:pt x="2757" y="5906"/>
                    </a:cubicBezTo>
                    <a:close/>
                    <a:moveTo>
                      <a:pt x="19585" y="12429"/>
                    </a:moveTo>
                    <a:cubicBezTo>
                      <a:pt x="19668" y="11568"/>
                      <a:pt x="19311" y="10759"/>
                      <a:pt x="18789" y="10623"/>
                    </a:cubicBezTo>
                    <a:cubicBezTo>
                      <a:pt x="18266" y="10487"/>
                      <a:pt x="17776" y="11074"/>
                      <a:pt x="17693" y="11935"/>
                    </a:cubicBezTo>
                    <a:cubicBezTo>
                      <a:pt x="17610" y="12796"/>
                      <a:pt x="17967" y="13604"/>
                      <a:pt x="18489" y="13741"/>
                    </a:cubicBezTo>
                    <a:cubicBezTo>
                      <a:pt x="19012" y="13877"/>
                      <a:pt x="19502" y="13289"/>
                      <a:pt x="19585" y="12429"/>
                    </a:cubicBezTo>
                    <a:close/>
                    <a:moveTo>
                      <a:pt x="21396" y="7042"/>
                    </a:moveTo>
                    <a:lnTo>
                      <a:pt x="20197" y="19513"/>
                    </a:lnTo>
                    <a:cubicBezTo>
                      <a:pt x="20087" y="20661"/>
                      <a:pt x="19433" y="21444"/>
                      <a:pt x="18736" y="21262"/>
                    </a:cubicBezTo>
                    <a:lnTo>
                      <a:pt x="1078" y="16653"/>
                    </a:lnTo>
                    <a:cubicBezTo>
                      <a:pt x="381" y="16472"/>
                      <a:pt x="-94" y="15394"/>
                      <a:pt x="16" y="14246"/>
                    </a:cubicBezTo>
                    <a:lnTo>
                      <a:pt x="1215" y="1775"/>
                    </a:lnTo>
                    <a:cubicBezTo>
                      <a:pt x="1325" y="627"/>
                      <a:pt x="1979" y="-156"/>
                      <a:pt x="2676" y="26"/>
                    </a:cubicBezTo>
                    <a:lnTo>
                      <a:pt x="20334" y="4635"/>
                    </a:lnTo>
                    <a:cubicBezTo>
                      <a:pt x="21031" y="4816"/>
                      <a:pt x="21506" y="5894"/>
                      <a:pt x="21396" y="7042"/>
                    </a:cubicBezTo>
                    <a:close/>
                  </a:path>
                </a:pathLst>
              </a:custGeom>
              <a:solidFill>
                <a:schemeClr val="accent2"/>
              </a:solidFill>
              <a:ln w="12700" cap="flat">
                <a:noFill/>
                <a:miter lim="400000"/>
              </a:ln>
              <a:effectLst/>
            </p:spPr>
            <p:txBody>
              <a:bodyPr wrap="square" lIns="45719" tIns="45719" rIns="45719" bIns="45719" numCol="1" anchor="t">
                <a:noAutofit/>
              </a:bodyPr>
              <a:lstStyle/>
              <a:p>
                <a:pPr>
                  <a:defRPr>
                    <a:latin typeface="Lato Light"/>
                    <a:ea typeface="Lato Light"/>
                    <a:cs typeface="Lato Light"/>
                    <a:sym typeface="Lato Light"/>
                  </a:defRPr>
                </a:pPr>
                <a:endParaRPr/>
              </a:p>
            </p:txBody>
          </p:sp>
          <p:sp>
            <p:nvSpPr>
              <p:cNvPr id="1176" name="Shape 10450"/>
              <p:cNvSpPr/>
              <p:nvPr/>
            </p:nvSpPr>
            <p:spPr>
              <a:xfrm flipH="1">
                <a:off x="1147442" y="1770274"/>
                <a:ext cx="115927" cy="160182"/>
              </a:xfrm>
              <a:custGeom>
                <a:avLst/>
                <a:gdLst/>
                <a:ahLst/>
                <a:cxnLst>
                  <a:cxn ang="0">
                    <a:pos x="wd2" y="hd2"/>
                  </a:cxn>
                  <a:cxn ang="5400000">
                    <a:pos x="wd2" y="hd2"/>
                  </a:cxn>
                  <a:cxn ang="10800000">
                    <a:pos x="wd2" y="hd2"/>
                  </a:cxn>
                  <a:cxn ang="16200000">
                    <a:pos x="wd2" y="hd2"/>
                  </a:cxn>
                </a:cxnLst>
                <a:rect l="0" t="0" r="r" b="b"/>
                <a:pathLst>
                  <a:path w="21451" h="21511" extrusionOk="0">
                    <a:moveTo>
                      <a:pt x="18683" y="0"/>
                    </a:moveTo>
                    <a:lnTo>
                      <a:pt x="17079" y="1668"/>
                    </a:lnTo>
                    <a:cubicBezTo>
                      <a:pt x="17015" y="1638"/>
                      <a:pt x="16700" y="1488"/>
                      <a:pt x="16700" y="1488"/>
                    </a:cubicBezTo>
                    <a:lnTo>
                      <a:pt x="15441" y="2801"/>
                    </a:lnTo>
                    <a:lnTo>
                      <a:pt x="15820" y="2981"/>
                    </a:lnTo>
                    <a:lnTo>
                      <a:pt x="15441" y="3375"/>
                    </a:lnTo>
                    <a:lnTo>
                      <a:pt x="2730" y="16587"/>
                    </a:lnTo>
                    <a:cubicBezTo>
                      <a:pt x="2279" y="17056"/>
                      <a:pt x="509" y="19614"/>
                      <a:pt x="586" y="20489"/>
                    </a:cubicBezTo>
                    <a:cubicBezTo>
                      <a:pt x="597" y="20614"/>
                      <a:pt x="646" y="20706"/>
                      <a:pt x="742" y="20751"/>
                    </a:cubicBezTo>
                    <a:cubicBezTo>
                      <a:pt x="1508" y="21113"/>
                      <a:pt x="4988" y="18432"/>
                      <a:pt x="5504" y="17895"/>
                    </a:cubicBezTo>
                    <a:lnTo>
                      <a:pt x="18209" y="4684"/>
                    </a:lnTo>
                    <a:lnTo>
                      <a:pt x="18588" y="4289"/>
                    </a:lnTo>
                    <a:lnTo>
                      <a:pt x="18984" y="4477"/>
                    </a:lnTo>
                    <a:lnTo>
                      <a:pt x="14043" y="9610"/>
                    </a:lnTo>
                    <a:lnTo>
                      <a:pt x="14611" y="9879"/>
                    </a:lnTo>
                    <a:lnTo>
                      <a:pt x="20810" y="3434"/>
                    </a:lnTo>
                    <a:cubicBezTo>
                      <a:pt x="20810" y="3434"/>
                      <a:pt x="20191" y="3144"/>
                      <a:pt x="19847" y="2981"/>
                    </a:cubicBezTo>
                    <a:lnTo>
                      <a:pt x="21451" y="1313"/>
                    </a:lnTo>
                    <a:cubicBezTo>
                      <a:pt x="21451" y="1313"/>
                      <a:pt x="18683" y="0"/>
                      <a:pt x="18683" y="0"/>
                    </a:cubicBezTo>
                    <a:close/>
                    <a:moveTo>
                      <a:pt x="586" y="20489"/>
                    </a:moveTo>
                    <a:cubicBezTo>
                      <a:pt x="585" y="20448"/>
                      <a:pt x="574" y="20416"/>
                      <a:pt x="580" y="20368"/>
                    </a:cubicBezTo>
                    <a:lnTo>
                      <a:pt x="319" y="20638"/>
                    </a:lnTo>
                    <a:cubicBezTo>
                      <a:pt x="213" y="20748"/>
                      <a:pt x="-149" y="21394"/>
                      <a:pt x="68" y="21497"/>
                    </a:cubicBezTo>
                    <a:cubicBezTo>
                      <a:pt x="286" y="21600"/>
                      <a:pt x="1004" y="21123"/>
                      <a:pt x="1110" y="21013"/>
                    </a:cubicBezTo>
                    <a:lnTo>
                      <a:pt x="1371" y="20739"/>
                    </a:lnTo>
                    <a:cubicBezTo>
                      <a:pt x="1093" y="20840"/>
                      <a:pt x="868" y="20874"/>
                      <a:pt x="731" y="20810"/>
                    </a:cubicBezTo>
                    <a:cubicBezTo>
                      <a:pt x="624" y="20759"/>
                      <a:pt x="588" y="20638"/>
                      <a:pt x="586" y="20489"/>
                    </a:cubicBezTo>
                    <a:close/>
                  </a:path>
                </a:pathLst>
              </a:custGeom>
              <a:solidFill>
                <a:schemeClr val="accent2"/>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1177" name="Shape 10451"/>
              <p:cNvSpPr/>
              <p:nvPr/>
            </p:nvSpPr>
            <p:spPr>
              <a:xfrm flipH="1">
                <a:off x="1375377" y="1804211"/>
                <a:ext cx="160697" cy="246489"/>
              </a:xfrm>
              <a:custGeom>
                <a:avLst/>
                <a:gdLst/>
                <a:ahLst/>
                <a:cxnLst>
                  <a:cxn ang="0">
                    <a:pos x="wd2" y="hd2"/>
                  </a:cxn>
                  <a:cxn ang="5400000">
                    <a:pos x="wd2" y="hd2"/>
                  </a:cxn>
                  <a:cxn ang="10800000">
                    <a:pos x="wd2" y="hd2"/>
                  </a:cxn>
                  <a:cxn ang="16200000">
                    <a:pos x="wd2" y="hd2"/>
                  </a:cxn>
                </a:cxnLst>
                <a:rect l="0" t="0" r="r" b="b"/>
                <a:pathLst>
                  <a:path w="21015" h="21600" extrusionOk="0">
                    <a:moveTo>
                      <a:pt x="0" y="938"/>
                    </a:moveTo>
                    <a:lnTo>
                      <a:pt x="6284" y="11455"/>
                    </a:lnTo>
                    <a:lnTo>
                      <a:pt x="10032" y="10516"/>
                    </a:lnTo>
                    <a:lnTo>
                      <a:pt x="6771" y="5067"/>
                    </a:lnTo>
                    <a:cubicBezTo>
                      <a:pt x="7276" y="5103"/>
                      <a:pt x="7799" y="5064"/>
                      <a:pt x="8290" y="4918"/>
                    </a:cubicBezTo>
                    <a:cubicBezTo>
                      <a:pt x="9265" y="4628"/>
                      <a:pt x="9902" y="4019"/>
                      <a:pt x="10109" y="3335"/>
                    </a:cubicBezTo>
                    <a:cubicBezTo>
                      <a:pt x="10127" y="3275"/>
                      <a:pt x="10142" y="3214"/>
                      <a:pt x="10154" y="3153"/>
                    </a:cubicBezTo>
                    <a:cubicBezTo>
                      <a:pt x="11859" y="3250"/>
                      <a:pt x="13418" y="3571"/>
                      <a:pt x="14738" y="4133"/>
                    </a:cubicBezTo>
                    <a:cubicBezTo>
                      <a:pt x="16916" y="5061"/>
                      <a:pt x="18325" y="6560"/>
                      <a:pt x="18814" y="8470"/>
                    </a:cubicBezTo>
                    <a:cubicBezTo>
                      <a:pt x="19575" y="11446"/>
                      <a:pt x="17428" y="14404"/>
                      <a:pt x="13562" y="15911"/>
                    </a:cubicBezTo>
                    <a:lnTo>
                      <a:pt x="12515" y="14314"/>
                    </a:lnTo>
                    <a:lnTo>
                      <a:pt x="15137" y="13594"/>
                    </a:lnTo>
                    <a:lnTo>
                      <a:pt x="14615" y="12797"/>
                    </a:lnTo>
                    <a:lnTo>
                      <a:pt x="5054" y="15424"/>
                    </a:lnTo>
                    <a:lnTo>
                      <a:pt x="5577" y="16221"/>
                    </a:lnTo>
                    <a:lnTo>
                      <a:pt x="8203" y="15499"/>
                    </a:lnTo>
                    <a:lnTo>
                      <a:pt x="9904" y="18094"/>
                    </a:lnTo>
                    <a:lnTo>
                      <a:pt x="4408" y="19605"/>
                    </a:lnTo>
                    <a:lnTo>
                      <a:pt x="5716" y="21600"/>
                    </a:lnTo>
                    <a:lnTo>
                      <a:pt x="21015" y="17395"/>
                    </a:lnTo>
                    <a:lnTo>
                      <a:pt x="19707" y="15399"/>
                    </a:lnTo>
                    <a:lnTo>
                      <a:pt x="15876" y="16453"/>
                    </a:lnTo>
                    <a:cubicBezTo>
                      <a:pt x="19603" y="14559"/>
                      <a:pt x="21600" y="11416"/>
                      <a:pt x="20792" y="8258"/>
                    </a:cubicBezTo>
                    <a:cubicBezTo>
                      <a:pt x="20210" y="5981"/>
                      <a:pt x="18497" y="4180"/>
                      <a:pt x="15839" y="3048"/>
                    </a:cubicBezTo>
                    <a:cubicBezTo>
                      <a:pt x="14076" y="2297"/>
                      <a:pt x="11998" y="1893"/>
                      <a:pt x="9725" y="1829"/>
                    </a:cubicBezTo>
                    <a:cubicBezTo>
                      <a:pt x="8880" y="999"/>
                      <a:pt x="7217" y="649"/>
                      <a:pt x="5755" y="1051"/>
                    </a:cubicBezTo>
                    <a:cubicBezTo>
                      <a:pt x="5329" y="1168"/>
                      <a:pt x="4967" y="1337"/>
                      <a:pt x="4668" y="1543"/>
                    </a:cubicBezTo>
                    <a:lnTo>
                      <a:pt x="3742" y="0"/>
                    </a:lnTo>
                    <a:lnTo>
                      <a:pt x="0" y="938"/>
                    </a:lnTo>
                    <a:close/>
                    <a:moveTo>
                      <a:pt x="6539" y="2246"/>
                    </a:moveTo>
                    <a:cubicBezTo>
                      <a:pt x="7096" y="2088"/>
                      <a:pt x="7748" y="2205"/>
                      <a:pt x="8082" y="2533"/>
                    </a:cubicBezTo>
                    <a:cubicBezTo>
                      <a:pt x="8426" y="2872"/>
                      <a:pt x="8318" y="3324"/>
                      <a:pt x="7835" y="3581"/>
                    </a:cubicBezTo>
                    <a:cubicBezTo>
                      <a:pt x="7738" y="3636"/>
                      <a:pt x="7630" y="3685"/>
                      <a:pt x="7504" y="3719"/>
                    </a:cubicBezTo>
                    <a:cubicBezTo>
                      <a:pt x="6877" y="3892"/>
                      <a:pt x="6149" y="3701"/>
                      <a:pt x="5884" y="3295"/>
                    </a:cubicBezTo>
                    <a:cubicBezTo>
                      <a:pt x="5620" y="2890"/>
                      <a:pt x="5916" y="2423"/>
                      <a:pt x="6539" y="2246"/>
                    </a:cubicBezTo>
                    <a:close/>
                  </a:path>
                </a:pathLst>
              </a:custGeom>
              <a:solidFill>
                <a:schemeClr val="accent2"/>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1178" name="Shape 10452"/>
              <p:cNvSpPr/>
              <p:nvPr/>
            </p:nvSpPr>
            <p:spPr>
              <a:xfrm flipH="1">
                <a:off x="1556708" y="1871091"/>
                <a:ext cx="97715" cy="87897"/>
              </a:xfrm>
              <a:custGeom>
                <a:avLst/>
                <a:gdLst/>
                <a:ahLst/>
                <a:cxnLst>
                  <a:cxn ang="0">
                    <a:pos x="wd2" y="hd2"/>
                  </a:cxn>
                  <a:cxn ang="5400000">
                    <a:pos x="wd2" y="hd2"/>
                  </a:cxn>
                  <a:cxn ang="10800000">
                    <a:pos x="wd2" y="hd2"/>
                  </a:cxn>
                  <a:cxn ang="16200000">
                    <a:pos x="wd2" y="hd2"/>
                  </a:cxn>
                </a:cxnLst>
                <a:rect l="0" t="0" r="r" b="b"/>
                <a:pathLst>
                  <a:path w="21184" h="21600" extrusionOk="0">
                    <a:moveTo>
                      <a:pt x="0" y="3459"/>
                    </a:moveTo>
                    <a:lnTo>
                      <a:pt x="1422" y="10208"/>
                    </a:lnTo>
                    <a:cubicBezTo>
                      <a:pt x="1422" y="10208"/>
                      <a:pt x="2469" y="10982"/>
                      <a:pt x="3219" y="10113"/>
                    </a:cubicBezTo>
                    <a:cubicBezTo>
                      <a:pt x="4049" y="9149"/>
                      <a:pt x="6494" y="8518"/>
                      <a:pt x="6992" y="11134"/>
                    </a:cubicBezTo>
                    <a:cubicBezTo>
                      <a:pt x="7491" y="13750"/>
                      <a:pt x="5522" y="14362"/>
                      <a:pt x="4296" y="14027"/>
                    </a:cubicBezTo>
                    <a:cubicBezTo>
                      <a:pt x="3187" y="13725"/>
                      <a:pt x="2357" y="14641"/>
                      <a:pt x="2357" y="14641"/>
                    </a:cubicBezTo>
                    <a:lnTo>
                      <a:pt x="3823" y="21600"/>
                    </a:lnTo>
                    <a:lnTo>
                      <a:pt x="9313" y="20212"/>
                    </a:lnTo>
                    <a:cubicBezTo>
                      <a:pt x="9313" y="20212"/>
                      <a:pt x="9635" y="19276"/>
                      <a:pt x="8958" y="18523"/>
                    </a:cubicBezTo>
                    <a:cubicBezTo>
                      <a:pt x="8134" y="17611"/>
                      <a:pt x="7558" y="15210"/>
                      <a:pt x="10150" y="14555"/>
                    </a:cubicBezTo>
                    <a:cubicBezTo>
                      <a:pt x="12743" y="13899"/>
                      <a:pt x="13216" y="16255"/>
                      <a:pt x="12736" y="17679"/>
                    </a:cubicBezTo>
                    <a:cubicBezTo>
                      <a:pt x="12378" y="18747"/>
                      <a:pt x="13070" y="19262"/>
                      <a:pt x="13070" y="19262"/>
                    </a:cubicBezTo>
                    <a:lnTo>
                      <a:pt x="17693" y="18092"/>
                    </a:lnTo>
                    <a:cubicBezTo>
                      <a:pt x="17693" y="18092"/>
                      <a:pt x="16501" y="13146"/>
                      <a:pt x="16426" y="11786"/>
                    </a:cubicBezTo>
                    <a:cubicBezTo>
                      <a:pt x="16346" y="10328"/>
                      <a:pt x="18026" y="10919"/>
                      <a:pt x="18332" y="11000"/>
                    </a:cubicBezTo>
                    <a:cubicBezTo>
                      <a:pt x="20097" y="11473"/>
                      <a:pt x="21600" y="10153"/>
                      <a:pt x="21079" y="7680"/>
                    </a:cubicBezTo>
                    <a:cubicBezTo>
                      <a:pt x="20558" y="5208"/>
                      <a:pt x="18027" y="5192"/>
                      <a:pt x="17063" y="6452"/>
                    </a:cubicBezTo>
                    <a:cubicBezTo>
                      <a:pt x="16347" y="7388"/>
                      <a:pt x="15661" y="7684"/>
                      <a:pt x="15383" y="7029"/>
                    </a:cubicBezTo>
                    <a:cubicBezTo>
                      <a:pt x="14735" y="5498"/>
                      <a:pt x="13677" y="0"/>
                      <a:pt x="13677" y="0"/>
                    </a:cubicBezTo>
                    <a:lnTo>
                      <a:pt x="9343" y="1096"/>
                    </a:lnTo>
                    <a:cubicBezTo>
                      <a:pt x="9343" y="1096"/>
                      <a:pt x="8732" y="2392"/>
                      <a:pt x="9572" y="3149"/>
                    </a:cubicBezTo>
                    <a:cubicBezTo>
                      <a:pt x="10838" y="4289"/>
                      <a:pt x="10727" y="6525"/>
                      <a:pt x="8669" y="7045"/>
                    </a:cubicBezTo>
                    <a:cubicBezTo>
                      <a:pt x="6612" y="7566"/>
                      <a:pt x="5599" y="5828"/>
                      <a:pt x="6228" y="4123"/>
                    </a:cubicBezTo>
                    <a:cubicBezTo>
                      <a:pt x="6581" y="3168"/>
                      <a:pt x="5664" y="2036"/>
                      <a:pt x="5664" y="2036"/>
                    </a:cubicBezTo>
                    <a:cubicBezTo>
                      <a:pt x="5664" y="2036"/>
                      <a:pt x="0" y="3459"/>
                      <a:pt x="0" y="3459"/>
                    </a:cubicBezTo>
                    <a:close/>
                  </a:path>
                </a:pathLst>
              </a:custGeom>
              <a:solidFill>
                <a:schemeClr val="accent2"/>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1179" name="Shape 10453"/>
              <p:cNvSpPr/>
              <p:nvPr/>
            </p:nvSpPr>
            <p:spPr>
              <a:xfrm flipH="1">
                <a:off x="1363955" y="2049559"/>
                <a:ext cx="93049" cy="96223"/>
              </a:xfrm>
              <a:custGeom>
                <a:avLst/>
                <a:gdLst/>
                <a:ahLst/>
                <a:cxnLst>
                  <a:cxn ang="0">
                    <a:pos x="wd2" y="hd2"/>
                  </a:cxn>
                  <a:cxn ang="5400000">
                    <a:pos x="wd2" y="hd2"/>
                  </a:cxn>
                  <a:cxn ang="10800000">
                    <a:pos x="wd2" y="hd2"/>
                  </a:cxn>
                  <a:cxn ang="16200000">
                    <a:pos x="wd2" y="hd2"/>
                  </a:cxn>
                </a:cxnLst>
                <a:rect l="0" t="0" r="r" b="b"/>
                <a:pathLst>
                  <a:path w="19372" h="21028" extrusionOk="0">
                    <a:moveTo>
                      <a:pt x="11133" y="0"/>
                    </a:moveTo>
                    <a:cubicBezTo>
                      <a:pt x="10472" y="291"/>
                      <a:pt x="9828" y="670"/>
                      <a:pt x="9217" y="1133"/>
                    </a:cubicBezTo>
                    <a:cubicBezTo>
                      <a:pt x="8204" y="1900"/>
                      <a:pt x="7240" y="3000"/>
                      <a:pt x="7231" y="4263"/>
                    </a:cubicBezTo>
                    <a:cubicBezTo>
                      <a:pt x="7231" y="4376"/>
                      <a:pt x="7250" y="4474"/>
                      <a:pt x="7264" y="4578"/>
                    </a:cubicBezTo>
                    <a:lnTo>
                      <a:pt x="5150" y="2019"/>
                    </a:lnTo>
                    <a:cubicBezTo>
                      <a:pt x="5135" y="2030"/>
                      <a:pt x="5117" y="2041"/>
                      <a:pt x="5101" y="2053"/>
                    </a:cubicBezTo>
                    <a:cubicBezTo>
                      <a:pt x="5026" y="2106"/>
                      <a:pt x="4954" y="2159"/>
                      <a:pt x="4879" y="2213"/>
                    </a:cubicBezTo>
                    <a:lnTo>
                      <a:pt x="7422" y="5900"/>
                    </a:lnTo>
                    <a:cubicBezTo>
                      <a:pt x="4976" y="5414"/>
                      <a:pt x="2485" y="6475"/>
                      <a:pt x="1081" y="8857"/>
                    </a:cubicBezTo>
                    <a:cubicBezTo>
                      <a:pt x="-1075" y="12513"/>
                      <a:pt x="94" y="17729"/>
                      <a:pt x="3687" y="19976"/>
                    </a:cubicBezTo>
                    <a:cubicBezTo>
                      <a:pt x="6285" y="21600"/>
                      <a:pt x="9521" y="21245"/>
                      <a:pt x="12056" y="19586"/>
                    </a:cubicBezTo>
                    <a:cubicBezTo>
                      <a:pt x="14334" y="19918"/>
                      <a:pt x="16642" y="19169"/>
                      <a:pt x="18071" y="17172"/>
                    </a:cubicBezTo>
                    <a:cubicBezTo>
                      <a:pt x="20525" y="13741"/>
                      <a:pt x="19341" y="8581"/>
                      <a:pt x="15910" y="5901"/>
                    </a:cubicBezTo>
                    <a:cubicBezTo>
                      <a:pt x="14979" y="5173"/>
                      <a:pt x="13947" y="4703"/>
                      <a:pt x="12863" y="4562"/>
                    </a:cubicBezTo>
                    <a:cubicBezTo>
                      <a:pt x="12075" y="4459"/>
                      <a:pt x="11290" y="4541"/>
                      <a:pt x="10538" y="4763"/>
                    </a:cubicBezTo>
                    <a:cubicBezTo>
                      <a:pt x="10954" y="4092"/>
                      <a:pt x="11178" y="3259"/>
                      <a:pt x="11249" y="2443"/>
                    </a:cubicBezTo>
                    <a:cubicBezTo>
                      <a:pt x="11323" y="1599"/>
                      <a:pt x="11284" y="776"/>
                      <a:pt x="11133" y="0"/>
                    </a:cubicBezTo>
                    <a:close/>
                  </a:path>
                </a:pathLst>
              </a:custGeom>
              <a:solidFill>
                <a:schemeClr val="accent2"/>
              </a:solidFill>
              <a:ln w="12700" cap="flat">
                <a:noFill/>
                <a:miter lim="400000"/>
              </a:ln>
              <a:effectLst/>
            </p:spPr>
            <p:txBody>
              <a:bodyPr wrap="square" lIns="45719" tIns="45719" rIns="45719" bIns="45719" numCol="1" anchor="t">
                <a:noAutofit/>
              </a:bodyPr>
              <a:lstStyle/>
              <a:p>
                <a:pPr>
                  <a:defRPr>
                    <a:latin typeface="Lato Light"/>
                    <a:ea typeface="Lato Light"/>
                    <a:cs typeface="Lato Light"/>
                    <a:sym typeface="Lato Light"/>
                  </a:defRPr>
                </a:pPr>
                <a:endParaRPr/>
              </a:p>
            </p:txBody>
          </p:sp>
          <p:sp>
            <p:nvSpPr>
              <p:cNvPr id="1180" name="Shape 10454"/>
              <p:cNvSpPr/>
              <p:nvPr/>
            </p:nvSpPr>
            <p:spPr>
              <a:xfrm flipH="1">
                <a:off x="921858" y="2091058"/>
                <a:ext cx="122844" cy="84144"/>
              </a:xfrm>
              <a:custGeom>
                <a:avLst/>
                <a:gdLst/>
                <a:ahLst/>
                <a:cxnLst>
                  <a:cxn ang="0">
                    <a:pos x="wd2" y="hd2"/>
                  </a:cxn>
                  <a:cxn ang="5400000">
                    <a:pos x="wd2" y="hd2"/>
                  </a:cxn>
                  <a:cxn ang="10800000">
                    <a:pos x="wd2" y="hd2"/>
                  </a:cxn>
                  <a:cxn ang="16200000">
                    <a:pos x="wd2" y="hd2"/>
                  </a:cxn>
                </a:cxnLst>
                <a:rect l="0" t="0"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chemeClr val="accent2"/>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1181" name="Shape 10455"/>
              <p:cNvSpPr/>
              <p:nvPr/>
            </p:nvSpPr>
            <p:spPr>
              <a:xfrm flipH="1">
                <a:off x="1821171" y="1621693"/>
                <a:ext cx="160031" cy="120009"/>
              </a:xfrm>
              <a:custGeom>
                <a:avLst/>
                <a:gdLst/>
                <a:ahLst/>
                <a:cxnLst>
                  <a:cxn ang="0">
                    <a:pos x="wd2" y="hd2"/>
                  </a:cxn>
                  <a:cxn ang="5400000">
                    <a:pos x="wd2" y="hd2"/>
                  </a:cxn>
                  <a:cxn ang="10800000">
                    <a:pos x="wd2" y="hd2"/>
                  </a:cxn>
                  <a:cxn ang="16200000">
                    <a:pos x="wd2" y="hd2"/>
                  </a:cxn>
                </a:cxnLst>
                <a:rect l="0" t="0" r="r" b="b"/>
                <a:pathLst>
                  <a:path w="21504" h="21459" extrusionOk="0">
                    <a:moveTo>
                      <a:pt x="20046" y="0"/>
                    </a:moveTo>
                    <a:lnTo>
                      <a:pt x="18382" y="1612"/>
                    </a:lnTo>
                    <a:cubicBezTo>
                      <a:pt x="18349" y="1555"/>
                      <a:pt x="18183" y="1271"/>
                      <a:pt x="18183" y="1271"/>
                    </a:cubicBezTo>
                    <a:lnTo>
                      <a:pt x="16876" y="2541"/>
                    </a:lnTo>
                    <a:lnTo>
                      <a:pt x="17075" y="2882"/>
                    </a:lnTo>
                    <a:lnTo>
                      <a:pt x="16682" y="3264"/>
                    </a:lnTo>
                    <a:lnTo>
                      <a:pt x="3502" y="16032"/>
                    </a:lnTo>
                    <a:cubicBezTo>
                      <a:pt x="3033" y="16486"/>
                      <a:pt x="956" y="19168"/>
                      <a:pt x="714" y="20293"/>
                    </a:cubicBezTo>
                    <a:cubicBezTo>
                      <a:pt x="679" y="20454"/>
                      <a:pt x="682" y="20584"/>
                      <a:pt x="733" y="20670"/>
                    </a:cubicBezTo>
                    <a:cubicBezTo>
                      <a:pt x="1136" y="21359"/>
                      <a:pt x="4430" y="19041"/>
                      <a:pt x="4965" y="18523"/>
                    </a:cubicBezTo>
                    <a:lnTo>
                      <a:pt x="18142" y="5753"/>
                    </a:lnTo>
                    <a:lnTo>
                      <a:pt x="18535" y="5371"/>
                    </a:lnTo>
                    <a:lnTo>
                      <a:pt x="18743" y="5727"/>
                    </a:lnTo>
                    <a:lnTo>
                      <a:pt x="13621" y="10688"/>
                    </a:lnTo>
                    <a:lnTo>
                      <a:pt x="13920" y="11200"/>
                    </a:lnTo>
                    <a:lnTo>
                      <a:pt x="20349" y="4970"/>
                    </a:lnTo>
                    <a:cubicBezTo>
                      <a:pt x="20349" y="4970"/>
                      <a:pt x="20022" y="4416"/>
                      <a:pt x="19840" y="4106"/>
                    </a:cubicBezTo>
                    <a:lnTo>
                      <a:pt x="21504" y="2494"/>
                    </a:lnTo>
                    <a:cubicBezTo>
                      <a:pt x="21504" y="2494"/>
                      <a:pt x="20046" y="0"/>
                      <a:pt x="20046" y="0"/>
                    </a:cubicBezTo>
                    <a:close/>
                    <a:moveTo>
                      <a:pt x="714" y="20293"/>
                    </a:moveTo>
                    <a:cubicBezTo>
                      <a:pt x="727" y="20240"/>
                      <a:pt x="731" y="20197"/>
                      <a:pt x="751" y="20139"/>
                    </a:cubicBezTo>
                    <a:lnTo>
                      <a:pt x="480" y="20398"/>
                    </a:lnTo>
                    <a:cubicBezTo>
                      <a:pt x="370" y="20505"/>
                      <a:pt x="-96" y="21209"/>
                      <a:pt x="18" y="21404"/>
                    </a:cubicBezTo>
                    <a:cubicBezTo>
                      <a:pt x="133" y="21600"/>
                      <a:pt x="787" y="21217"/>
                      <a:pt x="897" y="21111"/>
                    </a:cubicBezTo>
                    <a:lnTo>
                      <a:pt x="1169" y="20846"/>
                    </a:lnTo>
                    <a:cubicBezTo>
                      <a:pt x="944" y="20888"/>
                      <a:pt x="778" y="20864"/>
                      <a:pt x="705" y="20740"/>
                    </a:cubicBezTo>
                    <a:cubicBezTo>
                      <a:pt x="649" y="20644"/>
                      <a:pt x="665" y="20481"/>
                      <a:pt x="714" y="20293"/>
                    </a:cubicBezTo>
                    <a:close/>
                  </a:path>
                </a:pathLst>
              </a:custGeom>
              <a:solidFill>
                <a:schemeClr val="accent2"/>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1182" name="Shape 10456"/>
              <p:cNvSpPr/>
              <p:nvPr/>
            </p:nvSpPr>
            <p:spPr>
              <a:xfrm flipH="1">
                <a:off x="1779142" y="1460598"/>
                <a:ext cx="133100" cy="84144"/>
              </a:xfrm>
              <a:custGeom>
                <a:avLst/>
                <a:gdLst/>
                <a:ahLst/>
                <a:cxnLst>
                  <a:cxn ang="0">
                    <a:pos x="wd2" y="hd2"/>
                  </a:cxn>
                  <a:cxn ang="5400000">
                    <a:pos x="wd2" y="hd2"/>
                  </a:cxn>
                  <a:cxn ang="10800000">
                    <a:pos x="wd2" y="hd2"/>
                  </a:cxn>
                  <a:cxn ang="16200000">
                    <a:pos x="wd2" y="hd2"/>
                  </a:cxn>
                </a:cxnLst>
                <a:rect l="0" t="0" r="r" b="b"/>
                <a:pathLst>
                  <a:path w="21600" h="21600" extrusionOk="0">
                    <a:moveTo>
                      <a:pt x="18900" y="15429"/>
                    </a:moveTo>
                    <a:lnTo>
                      <a:pt x="2700" y="15429"/>
                    </a:lnTo>
                    <a:lnTo>
                      <a:pt x="2700" y="2057"/>
                    </a:lnTo>
                    <a:lnTo>
                      <a:pt x="18900" y="2057"/>
                    </a:lnTo>
                    <a:cubicBezTo>
                      <a:pt x="18900" y="2057"/>
                      <a:pt x="18900" y="15429"/>
                      <a:pt x="18900" y="15429"/>
                    </a:cubicBezTo>
                    <a:close/>
                    <a:moveTo>
                      <a:pt x="18900" y="0"/>
                    </a:moveTo>
                    <a:lnTo>
                      <a:pt x="2700" y="0"/>
                    </a:lnTo>
                    <a:cubicBezTo>
                      <a:pt x="1954" y="0"/>
                      <a:pt x="1350" y="922"/>
                      <a:pt x="1350" y="2057"/>
                    </a:cubicBezTo>
                    <a:cubicBezTo>
                      <a:pt x="1350" y="2057"/>
                      <a:pt x="1350" y="17486"/>
                      <a:pt x="1364" y="17486"/>
                    </a:cubicBezTo>
                    <a:lnTo>
                      <a:pt x="20235" y="17486"/>
                    </a:lnTo>
                    <a:cubicBezTo>
                      <a:pt x="20250" y="17486"/>
                      <a:pt x="20250" y="2057"/>
                      <a:pt x="20250" y="2057"/>
                    </a:cubicBezTo>
                    <a:cubicBezTo>
                      <a:pt x="20250" y="922"/>
                      <a:pt x="19646" y="0"/>
                      <a:pt x="18900" y="0"/>
                    </a:cubicBezTo>
                    <a:close/>
                    <a:moveTo>
                      <a:pt x="20250" y="21600"/>
                    </a:moveTo>
                    <a:lnTo>
                      <a:pt x="1350" y="21600"/>
                    </a:lnTo>
                    <a:cubicBezTo>
                      <a:pt x="604" y="21600"/>
                      <a:pt x="0" y="20679"/>
                      <a:pt x="0" y="19543"/>
                    </a:cubicBezTo>
                    <a:lnTo>
                      <a:pt x="0" y="18514"/>
                    </a:lnTo>
                    <a:lnTo>
                      <a:pt x="8775" y="18514"/>
                    </a:lnTo>
                    <a:lnTo>
                      <a:pt x="8775" y="19543"/>
                    </a:lnTo>
                    <a:lnTo>
                      <a:pt x="12825" y="19543"/>
                    </a:lnTo>
                    <a:lnTo>
                      <a:pt x="12825" y="18514"/>
                    </a:lnTo>
                    <a:lnTo>
                      <a:pt x="21600" y="18514"/>
                    </a:lnTo>
                    <a:lnTo>
                      <a:pt x="21600" y="19543"/>
                    </a:lnTo>
                    <a:cubicBezTo>
                      <a:pt x="21600" y="20679"/>
                      <a:pt x="20995" y="21600"/>
                      <a:pt x="20250" y="21600"/>
                    </a:cubicBezTo>
                    <a:cubicBezTo>
                      <a:pt x="20250" y="21600"/>
                      <a:pt x="20250" y="21600"/>
                      <a:pt x="20250" y="21600"/>
                    </a:cubicBezTo>
                    <a:close/>
                  </a:path>
                </a:pathLst>
              </a:custGeom>
              <a:solidFill>
                <a:schemeClr val="accent2"/>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grpSp>
        <p:grpSp>
          <p:nvGrpSpPr>
            <p:cNvPr id="1286" name="Group 135"/>
            <p:cNvGrpSpPr/>
            <p:nvPr/>
          </p:nvGrpSpPr>
          <p:grpSpPr>
            <a:xfrm>
              <a:off x="3410130" y="0"/>
              <a:ext cx="2228700" cy="2780762"/>
              <a:chOff x="-1" y="0"/>
              <a:chExt cx="2228698" cy="2780760"/>
            </a:xfrm>
          </p:grpSpPr>
          <p:sp>
            <p:nvSpPr>
              <p:cNvPr id="1184" name="Shape 10355"/>
              <p:cNvSpPr/>
              <p:nvPr/>
            </p:nvSpPr>
            <p:spPr>
              <a:xfrm>
                <a:off x="192563" y="487488"/>
                <a:ext cx="323900" cy="267598"/>
              </a:xfrm>
              <a:custGeom>
                <a:avLst/>
                <a:gdLst/>
                <a:ahLst/>
                <a:cxnLst>
                  <a:cxn ang="0">
                    <a:pos x="wd2" y="hd2"/>
                  </a:cxn>
                  <a:cxn ang="5400000">
                    <a:pos x="wd2" y="hd2"/>
                  </a:cxn>
                  <a:cxn ang="10800000">
                    <a:pos x="wd2" y="hd2"/>
                  </a:cxn>
                  <a:cxn ang="16200000">
                    <a:pos x="wd2" y="hd2"/>
                  </a:cxn>
                </a:cxnLst>
                <a:rect l="0" t="0" r="r" b="b"/>
                <a:pathLst>
                  <a:path w="20857" h="21029" extrusionOk="0">
                    <a:moveTo>
                      <a:pt x="20115" y="12466"/>
                    </a:moveTo>
                    <a:cubicBezTo>
                      <a:pt x="19732" y="10390"/>
                      <a:pt x="17957" y="9059"/>
                      <a:pt x="16157" y="9500"/>
                    </a:cubicBezTo>
                    <a:cubicBezTo>
                      <a:pt x="15676" y="9618"/>
                      <a:pt x="15243" y="9853"/>
                      <a:pt x="14872" y="10171"/>
                    </a:cubicBezTo>
                    <a:lnTo>
                      <a:pt x="17218" y="12800"/>
                    </a:lnTo>
                    <a:cubicBezTo>
                      <a:pt x="17383" y="12986"/>
                      <a:pt x="17387" y="13290"/>
                      <a:pt x="17227" y="13481"/>
                    </a:cubicBezTo>
                    <a:cubicBezTo>
                      <a:pt x="17066" y="13671"/>
                      <a:pt x="16803" y="13676"/>
                      <a:pt x="16637" y="13490"/>
                    </a:cubicBezTo>
                    <a:lnTo>
                      <a:pt x="14268" y="10834"/>
                    </a:lnTo>
                    <a:cubicBezTo>
                      <a:pt x="13652" y="11707"/>
                      <a:pt x="13371" y="12880"/>
                      <a:pt x="13589" y="14063"/>
                    </a:cubicBezTo>
                    <a:cubicBezTo>
                      <a:pt x="13972" y="16139"/>
                      <a:pt x="15747" y="17470"/>
                      <a:pt x="17547" y="17029"/>
                    </a:cubicBezTo>
                    <a:cubicBezTo>
                      <a:pt x="19346" y="16589"/>
                      <a:pt x="20498" y="14541"/>
                      <a:pt x="20115" y="12466"/>
                    </a:cubicBezTo>
                    <a:close/>
                    <a:moveTo>
                      <a:pt x="12445" y="7390"/>
                    </a:moveTo>
                    <a:lnTo>
                      <a:pt x="10862" y="7777"/>
                    </a:lnTo>
                    <a:cubicBezTo>
                      <a:pt x="10683" y="7821"/>
                      <a:pt x="10443" y="7721"/>
                      <a:pt x="10330" y="7554"/>
                    </a:cubicBezTo>
                    <a:lnTo>
                      <a:pt x="9382" y="6156"/>
                    </a:lnTo>
                    <a:lnTo>
                      <a:pt x="7858" y="9354"/>
                    </a:lnTo>
                    <a:cubicBezTo>
                      <a:pt x="7858" y="9354"/>
                      <a:pt x="8237" y="9436"/>
                      <a:pt x="8700" y="9536"/>
                    </a:cubicBezTo>
                    <a:lnTo>
                      <a:pt x="12662" y="8566"/>
                    </a:lnTo>
                    <a:cubicBezTo>
                      <a:pt x="12662" y="8566"/>
                      <a:pt x="12445" y="7390"/>
                      <a:pt x="12445" y="7390"/>
                    </a:cubicBezTo>
                    <a:close/>
                    <a:moveTo>
                      <a:pt x="12276" y="9645"/>
                    </a:moveTo>
                    <a:lnTo>
                      <a:pt x="10649" y="10043"/>
                    </a:lnTo>
                    <a:cubicBezTo>
                      <a:pt x="10837" y="10188"/>
                      <a:pt x="10975" y="10413"/>
                      <a:pt x="11024" y="10676"/>
                    </a:cubicBezTo>
                    <a:lnTo>
                      <a:pt x="11025" y="10675"/>
                    </a:lnTo>
                    <a:cubicBezTo>
                      <a:pt x="11025" y="10675"/>
                      <a:pt x="11166" y="11451"/>
                      <a:pt x="11342" y="12416"/>
                    </a:cubicBezTo>
                    <a:cubicBezTo>
                      <a:pt x="11342" y="12416"/>
                      <a:pt x="12276" y="9645"/>
                      <a:pt x="12276" y="9645"/>
                    </a:cubicBezTo>
                    <a:close/>
                    <a:moveTo>
                      <a:pt x="9392" y="11587"/>
                    </a:moveTo>
                    <a:cubicBezTo>
                      <a:pt x="9392" y="11587"/>
                      <a:pt x="7390" y="11287"/>
                      <a:pt x="6435" y="11138"/>
                    </a:cubicBezTo>
                    <a:lnTo>
                      <a:pt x="5956" y="12381"/>
                    </a:lnTo>
                    <a:cubicBezTo>
                      <a:pt x="6790" y="12920"/>
                      <a:pt x="7454" y="13798"/>
                      <a:pt x="7783" y="14892"/>
                    </a:cubicBezTo>
                    <a:lnTo>
                      <a:pt x="9906" y="14373"/>
                    </a:lnTo>
                    <a:cubicBezTo>
                      <a:pt x="9906" y="14373"/>
                      <a:pt x="9392" y="11587"/>
                      <a:pt x="9392" y="11587"/>
                    </a:cubicBezTo>
                    <a:close/>
                    <a:moveTo>
                      <a:pt x="7320" y="15990"/>
                    </a:moveTo>
                    <a:lnTo>
                      <a:pt x="4073" y="16785"/>
                    </a:lnTo>
                    <a:cubicBezTo>
                      <a:pt x="3848" y="16840"/>
                      <a:pt x="3626" y="16674"/>
                      <a:pt x="3578" y="16414"/>
                    </a:cubicBezTo>
                    <a:cubicBezTo>
                      <a:pt x="3557" y="16296"/>
                      <a:pt x="3576" y="16181"/>
                      <a:pt x="3622" y="16083"/>
                    </a:cubicBezTo>
                    <a:lnTo>
                      <a:pt x="3621" y="16082"/>
                    </a:lnTo>
                    <a:lnTo>
                      <a:pt x="4917" y="12711"/>
                    </a:lnTo>
                    <a:cubicBezTo>
                      <a:pt x="4410" y="12543"/>
                      <a:pt x="3861" y="12510"/>
                      <a:pt x="3309" y="12645"/>
                    </a:cubicBezTo>
                    <a:cubicBezTo>
                      <a:pt x="1510" y="13086"/>
                      <a:pt x="358" y="15133"/>
                      <a:pt x="741" y="17209"/>
                    </a:cubicBezTo>
                    <a:cubicBezTo>
                      <a:pt x="1124" y="19285"/>
                      <a:pt x="2899" y="20615"/>
                      <a:pt x="4699" y="20175"/>
                    </a:cubicBezTo>
                    <a:cubicBezTo>
                      <a:pt x="6388" y="19761"/>
                      <a:pt x="7507" y="17930"/>
                      <a:pt x="7320" y="15990"/>
                    </a:cubicBezTo>
                    <a:close/>
                    <a:moveTo>
                      <a:pt x="4700" y="15647"/>
                    </a:moveTo>
                    <a:lnTo>
                      <a:pt x="7121" y="15055"/>
                    </a:lnTo>
                    <a:cubicBezTo>
                      <a:pt x="6845" y="14210"/>
                      <a:pt x="6329" y="13528"/>
                      <a:pt x="5683" y="13093"/>
                    </a:cubicBezTo>
                    <a:cubicBezTo>
                      <a:pt x="5683" y="13093"/>
                      <a:pt x="4700" y="15647"/>
                      <a:pt x="4700" y="15647"/>
                    </a:cubicBezTo>
                    <a:close/>
                    <a:moveTo>
                      <a:pt x="20768" y="12306"/>
                    </a:moveTo>
                    <a:cubicBezTo>
                      <a:pt x="21228" y="14801"/>
                      <a:pt x="19848" y="17253"/>
                      <a:pt x="17686" y="17782"/>
                    </a:cubicBezTo>
                    <a:cubicBezTo>
                      <a:pt x="15523" y="18311"/>
                      <a:pt x="13397" y="16718"/>
                      <a:pt x="12936" y="14223"/>
                    </a:cubicBezTo>
                    <a:cubicBezTo>
                      <a:pt x="12670" y="12777"/>
                      <a:pt x="13022" y="11346"/>
                      <a:pt x="13786" y="10295"/>
                    </a:cubicBezTo>
                    <a:lnTo>
                      <a:pt x="13180" y="9616"/>
                    </a:lnTo>
                    <a:lnTo>
                      <a:pt x="11655" y="14141"/>
                    </a:lnTo>
                    <a:cubicBezTo>
                      <a:pt x="11845" y="15192"/>
                      <a:pt x="12003" y="16082"/>
                      <a:pt x="12002" y="16116"/>
                    </a:cubicBezTo>
                    <a:cubicBezTo>
                      <a:pt x="11988" y="16676"/>
                      <a:pt x="11582" y="17117"/>
                      <a:pt x="11096" y="17100"/>
                    </a:cubicBezTo>
                    <a:cubicBezTo>
                      <a:pt x="10682" y="17085"/>
                      <a:pt x="10344" y="16743"/>
                      <a:pt x="10261" y="16295"/>
                    </a:cubicBezTo>
                    <a:lnTo>
                      <a:pt x="10260" y="16295"/>
                    </a:lnTo>
                    <a:lnTo>
                      <a:pt x="10079" y="15314"/>
                    </a:lnTo>
                    <a:lnTo>
                      <a:pt x="7974" y="15829"/>
                    </a:lnTo>
                    <a:cubicBezTo>
                      <a:pt x="8237" y="18189"/>
                      <a:pt x="6891" y="20425"/>
                      <a:pt x="4838" y="20928"/>
                    </a:cubicBezTo>
                    <a:cubicBezTo>
                      <a:pt x="2675" y="21457"/>
                      <a:pt x="549" y="19863"/>
                      <a:pt x="88" y="17369"/>
                    </a:cubicBezTo>
                    <a:cubicBezTo>
                      <a:pt x="-372" y="14874"/>
                      <a:pt x="1008" y="12422"/>
                      <a:pt x="3170" y="11892"/>
                    </a:cubicBezTo>
                    <a:cubicBezTo>
                      <a:pt x="3866" y="11722"/>
                      <a:pt x="4557" y="11772"/>
                      <a:pt x="5191" y="12001"/>
                    </a:cubicBezTo>
                    <a:lnTo>
                      <a:pt x="5611" y="10908"/>
                    </a:lnTo>
                    <a:cubicBezTo>
                      <a:pt x="5188" y="10637"/>
                      <a:pt x="4908" y="10111"/>
                      <a:pt x="4924" y="9516"/>
                    </a:cubicBezTo>
                    <a:cubicBezTo>
                      <a:pt x="4931" y="9235"/>
                      <a:pt x="5004" y="8976"/>
                      <a:pt x="5123" y="8753"/>
                    </a:cubicBezTo>
                    <a:lnTo>
                      <a:pt x="5122" y="8753"/>
                    </a:lnTo>
                    <a:lnTo>
                      <a:pt x="7375" y="4249"/>
                    </a:lnTo>
                    <a:lnTo>
                      <a:pt x="7375" y="4250"/>
                    </a:lnTo>
                    <a:cubicBezTo>
                      <a:pt x="7591" y="3700"/>
                      <a:pt x="8076" y="3326"/>
                      <a:pt x="8631" y="3346"/>
                    </a:cubicBezTo>
                    <a:cubicBezTo>
                      <a:pt x="9070" y="3361"/>
                      <a:pt x="9452" y="3620"/>
                      <a:pt x="9685" y="4006"/>
                    </a:cubicBezTo>
                    <a:lnTo>
                      <a:pt x="9686" y="4006"/>
                    </a:lnTo>
                    <a:lnTo>
                      <a:pt x="11018" y="6165"/>
                    </a:lnTo>
                    <a:lnTo>
                      <a:pt x="12915" y="5701"/>
                    </a:lnTo>
                    <a:cubicBezTo>
                      <a:pt x="13275" y="5613"/>
                      <a:pt x="13630" y="5878"/>
                      <a:pt x="13706" y="6294"/>
                    </a:cubicBezTo>
                    <a:cubicBezTo>
                      <a:pt x="13778" y="6683"/>
                      <a:pt x="13580" y="7062"/>
                      <a:pt x="13259" y="7182"/>
                    </a:cubicBezTo>
                    <a:lnTo>
                      <a:pt x="13534" y="8671"/>
                    </a:lnTo>
                    <a:lnTo>
                      <a:pt x="14385" y="9625"/>
                    </a:lnTo>
                    <a:cubicBezTo>
                      <a:pt x="14850" y="9205"/>
                      <a:pt x="15402" y="8898"/>
                      <a:pt x="16018" y="8747"/>
                    </a:cubicBezTo>
                    <a:cubicBezTo>
                      <a:pt x="18181" y="8217"/>
                      <a:pt x="20307" y="9811"/>
                      <a:pt x="20768" y="12306"/>
                    </a:cubicBezTo>
                    <a:close/>
                    <a:moveTo>
                      <a:pt x="8795" y="1859"/>
                    </a:moveTo>
                    <a:cubicBezTo>
                      <a:pt x="8642" y="1027"/>
                      <a:pt x="9102" y="210"/>
                      <a:pt x="9823" y="34"/>
                    </a:cubicBezTo>
                    <a:cubicBezTo>
                      <a:pt x="10543" y="-143"/>
                      <a:pt x="11252" y="388"/>
                      <a:pt x="11406" y="1220"/>
                    </a:cubicBezTo>
                    <a:cubicBezTo>
                      <a:pt x="11559" y="2051"/>
                      <a:pt x="11099" y="2869"/>
                      <a:pt x="10378" y="3045"/>
                    </a:cubicBezTo>
                    <a:cubicBezTo>
                      <a:pt x="9658" y="3222"/>
                      <a:pt x="8949" y="2690"/>
                      <a:pt x="8795" y="1859"/>
                    </a:cubicBezTo>
                    <a:close/>
                  </a:path>
                </a:pathLst>
              </a:custGeom>
              <a:solidFill>
                <a:schemeClr val="accent6"/>
              </a:solidFill>
              <a:ln w="12700" cap="flat">
                <a:noFill/>
                <a:miter lim="400000"/>
              </a:ln>
              <a:effectLst/>
            </p:spPr>
            <p:txBody>
              <a:bodyPr wrap="square" lIns="45719" tIns="45719" rIns="45719" bIns="45719" numCol="1" anchor="t">
                <a:noAutofit/>
              </a:bodyPr>
              <a:lstStyle/>
              <a:p>
                <a:pPr>
                  <a:defRPr>
                    <a:latin typeface="Lato Light"/>
                    <a:ea typeface="Lato Light"/>
                    <a:cs typeface="Lato Light"/>
                    <a:sym typeface="Lato Light"/>
                  </a:defRPr>
                </a:pPr>
                <a:endParaRPr/>
              </a:p>
            </p:txBody>
          </p:sp>
          <p:sp>
            <p:nvSpPr>
              <p:cNvPr id="1185" name="Shape 10356"/>
              <p:cNvSpPr/>
              <p:nvPr/>
            </p:nvSpPr>
            <p:spPr>
              <a:xfrm>
                <a:off x="1052097" y="852327"/>
                <a:ext cx="174102" cy="195940"/>
              </a:xfrm>
              <a:custGeom>
                <a:avLst/>
                <a:gdLst/>
                <a:ahLst/>
                <a:cxnLst>
                  <a:cxn ang="0">
                    <a:pos x="wd2" y="hd2"/>
                  </a:cxn>
                  <a:cxn ang="5400000">
                    <a:pos x="wd2" y="hd2"/>
                  </a:cxn>
                  <a:cxn ang="10800000">
                    <a:pos x="wd2" y="hd2"/>
                  </a:cxn>
                  <a:cxn ang="16200000">
                    <a:pos x="wd2" y="hd2"/>
                  </a:cxn>
                </a:cxnLst>
                <a:rect l="0" t="0" r="r" b="b"/>
                <a:pathLst>
                  <a:path w="21600" h="21600" extrusionOk="0">
                    <a:moveTo>
                      <a:pt x="19543" y="12242"/>
                    </a:moveTo>
                    <a:cubicBezTo>
                      <a:pt x="19543" y="12836"/>
                      <a:pt x="18964" y="13322"/>
                      <a:pt x="18257" y="13322"/>
                    </a:cubicBezTo>
                    <a:lnTo>
                      <a:pt x="3343" y="13322"/>
                    </a:lnTo>
                    <a:cubicBezTo>
                      <a:pt x="2636" y="13322"/>
                      <a:pt x="2057" y="12836"/>
                      <a:pt x="2057" y="12242"/>
                    </a:cubicBezTo>
                    <a:lnTo>
                      <a:pt x="2057" y="4322"/>
                    </a:lnTo>
                    <a:cubicBezTo>
                      <a:pt x="2057" y="3728"/>
                      <a:pt x="2636" y="3242"/>
                      <a:pt x="3343" y="3242"/>
                    </a:cubicBezTo>
                    <a:lnTo>
                      <a:pt x="18257" y="3242"/>
                    </a:lnTo>
                    <a:cubicBezTo>
                      <a:pt x="18964" y="3242"/>
                      <a:pt x="19543" y="3728"/>
                      <a:pt x="19543" y="4322"/>
                    </a:cubicBezTo>
                    <a:cubicBezTo>
                      <a:pt x="19543" y="4322"/>
                      <a:pt x="19543" y="12242"/>
                      <a:pt x="19543" y="12242"/>
                    </a:cubicBezTo>
                    <a:close/>
                    <a:moveTo>
                      <a:pt x="17743" y="18146"/>
                    </a:moveTo>
                    <a:cubicBezTo>
                      <a:pt x="16891" y="18146"/>
                      <a:pt x="16200" y="17566"/>
                      <a:pt x="16200" y="16850"/>
                    </a:cubicBezTo>
                    <a:cubicBezTo>
                      <a:pt x="16200" y="16134"/>
                      <a:pt x="16891" y="15554"/>
                      <a:pt x="17743" y="15554"/>
                    </a:cubicBezTo>
                    <a:cubicBezTo>
                      <a:pt x="18594" y="15554"/>
                      <a:pt x="19285" y="16134"/>
                      <a:pt x="19285" y="16850"/>
                    </a:cubicBezTo>
                    <a:cubicBezTo>
                      <a:pt x="19285" y="17566"/>
                      <a:pt x="18594" y="18146"/>
                      <a:pt x="17743" y="18146"/>
                    </a:cubicBezTo>
                    <a:close/>
                    <a:moveTo>
                      <a:pt x="3857" y="18146"/>
                    </a:moveTo>
                    <a:cubicBezTo>
                      <a:pt x="3005" y="18146"/>
                      <a:pt x="2315" y="17566"/>
                      <a:pt x="2315" y="16850"/>
                    </a:cubicBezTo>
                    <a:cubicBezTo>
                      <a:pt x="2315" y="16134"/>
                      <a:pt x="3005" y="15554"/>
                      <a:pt x="3857" y="15554"/>
                    </a:cubicBezTo>
                    <a:cubicBezTo>
                      <a:pt x="4709" y="15554"/>
                      <a:pt x="5400" y="16134"/>
                      <a:pt x="5400" y="16850"/>
                    </a:cubicBezTo>
                    <a:cubicBezTo>
                      <a:pt x="5400" y="17566"/>
                      <a:pt x="4709" y="18146"/>
                      <a:pt x="3857" y="18146"/>
                    </a:cubicBezTo>
                    <a:close/>
                    <a:moveTo>
                      <a:pt x="5657" y="1513"/>
                    </a:moveTo>
                    <a:cubicBezTo>
                      <a:pt x="5657" y="1275"/>
                      <a:pt x="5889" y="1081"/>
                      <a:pt x="6171" y="1081"/>
                    </a:cubicBezTo>
                    <a:lnTo>
                      <a:pt x="15429" y="1081"/>
                    </a:lnTo>
                    <a:cubicBezTo>
                      <a:pt x="15711" y="1081"/>
                      <a:pt x="15943" y="1275"/>
                      <a:pt x="15943" y="1513"/>
                    </a:cubicBezTo>
                    <a:lnTo>
                      <a:pt x="15943" y="1729"/>
                    </a:lnTo>
                    <a:cubicBezTo>
                      <a:pt x="15943" y="1967"/>
                      <a:pt x="15711" y="2161"/>
                      <a:pt x="15429" y="2161"/>
                    </a:cubicBezTo>
                    <a:lnTo>
                      <a:pt x="6171" y="2161"/>
                    </a:lnTo>
                    <a:cubicBezTo>
                      <a:pt x="5889" y="2161"/>
                      <a:pt x="5657" y="1967"/>
                      <a:pt x="5657" y="1729"/>
                    </a:cubicBezTo>
                    <a:cubicBezTo>
                      <a:pt x="5657" y="1729"/>
                      <a:pt x="5657" y="1513"/>
                      <a:pt x="5657" y="1513"/>
                    </a:cubicBezTo>
                    <a:close/>
                    <a:moveTo>
                      <a:pt x="20314" y="0"/>
                    </a:moveTo>
                    <a:lnTo>
                      <a:pt x="1286" y="0"/>
                    </a:lnTo>
                    <a:cubicBezTo>
                      <a:pt x="579" y="0"/>
                      <a:pt x="0" y="486"/>
                      <a:pt x="0" y="1080"/>
                    </a:cubicBezTo>
                    <a:lnTo>
                      <a:pt x="0" y="18360"/>
                    </a:lnTo>
                    <a:cubicBezTo>
                      <a:pt x="0" y="18954"/>
                      <a:pt x="579" y="19440"/>
                      <a:pt x="1286" y="19440"/>
                    </a:cubicBezTo>
                    <a:lnTo>
                      <a:pt x="1800" y="19440"/>
                    </a:lnTo>
                    <a:cubicBezTo>
                      <a:pt x="1800" y="19440"/>
                      <a:pt x="1800" y="20498"/>
                      <a:pt x="1800" y="20520"/>
                    </a:cubicBezTo>
                    <a:cubicBezTo>
                      <a:pt x="1800" y="21114"/>
                      <a:pt x="2379" y="21600"/>
                      <a:pt x="3086" y="21600"/>
                    </a:cubicBezTo>
                    <a:lnTo>
                      <a:pt x="4629" y="21600"/>
                    </a:lnTo>
                    <a:cubicBezTo>
                      <a:pt x="5336" y="21600"/>
                      <a:pt x="5915" y="21114"/>
                      <a:pt x="5915" y="20520"/>
                    </a:cubicBezTo>
                    <a:cubicBezTo>
                      <a:pt x="5915" y="20498"/>
                      <a:pt x="5915" y="19440"/>
                      <a:pt x="5915" y="19440"/>
                    </a:cubicBezTo>
                    <a:lnTo>
                      <a:pt x="15685" y="19440"/>
                    </a:lnTo>
                    <a:cubicBezTo>
                      <a:pt x="15685" y="19440"/>
                      <a:pt x="15685" y="20498"/>
                      <a:pt x="15685" y="20520"/>
                    </a:cubicBezTo>
                    <a:cubicBezTo>
                      <a:pt x="15685" y="21114"/>
                      <a:pt x="16264" y="21600"/>
                      <a:pt x="16971" y="21600"/>
                    </a:cubicBezTo>
                    <a:lnTo>
                      <a:pt x="18514" y="21600"/>
                    </a:lnTo>
                    <a:cubicBezTo>
                      <a:pt x="19221" y="21600"/>
                      <a:pt x="19800" y="21114"/>
                      <a:pt x="19800" y="20520"/>
                    </a:cubicBezTo>
                    <a:cubicBezTo>
                      <a:pt x="19800" y="20498"/>
                      <a:pt x="19800" y="19440"/>
                      <a:pt x="19800" y="19440"/>
                    </a:cubicBezTo>
                    <a:lnTo>
                      <a:pt x="20314" y="19440"/>
                    </a:lnTo>
                    <a:cubicBezTo>
                      <a:pt x="21021" y="19440"/>
                      <a:pt x="21600" y="18954"/>
                      <a:pt x="21600" y="18360"/>
                    </a:cubicBezTo>
                    <a:lnTo>
                      <a:pt x="21600" y="1080"/>
                    </a:lnTo>
                    <a:cubicBezTo>
                      <a:pt x="21600" y="486"/>
                      <a:pt x="21021" y="0"/>
                      <a:pt x="20314" y="0"/>
                    </a:cubicBezTo>
                    <a:close/>
                  </a:path>
                </a:pathLst>
              </a:custGeom>
              <a:solidFill>
                <a:schemeClr val="accent6"/>
              </a:solidFill>
              <a:ln w="12700" cap="flat">
                <a:noFill/>
                <a:miter lim="400000"/>
              </a:ln>
              <a:effectLst/>
            </p:spPr>
            <p:txBody>
              <a:bodyPr wrap="square" lIns="45719" tIns="45719" rIns="45719" bIns="45719" numCol="1" anchor="t">
                <a:noAutofit/>
              </a:bodyPr>
              <a:lstStyle/>
              <a:p>
                <a:pPr>
                  <a:defRPr>
                    <a:latin typeface="Lato Light"/>
                    <a:ea typeface="Lato Light"/>
                    <a:cs typeface="Lato Light"/>
                    <a:sym typeface="Lato Light"/>
                  </a:defRPr>
                </a:pPr>
                <a:endParaRPr/>
              </a:p>
            </p:txBody>
          </p:sp>
          <p:sp>
            <p:nvSpPr>
              <p:cNvPr id="1186" name="Shape 10357"/>
              <p:cNvSpPr/>
              <p:nvPr/>
            </p:nvSpPr>
            <p:spPr>
              <a:xfrm>
                <a:off x="1471431" y="497283"/>
                <a:ext cx="160891" cy="303698"/>
              </a:xfrm>
              <a:custGeom>
                <a:avLst/>
                <a:gdLst/>
                <a:ahLst/>
                <a:cxnLst>
                  <a:cxn ang="0">
                    <a:pos x="wd2" y="hd2"/>
                  </a:cxn>
                  <a:cxn ang="5400000">
                    <a:pos x="wd2" y="hd2"/>
                  </a:cxn>
                  <a:cxn ang="10800000">
                    <a:pos x="wd2" y="hd2"/>
                  </a:cxn>
                  <a:cxn ang="16200000">
                    <a:pos x="wd2" y="hd2"/>
                  </a:cxn>
                </a:cxnLst>
                <a:rect l="0" t="0" r="r" b="b"/>
                <a:pathLst>
                  <a:path w="21600" h="21600" extrusionOk="0">
                    <a:moveTo>
                      <a:pt x="20250" y="4050"/>
                    </a:moveTo>
                    <a:lnTo>
                      <a:pt x="1618" y="4050"/>
                    </a:lnTo>
                    <a:lnTo>
                      <a:pt x="1618" y="17550"/>
                    </a:lnTo>
                    <a:lnTo>
                      <a:pt x="20250" y="17550"/>
                    </a:lnTo>
                    <a:lnTo>
                      <a:pt x="20250" y="4050"/>
                    </a:lnTo>
                    <a:close/>
                    <a:moveTo>
                      <a:pt x="14175" y="2025"/>
                    </a:moveTo>
                    <a:lnTo>
                      <a:pt x="7425" y="2025"/>
                    </a:lnTo>
                    <a:cubicBezTo>
                      <a:pt x="7052" y="2025"/>
                      <a:pt x="6750" y="2176"/>
                      <a:pt x="6750" y="2363"/>
                    </a:cubicBezTo>
                    <a:cubicBezTo>
                      <a:pt x="6750" y="2549"/>
                      <a:pt x="7052" y="2700"/>
                      <a:pt x="7425" y="2700"/>
                    </a:cubicBezTo>
                    <a:lnTo>
                      <a:pt x="14175" y="2700"/>
                    </a:lnTo>
                    <a:cubicBezTo>
                      <a:pt x="14548" y="2700"/>
                      <a:pt x="14850" y="2549"/>
                      <a:pt x="14850" y="2363"/>
                    </a:cubicBezTo>
                    <a:cubicBezTo>
                      <a:pt x="14850" y="2176"/>
                      <a:pt x="14548" y="2025"/>
                      <a:pt x="14175" y="2025"/>
                    </a:cubicBezTo>
                    <a:close/>
                    <a:moveTo>
                      <a:pt x="11475" y="20250"/>
                    </a:moveTo>
                    <a:cubicBezTo>
                      <a:pt x="12593" y="20250"/>
                      <a:pt x="13500" y="19797"/>
                      <a:pt x="13500" y="19238"/>
                    </a:cubicBezTo>
                    <a:cubicBezTo>
                      <a:pt x="13500" y="18678"/>
                      <a:pt x="12593" y="18225"/>
                      <a:pt x="11475" y="18225"/>
                    </a:cubicBezTo>
                    <a:cubicBezTo>
                      <a:pt x="10357" y="18225"/>
                      <a:pt x="9450" y="18678"/>
                      <a:pt x="9450" y="19238"/>
                    </a:cubicBezTo>
                    <a:cubicBezTo>
                      <a:pt x="9450" y="19797"/>
                      <a:pt x="10357" y="20250"/>
                      <a:pt x="11475" y="20250"/>
                    </a:cubicBezTo>
                    <a:close/>
                    <a:moveTo>
                      <a:pt x="18900" y="21600"/>
                    </a:moveTo>
                    <a:lnTo>
                      <a:pt x="2700" y="21600"/>
                    </a:lnTo>
                    <a:cubicBezTo>
                      <a:pt x="1954" y="21600"/>
                      <a:pt x="1279" y="21449"/>
                      <a:pt x="791" y="21205"/>
                    </a:cubicBezTo>
                    <a:cubicBezTo>
                      <a:pt x="302" y="20960"/>
                      <a:pt x="0" y="20623"/>
                      <a:pt x="0" y="20250"/>
                    </a:cubicBezTo>
                    <a:lnTo>
                      <a:pt x="0" y="1350"/>
                    </a:lnTo>
                    <a:cubicBezTo>
                      <a:pt x="0" y="977"/>
                      <a:pt x="302" y="640"/>
                      <a:pt x="791" y="395"/>
                    </a:cubicBezTo>
                    <a:cubicBezTo>
                      <a:pt x="1279" y="151"/>
                      <a:pt x="1954" y="0"/>
                      <a:pt x="2700" y="0"/>
                    </a:cubicBezTo>
                    <a:lnTo>
                      <a:pt x="18900" y="0"/>
                    </a:lnTo>
                    <a:cubicBezTo>
                      <a:pt x="19646" y="0"/>
                      <a:pt x="20321" y="151"/>
                      <a:pt x="20809" y="395"/>
                    </a:cubicBezTo>
                    <a:cubicBezTo>
                      <a:pt x="21298" y="640"/>
                      <a:pt x="21600" y="977"/>
                      <a:pt x="21600" y="1350"/>
                    </a:cubicBezTo>
                    <a:lnTo>
                      <a:pt x="21600" y="20250"/>
                    </a:lnTo>
                    <a:cubicBezTo>
                      <a:pt x="21600" y="20623"/>
                      <a:pt x="21298" y="20960"/>
                      <a:pt x="20809" y="21205"/>
                    </a:cubicBezTo>
                    <a:cubicBezTo>
                      <a:pt x="20321" y="21449"/>
                      <a:pt x="19646" y="21600"/>
                      <a:pt x="18900" y="21600"/>
                    </a:cubicBezTo>
                    <a:close/>
                  </a:path>
                </a:pathLst>
              </a:custGeom>
              <a:solidFill>
                <a:schemeClr val="accent6"/>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1187" name="Shape 10358"/>
              <p:cNvSpPr/>
              <p:nvPr/>
            </p:nvSpPr>
            <p:spPr>
              <a:xfrm>
                <a:off x="1331091" y="892944"/>
                <a:ext cx="310935" cy="220446"/>
              </a:xfrm>
              <a:custGeom>
                <a:avLst/>
                <a:gdLst/>
                <a:ahLst/>
                <a:cxnLst>
                  <a:cxn ang="0">
                    <a:pos x="wd2" y="hd2"/>
                  </a:cxn>
                  <a:cxn ang="5400000">
                    <a:pos x="wd2" y="hd2"/>
                  </a:cxn>
                  <a:cxn ang="10800000">
                    <a:pos x="wd2" y="hd2"/>
                  </a:cxn>
                  <a:cxn ang="16200000">
                    <a:pos x="wd2" y="hd2"/>
                  </a:cxn>
                </a:cxnLst>
                <a:rect l="0" t="0" r="r" b="b"/>
                <a:pathLst>
                  <a:path w="21600" h="21600" extrusionOk="0">
                    <a:moveTo>
                      <a:pt x="14377" y="10069"/>
                    </a:moveTo>
                    <a:cubicBezTo>
                      <a:pt x="13591" y="10069"/>
                      <a:pt x="12956" y="9222"/>
                      <a:pt x="12956" y="8178"/>
                    </a:cubicBezTo>
                    <a:cubicBezTo>
                      <a:pt x="12956" y="7133"/>
                      <a:pt x="13591" y="6286"/>
                      <a:pt x="14377" y="6286"/>
                    </a:cubicBezTo>
                    <a:cubicBezTo>
                      <a:pt x="15161" y="6286"/>
                      <a:pt x="15797" y="7133"/>
                      <a:pt x="15797" y="8178"/>
                    </a:cubicBezTo>
                    <a:cubicBezTo>
                      <a:pt x="15797" y="9222"/>
                      <a:pt x="15161" y="10069"/>
                      <a:pt x="14377" y="10069"/>
                    </a:cubicBezTo>
                    <a:close/>
                    <a:moveTo>
                      <a:pt x="9355" y="17542"/>
                    </a:moveTo>
                    <a:lnTo>
                      <a:pt x="6514" y="17542"/>
                    </a:lnTo>
                    <a:lnTo>
                      <a:pt x="6514" y="13759"/>
                    </a:lnTo>
                    <a:lnTo>
                      <a:pt x="9355" y="13759"/>
                    </a:lnTo>
                    <a:cubicBezTo>
                      <a:pt x="9355" y="13759"/>
                      <a:pt x="9355" y="17542"/>
                      <a:pt x="9355" y="17542"/>
                    </a:cubicBezTo>
                    <a:close/>
                    <a:moveTo>
                      <a:pt x="4885" y="17542"/>
                    </a:moveTo>
                    <a:lnTo>
                      <a:pt x="2045" y="17542"/>
                    </a:lnTo>
                    <a:lnTo>
                      <a:pt x="2045" y="13759"/>
                    </a:lnTo>
                    <a:lnTo>
                      <a:pt x="4885" y="13759"/>
                    </a:lnTo>
                    <a:cubicBezTo>
                      <a:pt x="4885" y="13759"/>
                      <a:pt x="4885" y="17542"/>
                      <a:pt x="4885" y="17542"/>
                    </a:cubicBezTo>
                    <a:close/>
                    <a:moveTo>
                      <a:pt x="14377" y="1737"/>
                    </a:moveTo>
                    <a:lnTo>
                      <a:pt x="7198" y="11684"/>
                    </a:lnTo>
                    <a:lnTo>
                      <a:pt x="624" y="11684"/>
                    </a:lnTo>
                    <a:lnTo>
                      <a:pt x="624" y="21600"/>
                    </a:lnTo>
                    <a:lnTo>
                      <a:pt x="12488" y="21600"/>
                    </a:lnTo>
                    <a:lnTo>
                      <a:pt x="12488" y="13750"/>
                    </a:lnTo>
                    <a:lnTo>
                      <a:pt x="16265" y="13750"/>
                    </a:lnTo>
                    <a:lnTo>
                      <a:pt x="16265" y="21600"/>
                    </a:lnTo>
                    <a:lnTo>
                      <a:pt x="20961" y="21600"/>
                    </a:lnTo>
                    <a:lnTo>
                      <a:pt x="20961" y="11747"/>
                    </a:lnTo>
                    <a:lnTo>
                      <a:pt x="21600" y="11747"/>
                    </a:lnTo>
                    <a:cubicBezTo>
                      <a:pt x="21600" y="11747"/>
                      <a:pt x="14377" y="1737"/>
                      <a:pt x="14377" y="1737"/>
                    </a:cubicBezTo>
                    <a:close/>
                    <a:moveTo>
                      <a:pt x="21585" y="9988"/>
                    </a:moveTo>
                    <a:lnTo>
                      <a:pt x="21585" y="10640"/>
                    </a:lnTo>
                    <a:lnTo>
                      <a:pt x="14376" y="652"/>
                    </a:lnTo>
                    <a:lnTo>
                      <a:pt x="6905" y="11004"/>
                    </a:lnTo>
                    <a:lnTo>
                      <a:pt x="0" y="11004"/>
                    </a:lnTo>
                    <a:lnTo>
                      <a:pt x="4124" y="5099"/>
                    </a:lnTo>
                    <a:lnTo>
                      <a:pt x="10696" y="5099"/>
                    </a:lnTo>
                    <a:lnTo>
                      <a:pt x="14376" y="0"/>
                    </a:lnTo>
                    <a:cubicBezTo>
                      <a:pt x="14376" y="0"/>
                      <a:pt x="21585" y="9988"/>
                      <a:pt x="21585" y="9988"/>
                    </a:cubicBezTo>
                    <a:close/>
                  </a:path>
                </a:pathLst>
              </a:custGeom>
              <a:solidFill>
                <a:schemeClr val="accent6"/>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1188" name="Shape 10359"/>
              <p:cNvSpPr/>
              <p:nvPr/>
            </p:nvSpPr>
            <p:spPr>
              <a:xfrm>
                <a:off x="1650468" y="726076"/>
                <a:ext cx="256246" cy="213236"/>
              </a:xfrm>
              <a:custGeom>
                <a:avLst/>
                <a:gdLst/>
                <a:ahLst/>
                <a:cxnLst>
                  <a:cxn ang="0">
                    <a:pos x="wd2" y="hd2"/>
                  </a:cxn>
                  <a:cxn ang="5400000">
                    <a:pos x="wd2" y="hd2"/>
                  </a:cxn>
                  <a:cxn ang="10800000">
                    <a:pos x="wd2" y="hd2"/>
                  </a:cxn>
                  <a:cxn ang="16200000">
                    <a:pos x="wd2" y="hd2"/>
                  </a:cxn>
                </a:cxnLst>
                <a:rect l="0" t="0" r="r" b="b"/>
                <a:pathLst>
                  <a:path w="21466" h="21448" extrusionOk="0">
                    <a:moveTo>
                      <a:pt x="1162" y="1839"/>
                    </a:moveTo>
                    <a:cubicBezTo>
                      <a:pt x="454" y="1924"/>
                      <a:pt x="-67" y="2640"/>
                      <a:pt x="7" y="3442"/>
                    </a:cubicBezTo>
                    <a:lnTo>
                      <a:pt x="1557" y="20144"/>
                    </a:lnTo>
                    <a:cubicBezTo>
                      <a:pt x="1631" y="20947"/>
                      <a:pt x="2272" y="21524"/>
                      <a:pt x="2980" y="21440"/>
                    </a:cubicBezTo>
                    <a:lnTo>
                      <a:pt x="19632" y="19456"/>
                    </a:lnTo>
                    <a:cubicBezTo>
                      <a:pt x="20339" y="19372"/>
                      <a:pt x="20850" y="18657"/>
                      <a:pt x="20776" y="17855"/>
                    </a:cubicBezTo>
                    <a:lnTo>
                      <a:pt x="20372" y="13497"/>
                    </a:lnTo>
                    <a:lnTo>
                      <a:pt x="15892" y="14031"/>
                    </a:lnTo>
                    <a:cubicBezTo>
                      <a:pt x="15184" y="14115"/>
                      <a:pt x="14553" y="13536"/>
                      <a:pt x="14479" y="12734"/>
                    </a:cubicBezTo>
                    <a:lnTo>
                      <a:pt x="14209" y="9825"/>
                    </a:lnTo>
                    <a:cubicBezTo>
                      <a:pt x="14135" y="9023"/>
                      <a:pt x="14646" y="8308"/>
                      <a:pt x="15353" y="8224"/>
                    </a:cubicBezTo>
                    <a:lnTo>
                      <a:pt x="19833" y="7690"/>
                    </a:lnTo>
                    <a:lnTo>
                      <a:pt x="19497" y="4062"/>
                    </a:lnTo>
                    <a:cubicBezTo>
                      <a:pt x="19422" y="3260"/>
                      <a:pt x="18790" y="2669"/>
                      <a:pt x="18083" y="2754"/>
                    </a:cubicBezTo>
                    <a:lnTo>
                      <a:pt x="17948" y="1305"/>
                    </a:lnTo>
                    <a:cubicBezTo>
                      <a:pt x="17874" y="503"/>
                      <a:pt x="17243" y="-76"/>
                      <a:pt x="16535" y="8"/>
                    </a:cubicBezTo>
                    <a:lnTo>
                      <a:pt x="1162" y="1839"/>
                    </a:lnTo>
                    <a:close/>
                    <a:moveTo>
                      <a:pt x="1930" y="3213"/>
                    </a:moveTo>
                    <a:lnTo>
                      <a:pt x="15381" y="1611"/>
                    </a:lnTo>
                    <a:cubicBezTo>
                      <a:pt x="15381" y="1611"/>
                      <a:pt x="16670" y="1454"/>
                      <a:pt x="16804" y="2906"/>
                    </a:cubicBezTo>
                    <a:lnTo>
                      <a:pt x="2065" y="4661"/>
                    </a:lnTo>
                    <a:cubicBezTo>
                      <a:pt x="1711" y="4704"/>
                      <a:pt x="1401" y="4420"/>
                      <a:pt x="1364" y="4018"/>
                    </a:cubicBezTo>
                    <a:cubicBezTo>
                      <a:pt x="1327" y="3618"/>
                      <a:pt x="1577" y="3255"/>
                      <a:pt x="1930" y="3213"/>
                    </a:cubicBezTo>
                    <a:close/>
                    <a:moveTo>
                      <a:pt x="16055" y="8878"/>
                    </a:moveTo>
                    <a:cubicBezTo>
                      <a:pt x="15347" y="8963"/>
                      <a:pt x="14836" y="9677"/>
                      <a:pt x="14911" y="10479"/>
                    </a:cubicBezTo>
                    <a:lnTo>
                      <a:pt x="15045" y="11928"/>
                    </a:lnTo>
                    <a:cubicBezTo>
                      <a:pt x="15120" y="12730"/>
                      <a:pt x="15751" y="13309"/>
                      <a:pt x="16458" y="13225"/>
                    </a:cubicBezTo>
                    <a:lnTo>
                      <a:pt x="20304" y="12767"/>
                    </a:lnTo>
                    <a:cubicBezTo>
                      <a:pt x="21012" y="12682"/>
                      <a:pt x="21533" y="11966"/>
                      <a:pt x="21459" y="11164"/>
                    </a:cubicBezTo>
                    <a:lnTo>
                      <a:pt x="21324" y="9716"/>
                    </a:lnTo>
                    <a:cubicBezTo>
                      <a:pt x="21250" y="8913"/>
                      <a:pt x="20608" y="8336"/>
                      <a:pt x="19901" y="8420"/>
                    </a:cubicBezTo>
                    <a:lnTo>
                      <a:pt x="16055" y="8878"/>
                    </a:lnTo>
                    <a:close/>
                    <a:moveTo>
                      <a:pt x="16834" y="10250"/>
                    </a:moveTo>
                    <a:cubicBezTo>
                      <a:pt x="17188" y="10208"/>
                      <a:pt x="17508" y="10491"/>
                      <a:pt x="17545" y="10892"/>
                    </a:cubicBezTo>
                    <a:cubicBezTo>
                      <a:pt x="17582" y="11293"/>
                      <a:pt x="17322" y="11657"/>
                      <a:pt x="16968" y="11699"/>
                    </a:cubicBezTo>
                    <a:cubicBezTo>
                      <a:pt x="16614" y="11741"/>
                      <a:pt x="16293" y="11447"/>
                      <a:pt x="16256" y="11046"/>
                    </a:cubicBezTo>
                    <a:cubicBezTo>
                      <a:pt x="16219" y="10644"/>
                      <a:pt x="16480" y="10293"/>
                      <a:pt x="16834" y="10250"/>
                    </a:cubicBezTo>
                    <a:close/>
                  </a:path>
                </a:pathLst>
              </a:custGeom>
              <a:solidFill>
                <a:schemeClr val="accent6"/>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1189" name="Shape 10360"/>
              <p:cNvSpPr/>
              <p:nvPr/>
            </p:nvSpPr>
            <p:spPr>
              <a:xfrm>
                <a:off x="520954" y="1224041"/>
                <a:ext cx="334434" cy="209811"/>
              </a:xfrm>
              <a:custGeom>
                <a:avLst/>
                <a:gdLst/>
                <a:ahLst/>
                <a:cxnLst>
                  <a:cxn ang="0">
                    <a:pos x="wd2" y="hd2"/>
                  </a:cxn>
                  <a:cxn ang="5400000">
                    <a:pos x="wd2" y="hd2"/>
                  </a:cxn>
                  <a:cxn ang="10800000">
                    <a:pos x="wd2" y="hd2"/>
                  </a:cxn>
                  <a:cxn ang="16200000">
                    <a:pos x="wd2" y="hd2"/>
                  </a:cxn>
                </a:cxnLst>
                <a:rect l="0" t="0" r="r" b="b"/>
                <a:pathLst>
                  <a:path w="21600" h="21423" extrusionOk="0">
                    <a:moveTo>
                      <a:pt x="17523" y="7527"/>
                    </a:moveTo>
                    <a:lnTo>
                      <a:pt x="16892" y="5510"/>
                    </a:lnTo>
                    <a:cubicBezTo>
                      <a:pt x="16891" y="5509"/>
                      <a:pt x="16891" y="5507"/>
                      <a:pt x="16891" y="5505"/>
                    </a:cubicBezTo>
                    <a:cubicBezTo>
                      <a:pt x="16543" y="4391"/>
                      <a:pt x="13689" y="5277"/>
                      <a:pt x="10517" y="7484"/>
                    </a:cubicBezTo>
                    <a:cubicBezTo>
                      <a:pt x="7344" y="9692"/>
                      <a:pt x="5056" y="12384"/>
                      <a:pt x="5404" y="13498"/>
                    </a:cubicBezTo>
                    <a:cubicBezTo>
                      <a:pt x="5404" y="13499"/>
                      <a:pt x="5405" y="13501"/>
                      <a:pt x="5405" y="13502"/>
                    </a:cubicBezTo>
                    <a:lnTo>
                      <a:pt x="5405" y="13503"/>
                    </a:lnTo>
                    <a:lnTo>
                      <a:pt x="5495" y="13791"/>
                    </a:lnTo>
                    <a:lnTo>
                      <a:pt x="0" y="14107"/>
                    </a:lnTo>
                    <a:lnTo>
                      <a:pt x="8178" y="0"/>
                    </a:lnTo>
                    <a:lnTo>
                      <a:pt x="21600" y="1182"/>
                    </a:lnTo>
                    <a:cubicBezTo>
                      <a:pt x="21600" y="1182"/>
                      <a:pt x="17523" y="7527"/>
                      <a:pt x="17523" y="7527"/>
                    </a:cubicBezTo>
                    <a:close/>
                    <a:moveTo>
                      <a:pt x="5685" y="19621"/>
                    </a:moveTo>
                    <a:cubicBezTo>
                      <a:pt x="5884" y="20257"/>
                      <a:pt x="5703" y="21011"/>
                      <a:pt x="5280" y="21306"/>
                    </a:cubicBezTo>
                    <a:cubicBezTo>
                      <a:pt x="4857" y="21600"/>
                      <a:pt x="4353" y="21323"/>
                      <a:pt x="4154" y="20686"/>
                    </a:cubicBezTo>
                    <a:cubicBezTo>
                      <a:pt x="4021" y="20261"/>
                      <a:pt x="4061" y="19785"/>
                      <a:pt x="4227" y="19427"/>
                    </a:cubicBezTo>
                    <a:lnTo>
                      <a:pt x="2645" y="14366"/>
                    </a:lnTo>
                    <a:lnTo>
                      <a:pt x="3561" y="14314"/>
                    </a:lnTo>
                    <a:lnTo>
                      <a:pt x="4992" y="18894"/>
                    </a:lnTo>
                    <a:cubicBezTo>
                      <a:pt x="5283" y="18935"/>
                      <a:pt x="5552" y="19195"/>
                      <a:pt x="5685" y="19621"/>
                    </a:cubicBezTo>
                    <a:close/>
                    <a:moveTo>
                      <a:pt x="17927" y="11804"/>
                    </a:moveTo>
                    <a:lnTo>
                      <a:pt x="16207" y="6303"/>
                    </a:lnTo>
                    <a:cubicBezTo>
                      <a:pt x="15632" y="6170"/>
                      <a:pt x="13695" y="6675"/>
                      <a:pt x="10877" y="8636"/>
                    </a:cubicBezTo>
                    <a:cubicBezTo>
                      <a:pt x="8057" y="10598"/>
                      <a:pt x="6553" y="12487"/>
                      <a:pt x="6252" y="13230"/>
                    </a:cubicBezTo>
                    <a:lnTo>
                      <a:pt x="7971" y="18731"/>
                    </a:lnTo>
                    <a:cubicBezTo>
                      <a:pt x="7971" y="18731"/>
                      <a:pt x="17927" y="11804"/>
                      <a:pt x="17927" y="11804"/>
                    </a:cubicBezTo>
                    <a:close/>
                  </a:path>
                </a:pathLst>
              </a:custGeom>
              <a:solidFill>
                <a:schemeClr val="accent6"/>
              </a:solidFill>
              <a:ln w="12700" cap="flat">
                <a:noFill/>
                <a:miter lim="400000"/>
              </a:ln>
              <a:effectLst/>
            </p:spPr>
            <p:txBody>
              <a:bodyPr wrap="square" lIns="45719" tIns="45719" rIns="45719" bIns="45719" numCol="1" anchor="t">
                <a:noAutofit/>
              </a:bodyPr>
              <a:lstStyle/>
              <a:p>
                <a:pPr>
                  <a:defRPr>
                    <a:latin typeface="Lato Light"/>
                    <a:ea typeface="Lato Light"/>
                    <a:cs typeface="Lato Light"/>
                    <a:sym typeface="Lato Light"/>
                  </a:defRPr>
                </a:pPr>
                <a:endParaRPr/>
              </a:p>
            </p:txBody>
          </p:sp>
          <p:sp>
            <p:nvSpPr>
              <p:cNvPr id="1190" name="Shape 10361"/>
              <p:cNvSpPr/>
              <p:nvPr/>
            </p:nvSpPr>
            <p:spPr>
              <a:xfrm>
                <a:off x="1073288" y="1293160"/>
                <a:ext cx="239096" cy="147630"/>
              </a:xfrm>
              <a:custGeom>
                <a:avLst/>
                <a:gdLst/>
                <a:ahLst/>
                <a:cxnLst>
                  <a:cxn ang="0">
                    <a:pos x="wd2" y="hd2"/>
                  </a:cxn>
                  <a:cxn ang="5400000">
                    <a:pos x="wd2" y="hd2"/>
                  </a:cxn>
                  <a:cxn ang="10800000">
                    <a:pos x="wd2" y="hd2"/>
                  </a:cxn>
                  <a:cxn ang="16200000">
                    <a:pos x="wd2" y="hd2"/>
                  </a:cxn>
                </a:cxnLst>
                <a:rect l="0" t="0" r="r" b="b"/>
                <a:pathLst>
                  <a:path w="21600" h="21600" extrusionOk="0">
                    <a:moveTo>
                      <a:pt x="18900" y="15429"/>
                    </a:moveTo>
                    <a:lnTo>
                      <a:pt x="2700" y="15429"/>
                    </a:lnTo>
                    <a:lnTo>
                      <a:pt x="2700" y="2057"/>
                    </a:lnTo>
                    <a:lnTo>
                      <a:pt x="18900" y="2057"/>
                    </a:lnTo>
                    <a:cubicBezTo>
                      <a:pt x="18900" y="2057"/>
                      <a:pt x="18900" y="15429"/>
                      <a:pt x="18900" y="15429"/>
                    </a:cubicBezTo>
                    <a:close/>
                    <a:moveTo>
                      <a:pt x="18900" y="0"/>
                    </a:moveTo>
                    <a:lnTo>
                      <a:pt x="2700" y="0"/>
                    </a:lnTo>
                    <a:cubicBezTo>
                      <a:pt x="1954" y="0"/>
                      <a:pt x="1350" y="922"/>
                      <a:pt x="1350" y="2057"/>
                    </a:cubicBezTo>
                    <a:cubicBezTo>
                      <a:pt x="1350" y="2057"/>
                      <a:pt x="1350" y="17486"/>
                      <a:pt x="1364" y="17486"/>
                    </a:cubicBezTo>
                    <a:lnTo>
                      <a:pt x="20235" y="17486"/>
                    </a:lnTo>
                    <a:cubicBezTo>
                      <a:pt x="20250" y="17486"/>
                      <a:pt x="20250" y="2057"/>
                      <a:pt x="20250" y="2057"/>
                    </a:cubicBezTo>
                    <a:cubicBezTo>
                      <a:pt x="20250" y="922"/>
                      <a:pt x="19646" y="0"/>
                      <a:pt x="18900" y="0"/>
                    </a:cubicBezTo>
                    <a:close/>
                    <a:moveTo>
                      <a:pt x="20250" y="21600"/>
                    </a:moveTo>
                    <a:lnTo>
                      <a:pt x="1350" y="21600"/>
                    </a:lnTo>
                    <a:cubicBezTo>
                      <a:pt x="604" y="21600"/>
                      <a:pt x="0" y="20679"/>
                      <a:pt x="0" y="19543"/>
                    </a:cubicBezTo>
                    <a:lnTo>
                      <a:pt x="0" y="18514"/>
                    </a:lnTo>
                    <a:lnTo>
                      <a:pt x="8775" y="18514"/>
                    </a:lnTo>
                    <a:lnTo>
                      <a:pt x="8775" y="19543"/>
                    </a:lnTo>
                    <a:lnTo>
                      <a:pt x="12825" y="19543"/>
                    </a:lnTo>
                    <a:lnTo>
                      <a:pt x="12825" y="18514"/>
                    </a:lnTo>
                    <a:lnTo>
                      <a:pt x="21600" y="18514"/>
                    </a:lnTo>
                    <a:lnTo>
                      <a:pt x="21600" y="19543"/>
                    </a:lnTo>
                    <a:cubicBezTo>
                      <a:pt x="21600" y="20679"/>
                      <a:pt x="20995" y="21600"/>
                      <a:pt x="20250" y="21600"/>
                    </a:cubicBezTo>
                    <a:cubicBezTo>
                      <a:pt x="20250" y="21600"/>
                      <a:pt x="20250" y="21600"/>
                      <a:pt x="20250" y="21600"/>
                    </a:cubicBezTo>
                    <a:close/>
                  </a:path>
                </a:pathLst>
              </a:custGeom>
              <a:solidFill>
                <a:schemeClr val="accent6"/>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1191" name="Shape 10362"/>
              <p:cNvSpPr/>
              <p:nvPr/>
            </p:nvSpPr>
            <p:spPr>
              <a:xfrm>
                <a:off x="1115387" y="1093955"/>
                <a:ext cx="163258" cy="154093"/>
              </a:xfrm>
              <a:custGeom>
                <a:avLst/>
                <a:gdLst/>
                <a:ahLst/>
                <a:cxnLst>
                  <a:cxn ang="0">
                    <a:pos x="wd2" y="hd2"/>
                  </a:cxn>
                  <a:cxn ang="5400000">
                    <a:pos x="wd2" y="hd2"/>
                  </a:cxn>
                  <a:cxn ang="10800000">
                    <a:pos x="wd2" y="hd2"/>
                  </a:cxn>
                  <a:cxn ang="16200000">
                    <a:pos x="wd2" y="hd2"/>
                  </a:cxn>
                </a:cxnLst>
                <a:rect l="0" t="0" r="r" b="b"/>
                <a:pathLst>
                  <a:path w="21590" h="21585" extrusionOk="0">
                    <a:moveTo>
                      <a:pt x="5809" y="19810"/>
                    </a:moveTo>
                    <a:lnTo>
                      <a:pt x="0" y="21585"/>
                    </a:lnTo>
                    <a:lnTo>
                      <a:pt x="1723" y="15720"/>
                    </a:lnTo>
                    <a:cubicBezTo>
                      <a:pt x="1723" y="15720"/>
                      <a:pt x="5809" y="19810"/>
                      <a:pt x="5809" y="19810"/>
                    </a:cubicBezTo>
                    <a:close/>
                    <a:moveTo>
                      <a:pt x="14328" y="11295"/>
                    </a:moveTo>
                    <a:cubicBezTo>
                      <a:pt x="14857" y="12168"/>
                      <a:pt x="15219" y="12941"/>
                      <a:pt x="15338" y="13361"/>
                    </a:cubicBezTo>
                    <a:cubicBezTo>
                      <a:pt x="16735" y="12758"/>
                      <a:pt x="18442" y="13050"/>
                      <a:pt x="19809" y="14418"/>
                    </a:cubicBezTo>
                    <a:cubicBezTo>
                      <a:pt x="21600" y="16210"/>
                      <a:pt x="21590" y="21540"/>
                      <a:pt x="21590" y="21540"/>
                    </a:cubicBezTo>
                    <a:cubicBezTo>
                      <a:pt x="21590" y="21540"/>
                      <a:pt x="21587" y="21538"/>
                      <a:pt x="21583" y="21536"/>
                    </a:cubicBezTo>
                    <a:cubicBezTo>
                      <a:pt x="21586" y="21540"/>
                      <a:pt x="21587" y="21543"/>
                      <a:pt x="21587" y="21543"/>
                    </a:cubicBezTo>
                    <a:cubicBezTo>
                      <a:pt x="21587" y="21543"/>
                      <a:pt x="16257" y="21556"/>
                      <a:pt x="14467" y="19765"/>
                    </a:cubicBezTo>
                    <a:cubicBezTo>
                      <a:pt x="13114" y="18410"/>
                      <a:pt x="12816" y="16721"/>
                      <a:pt x="13396" y="15331"/>
                    </a:cubicBezTo>
                    <a:cubicBezTo>
                      <a:pt x="12981" y="15218"/>
                      <a:pt x="12197" y="14852"/>
                      <a:pt x="11308" y="14314"/>
                    </a:cubicBezTo>
                    <a:lnTo>
                      <a:pt x="6478" y="19142"/>
                    </a:lnTo>
                    <a:lnTo>
                      <a:pt x="2392" y="15051"/>
                    </a:lnTo>
                    <a:lnTo>
                      <a:pt x="6994" y="10450"/>
                    </a:lnTo>
                    <a:cubicBezTo>
                      <a:pt x="4968" y="7962"/>
                      <a:pt x="2105" y="4020"/>
                      <a:pt x="1025" y="2336"/>
                    </a:cubicBezTo>
                    <a:cubicBezTo>
                      <a:pt x="11" y="756"/>
                      <a:pt x="7" y="211"/>
                      <a:pt x="44" y="57"/>
                    </a:cubicBezTo>
                    <a:cubicBezTo>
                      <a:pt x="31" y="43"/>
                      <a:pt x="37" y="38"/>
                      <a:pt x="52" y="32"/>
                    </a:cubicBezTo>
                    <a:cubicBezTo>
                      <a:pt x="59" y="13"/>
                      <a:pt x="65" y="4"/>
                      <a:pt x="65" y="4"/>
                    </a:cubicBezTo>
                    <a:cubicBezTo>
                      <a:pt x="237" y="-15"/>
                      <a:pt x="782" y="-11"/>
                      <a:pt x="2361" y="1003"/>
                    </a:cubicBezTo>
                    <a:cubicBezTo>
                      <a:pt x="4043" y="2084"/>
                      <a:pt x="7984" y="4949"/>
                      <a:pt x="10469" y="6978"/>
                    </a:cubicBezTo>
                    <a:lnTo>
                      <a:pt x="14322" y="3125"/>
                    </a:lnTo>
                    <a:lnTo>
                      <a:pt x="18411" y="7213"/>
                    </a:lnTo>
                    <a:cubicBezTo>
                      <a:pt x="18411" y="7213"/>
                      <a:pt x="14328" y="11295"/>
                      <a:pt x="14328" y="11295"/>
                    </a:cubicBezTo>
                    <a:close/>
                    <a:moveTo>
                      <a:pt x="15005" y="2441"/>
                    </a:moveTo>
                    <a:lnTo>
                      <a:pt x="17418" y="30"/>
                    </a:lnTo>
                    <a:lnTo>
                      <a:pt x="21507" y="4118"/>
                    </a:lnTo>
                    <a:lnTo>
                      <a:pt x="19094" y="6530"/>
                    </a:lnTo>
                    <a:cubicBezTo>
                      <a:pt x="19094" y="6530"/>
                      <a:pt x="15005" y="2441"/>
                      <a:pt x="15005" y="2441"/>
                    </a:cubicBezTo>
                    <a:close/>
                  </a:path>
                </a:pathLst>
              </a:custGeom>
              <a:solidFill>
                <a:schemeClr val="accent6"/>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1192" name="Shape 10363"/>
              <p:cNvSpPr/>
              <p:nvPr/>
            </p:nvSpPr>
            <p:spPr>
              <a:xfrm>
                <a:off x="618000" y="1292131"/>
                <a:ext cx="416722" cy="338829"/>
              </a:xfrm>
              <a:custGeom>
                <a:avLst/>
                <a:gdLst/>
                <a:ahLst/>
                <a:cxnLst>
                  <a:cxn ang="0">
                    <a:pos x="wd2" y="hd2"/>
                  </a:cxn>
                  <a:cxn ang="5400000">
                    <a:pos x="wd2" y="hd2"/>
                  </a:cxn>
                  <a:cxn ang="10800000">
                    <a:pos x="wd2" y="hd2"/>
                  </a:cxn>
                  <a:cxn ang="16200000">
                    <a:pos x="wd2" y="hd2"/>
                  </a:cxn>
                </a:cxnLst>
                <a:rect l="0" t="0" r="r" b="b"/>
                <a:pathLst>
                  <a:path w="21600" h="21600" extrusionOk="0">
                    <a:moveTo>
                      <a:pt x="4937" y="21600"/>
                    </a:moveTo>
                    <a:cubicBezTo>
                      <a:pt x="7087" y="19915"/>
                      <a:pt x="7254" y="17403"/>
                      <a:pt x="7225" y="15022"/>
                    </a:cubicBezTo>
                    <a:cubicBezTo>
                      <a:pt x="9087" y="15916"/>
                      <a:pt x="11129" y="16612"/>
                      <a:pt x="13235" y="14961"/>
                    </a:cubicBezTo>
                    <a:cubicBezTo>
                      <a:pt x="15319" y="13326"/>
                      <a:pt x="15547" y="10891"/>
                      <a:pt x="15533" y="8574"/>
                    </a:cubicBezTo>
                    <a:cubicBezTo>
                      <a:pt x="17412" y="9482"/>
                      <a:pt x="19470" y="10214"/>
                      <a:pt x="21600" y="8543"/>
                    </a:cubicBezTo>
                    <a:lnTo>
                      <a:pt x="20969" y="7441"/>
                    </a:lnTo>
                    <a:cubicBezTo>
                      <a:pt x="19165" y="8855"/>
                      <a:pt x="17455" y="8115"/>
                      <a:pt x="15526" y="7147"/>
                    </a:cubicBezTo>
                    <a:cubicBezTo>
                      <a:pt x="15470" y="4670"/>
                      <a:pt x="15489" y="2522"/>
                      <a:pt x="17315" y="1092"/>
                    </a:cubicBezTo>
                    <a:lnTo>
                      <a:pt x="16670" y="0"/>
                    </a:lnTo>
                    <a:cubicBezTo>
                      <a:pt x="14521" y="1685"/>
                      <a:pt x="14346" y="4208"/>
                      <a:pt x="14375" y="6589"/>
                    </a:cubicBezTo>
                    <a:cubicBezTo>
                      <a:pt x="12514" y="5696"/>
                      <a:pt x="10476" y="5018"/>
                      <a:pt x="8371" y="6668"/>
                    </a:cubicBezTo>
                    <a:cubicBezTo>
                      <a:pt x="6282" y="8306"/>
                      <a:pt x="6070" y="10724"/>
                      <a:pt x="6085" y="13045"/>
                    </a:cubicBezTo>
                    <a:cubicBezTo>
                      <a:pt x="4204" y="12134"/>
                      <a:pt x="2134" y="11396"/>
                      <a:pt x="0" y="13068"/>
                    </a:cubicBezTo>
                    <a:cubicBezTo>
                      <a:pt x="0" y="13068"/>
                      <a:pt x="641" y="14162"/>
                      <a:pt x="641" y="14162"/>
                    </a:cubicBezTo>
                    <a:cubicBezTo>
                      <a:pt x="2449" y="12745"/>
                      <a:pt x="4156" y="13499"/>
                      <a:pt x="6093" y="14471"/>
                    </a:cubicBezTo>
                    <a:cubicBezTo>
                      <a:pt x="6148" y="16943"/>
                      <a:pt x="6117" y="19084"/>
                      <a:pt x="4295" y="20512"/>
                    </a:cubicBezTo>
                    <a:lnTo>
                      <a:pt x="4937" y="21600"/>
                    </a:lnTo>
                    <a:close/>
                    <a:moveTo>
                      <a:pt x="4054" y="19679"/>
                    </a:moveTo>
                    <a:cubicBezTo>
                      <a:pt x="4369" y="19426"/>
                      <a:pt x="4614" y="19148"/>
                      <a:pt x="4809" y="18844"/>
                    </a:cubicBezTo>
                    <a:cubicBezTo>
                      <a:pt x="4809" y="18844"/>
                      <a:pt x="2134" y="14221"/>
                      <a:pt x="2134" y="14221"/>
                    </a:cubicBezTo>
                    <a:cubicBezTo>
                      <a:pt x="1820" y="14319"/>
                      <a:pt x="1507" y="14483"/>
                      <a:pt x="1188" y="14730"/>
                    </a:cubicBezTo>
                    <a:lnTo>
                      <a:pt x="4054" y="19679"/>
                    </a:lnTo>
                    <a:close/>
                    <a:moveTo>
                      <a:pt x="5303" y="17641"/>
                    </a:moveTo>
                    <a:cubicBezTo>
                      <a:pt x="5447" y="17150"/>
                      <a:pt x="5511" y="16611"/>
                      <a:pt x="5534" y="16026"/>
                    </a:cubicBezTo>
                    <a:lnTo>
                      <a:pt x="4636" y="14466"/>
                    </a:lnTo>
                    <a:cubicBezTo>
                      <a:pt x="4164" y="14273"/>
                      <a:pt x="3712" y="14138"/>
                      <a:pt x="3269" y="14112"/>
                    </a:cubicBezTo>
                    <a:lnTo>
                      <a:pt x="5303" y="17641"/>
                    </a:lnTo>
                    <a:close/>
                    <a:moveTo>
                      <a:pt x="7218" y="13596"/>
                    </a:moveTo>
                    <a:cubicBezTo>
                      <a:pt x="7170" y="11212"/>
                      <a:pt x="7244" y="9148"/>
                      <a:pt x="9015" y="7760"/>
                    </a:cubicBezTo>
                    <a:cubicBezTo>
                      <a:pt x="10800" y="6360"/>
                      <a:pt x="12484" y="7073"/>
                      <a:pt x="14389" y="8027"/>
                    </a:cubicBezTo>
                    <a:cubicBezTo>
                      <a:pt x="14437" y="10403"/>
                      <a:pt x="14371" y="12473"/>
                      <a:pt x="12604" y="13859"/>
                    </a:cubicBezTo>
                    <a:cubicBezTo>
                      <a:pt x="10819" y="15258"/>
                      <a:pt x="9123" y="14549"/>
                      <a:pt x="7218" y="13596"/>
                    </a:cubicBezTo>
                    <a:close/>
                    <a:moveTo>
                      <a:pt x="9128" y="13531"/>
                    </a:moveTo>
                    <a:cubicBezTo>
                      <a:pt x="9683" y="13753"/>
                      <a:pt x="10215" y="13899"/>
                      <a:pt x="10736" y="13922"/>
                    </a:cubicBezTo>
                    <a:lnTo>
                      <a:pt x="8270" y="9693"/>
                    </a:lnTo>
                    <a:cubicBezTo>
                      <a:pt x="8094" y="10262"/>
                      <a:pt x="8018" y="10890"/>
                      <a:pt x="7988" y="11570"/>
                    </a:cubicBezTo>
                    <a:lnTo>
                      <a:pt x="9128" y="13531"/>
                    </a:lnTo>
                    <a:close/>
                    <a:moveTo>
                      <a:pt x="11711" y="13445"/>
                    </a:moveTo>
                    <a:cubicBezTo>
                      <a:pt x="11906" y="13348"/>
                      <a:pt x="12100" y="13226"/>
                      <a:pt x="12298" y="13067"/>
                    </a:cubicBezTo>
                    <a:cubicBezTo>
                      <a:pt x="12398" y="12988"/>
                      <a:pt x="12489" y="12904"/>
                      <a:pt x="12577" y="12819"/>
                    </a:cubicBezTo>
                    <a:lnTo>
                      <a:pt x="9787" y="7934"/>
                    </a:lnTo>
                    <a:cubicBezTo>
                      <a:pt x="9688" y="7998"/>
                      <a:pt x="9589" y="8069"/>
                      <a:pt x="9488" y="8149"/>
                    </a:cubicBezTo>
                    <a:cubicBezTo>
                      <a:pt x="9290" y="8307"/>
                      <a:pt x="9121" y="8474"/>
                      <a:pt x="8972" y="8652"/>
                    </a:cubicBezTo>
                    <a:lnTo>
                      <a:pt x="11711" y="13445"/>
                    </a:lnTo>
                    <a:close/>
                    <a:moveTo>
                      <a:pt x="13407" y="12000"/>
                    </a:moveTo>
                    <a:cubicBezTo>
                      <a:pt x="13611" y="11527"/>
                      <a:pt x="13723" y="11008"/>
                      <a:pt x="13784" y="10444"/>
                    </a:cubicBezTo>
                    <a:lnTo>
                      <a:pt x="12283" y="7830"/>
                    </a:lnTo>
                    <a:cubicBezTo>
                      <a:pt x="11815" y="7685"/>
                      <a:pt x="11363" y="7615"/>
                      <a:pt x="10913" y="7660"/>
                    </a:cubicBezTo>
                    <a:lnTo>
                      <a:pt x="13407" y="12000"/>
                    </a:lnTo>
                    <a:close/>
                    <a:moveTo>
                      <a:pt x="16965" y="7123"/>
                    </a:moveTo>
                    <a:cubicBezTo>
                      <a:pt x="17421" y="7289"/>
                      <a:pt x="17855" y="7394"/>
                      <a:pt x="18279" y="7398"/>
                    </a:cubicBezTo>
                    <a:lnTo>
                      <a:pt x="16261" y="4044"/>
                    </a:lnTo>
                    <a:cubicBezTo>
                      <a:pt x="16133" y="4533"/>
                      <a:pt x="16081" y="5067"/>
                      <a:pt x="16071" y="5642"/>
                    </a:cubicBezTo>
                    <a:lnTo>
                      <a:pt x="16965" y="7123"/>
                    </a:lnTo>
                    <a:close/>
                    <a:moveTo>
                      <a:pt x="19610" y="7085"/>
                    </a:moveTo>
                    <a:cubicBezTo>
                      <a:pt x="19909" y="6982"/>
                      <a:pt x="20208" y="6817"/>
                      <a:pt x="20510" y="6570"/>
                    </a:cubicBezTo>
                    <a:lnTo>
                      <a:pt x="17721" y="1845"/>
                    </a:lnTo>
                    <a:cubicBezTo>
                      <a:pt x="17423" y="2098"/>
                      <a:pt x="17191" y="2376"/>
                      <a:pt x="17007" y="2675"/>
                    </a:cubicBezTo>
                    <a:cubicBezTo>
                      <a:pt x="17007" y="2675"/>
                      <a:pt x="19610" y="7085"/>
                      <a:pt x="19610" y="7085"/>
                    </a:cubicBezTo>
                    <a:close/>
                  </a:path>
                </a:pathLst>
              </a:custGeom>
              <a:solidFill>
                <a:schemeClr val="accent6"/>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1193" name="Shape 10364"/>
              <p:cNvSpPr/>
              <p:nvPr/>
            </p:nvSpPr>
            <p:spPr>
              <a:xfrm>
                <a:off x="1777068" y="234743"/>
                <a:ext cx="243854" cy="239814"/>
              </a:xfrm>
              <a:custGeom>
                <a:avLst/>
                <a:gdLst/>
                <a:ahLst/>
                <a:cxnLst>
                  <a:cxn ang="0">
                    <a:pos x="wd2" y="hd2"/>
                  </a:cxn>
                  <a:cxn ang="5400000">
                    <a:pos x="wd2" y="hd2"/>
                  </a:cxn>
                  <a:cxn ang="10800000">
                    <a:pos x="wd2" y="hd2"/>
                  </a:cxn>
                  <a:cxn ang="16200000">
                    <a:pos x="wd2" y="hd2"/>
                  </a:cxn>
                </a:cxnLst>
                <a:rect l="0" t="0" r="r" b="b"/>
                <a:pathLst>
                  <a:path w="21600" h="21458" extrusionOk="0">
                    <a:moveTo>
                      <a:pt x="0" y="2367"/>
                    </a:moveTo>
                    <a:lnTo>
                      <a:pt x="8951" y="11157"/>
                    </a:lnTo>
                    <a:lnTo>
                      <a:pt x="11078" y="9188"/>
                    </a:lnTo>
                    <a:lnTo>
                      <a:pt x="6437" y="4635"/>
                    </a:lnTo>
                    <a:cubicBezTo>
                      <a:pt x="6796" y="4533"/>
                      <a:pt x="7134" y="4350"/>
                      <a:pt x="7402" y="4069"/>
                    </a:cubicBezTo>
                    <a:cubicBezTo>
                      <a:pt x="7936" y="3511"/>
                      <a:pt x="8097" y="2728"/>
                      <a:pt x="7933" y="1987"/>
                    </a:cubicBezTo>
                    <a:cubicBezTo>
                      <a:pt x="7919" y="1921"/>
                      <a:pt x="7902" y="1856"/>
                      <a:pt x="7882" y="1792"/>
                    </a:cubicBezTo>
                    <a:cubicBezTo>
                      <a:pt x="9084" y="1420"/>
                      <a:pt x="10285" y="1313"/>
                      <a:pt x="11432" y="1512"/>
                    </a:cubicBezTo>
                    <a:cubicBezTo>
                      <a:pt x="13324" y="1841"/>
                      <a:pt x="14949" y="2953"/>
                      <a:pt x="16131" y="4728"/>
                    </a:cubicBezTo>
                    <a:cubicBezTo>
                      <a:pt x="17973" y="7495"/>
                      <a:pt x="17832" y="11043"/>
                      <a:pt x="15877" y="13613"/>
                    </a:cubicBezTo>
                    <a:lnTo>
                      <a:pt x="14455" y="12303"/>
                    </a:lnTo>
                    <a:lnTo>
                      <a:pt x="15915" y="10862"/>
                    </a:lnTo>
                    <a:lnTo>
                      <a:pt x="15206" y="10209"/>
                    </a:lnTo>
                    <a:lnTo>
                      <a:pt x="9882" y="15464"/>
                    </a:lnTo>
                    <a:lnTo>
                      <a:pt x="10592" y="16118"/>
                    </a:lnTo>
                    <a:lnTo>
                      <a:pt x="12054" y="14674"/>
                    </a:lnTo>
                    <a:lnTo>
                      <a:pt x="14365" y="16801"/>
                    </a:lnTo>
                    <a:lnTo>
                      <a:pt x="11305" y="19822"/>
                    </a:lnTo>
                    <a:lnTo>
                      <a:pt x="13081" y="21458"/>
                    </a:lnTo>
                    <a:lnTo>
                      <a:pt x="21600" y="13048"/>
                    </a:lnTo>
                    <a:lnTo>
                      <a:pt x="19823" y="11412"/>
                    </a:lnTo>
                    <a:lnTo>
                      <a:pt x="17690" y="13518"/>
                    </a:lnTo>
                    <a:cubicBezTo>
                      <a:pt x="19379" y="10601"/>
                      <a:pt x="19335" y="6908"/>
                      <a:pt x="17380" y="3973"/>
                    </a:cubicBezTo>
                    <a:cubicBezTo>
                      <a:pt x="15971" y="1856"/>
                      <a:pt x="14006" y="526"/>
                      <a:pt x="11697" y="124"/>
                    </a:cubicBezTo>
                    <a:cubicBezTo>
                      <a:pt x="10165" y="-142"/>
                      <a:pt x="8574" y="24"/>
                      <a:pt x="7002" y="585"/>
                    </a:cubicBezTo>
                    <a:cubicBezTo>
                      <a:pt x="6059" y="-12"/>
                      <a:pt x="4773" y="95"/>
                      <a:pt x="3959" y="899"/>
                    </a:cubicBezTo>
                    <a:cubicBezTo>
                      <a:pt x="3722" y="1133"/>
                      <a:pt x="3552" y="1402"/>
                      <a:pt x="3440" y="1690"/>
                    </a:cubicBezTo>
                    <a:lnTo>
                      <a:pt x="2124" y="401"/>
                    </a:lnTo>
                    <a:lnTo>
                      <a:pt x="0" y="2367"/>
                    </a:lnTo>
                    <a:close/>
                    <a:moveTo>
                      <a:pt x="5023" y="1879"/>
                    </a:moveTo>
                    <a:cubicBezTo>
                      <a:pt x="5331" y="1567"/>
                      <a:pt x="5827" y="1505"/>
                      <a:pt x="6199" y="1742"/>
                    </a:cubicBezTo>
                    <a:cubicBezTo>
                      <a:pt x="6584" y="1986"/>
                      <a:pt x="6712" y="2467"/>
                      <a:pt x="6498" y="2857"/>
                    </a:cubicBezTo>
                    <a:cubicBezTo>
                      <a:pt x="6457" y="2939"/>
                      <a:pt x="6405" y="3017"/>
                      <a:pt x="6335" y="3086"/>
                    </a:cubicBezTo>
                    <a:cubicBezTo>
                      <a:pt x="5986" y="3431"/>
                      <a:pt x="5406" y="3440"/>
                      <a:pt x="5046" y="3108"/>
                    </a:cubicBezTo>
                    <a:cubicBezTo>
                      <a:pt x="4686" y="2775"/>
                      <a:pt x="4679" y="2227"/>
                      <a:pt x="5023" y="1879"/>
                    </a:cubicBezTo>
                    <a:close/>
                  </a:path>
                </a:pathLst>
              </a:custGeom>
              <a:solidFill>
                <a:schemeClr val="accent6"/>
              </a:solidFill>
              <a:ln w="12700" cap="flat">
                <a:noFill/>
                <a:miter lim="400000"/>
              </a:ln>
              <a:effectLst/>
            </p:spPr>
            <p:txBody>
              <a:bodyPr wrap="square" lIns="45719" tIns="45719" rIns="45719" bIns="45719" numCol="1" anchor="t">
                <a:noAutofit/>
              </a:bodyPr>
              <a:lstStyle/>
              <a:p>
                <a:pPr>
                  <a:defRPr>
                    <a:latin typeface="Lato Light"/>
                    <a:ea typeface="Lato Light"/>
                    <a:cs typeface="Lato Light"/>
                    <a:sym typeface="Lato Light"/>
                  </a:defRPr>
                </a:pPr>
                <a:endParaRPr/>
              </a:p>
            </p:txBody>
          </p:sp>
          <p:sp>
            <p:nvSpPr>
              <p:cNvPr id="1194" name="Shape 10365"/>
              <p:cNvSpPr/>
              <p:nvPr/>
            </p:nvSpPr>
            <p:spPr>
              <a:xfrm>
                <a:off x="1943427" y="1141513"/>
                <a:ext cx="197735" cy="132283"/>
              </a:xfrm>
              <a:custGeom>
                <a:avLst/>
                <a:gdLst/>
                <a:ahLst/>
                <a:cxnLst>
                  <a:cxn ang="0">
                    <a:pos x="wd2" y="hd2"/>
                  </a:cxn>
                  <a:cxn ang="5400000">
                    <a:pos x="wd2" y="hd2"/>
                  </a:cxn>
                  <a:cxn ang="10800000">
                    <a:pos x="wd2" y="hd2"/>
                  </a:cxn>
                  <a:cxn ang="16200000">
                    <a:pos x="wd2" y="hd2"/>
                  </a:cxn>
                </a:cxnLst>
                <a:rect l="0" t="0"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chemeClr val="accent6"/>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1195" name="Shape 10366"/>
              <p:cNvSpPr/>
              <p:nvPr/>
            </p:nvSpPr>
            <p:spPr>
              <a:xfrm>
                <a:off x="1679631" y="451363"/>
                <a:ext cx="219364" cy="229187"/>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chemeClr val="accent6"/>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1196" name="Shape 10367"/>
              <p:cNvSpPr/>
              <p:nvPr/>
            </p:nvSpPr>
            <p:spPr>
              <a:xfrm>
                <a:off x="1666542" y="1256179"/>
                <a:ext cx="300448" cy="333635"/>
              </a:xfrm>
              <a:custGeom>
                <a:avLst/>
                <a:gdLst/>
                <a:ahLst/>
                <a:cxnLst>
                  <a:cxn ang="0">
                    <a:pos x="wd2" y="hd2"/>
                  </a:cxn>
                  <a:cxn ang="5400000">
                    <a:pos x="wd2" y="hd2"/>
                  </a:cxn>
                  <a:cxn ang="10800000">
                    <a:pos x="wd2" y="hd2"/>
                  </a:cxn>
                  <a:cxn ang="16200000">
                    <a:pos x="wd2" y="hd2"/>
                  </a:cxn>
                </a:cxnLst>
                <a:rect l="0" t="0" r="r" b="b"/>
                <a:pathLst>
                  <a:path w="19200" h="21330" extrusionOk="0">
                    <a:moveTo>
                      <a:pt x="9478" y="70"/>
                    </a:moveTo>
                    <a:cubicBezTo>
                      <a:pt x="11123" y="275"/>
                      <a:pt x="12738" y="926"/>
                      <a:pt x="14085" y="2033"/>
                    </a:cubicBezTo>
                    <a:cubicBezTo>
                      <a:pt x="15975" y="3587"/>
                      <a:pt x="17009" y="5837"/>
                      <a:pt x="16934" y="8191"/>
                    </a:cubicBezTo>
                    <a:cubicBezTo>
                      <a:pt x="16906" y="10082"/>
                      <a:pt x="16181" y="11892"/>
                      <a:pt x="14857" y="13325"/>
                    </a:cubicBezTo>
                    <a:cubicBezTo>
                      <a:pt x="12856" y="15492"/>
                      <a:pt x="9834" y="16495"/>
                      <a:pt x="6855" y="15993"/>
                    </a:cubicBezTo>
                    <a:cubicBezTo>
                      <a:pt x="490" y="14716"/>
                      <a:pt x="-2157" y="7497"/>
                      <a:pt x="2010" y="2777"/>
                    </a:cubicBezTo>
                    <a:cubicBezTo>
                      <a:pt x="3900" y="636"/>
                      <a:pt x="6738" y="-270"/>
                      <a:pt x="9478" y="70"/>
                    </a:cubicBezTo>
                    <a:close/>
                    <a:moveTo>
                      <a:pt x="16810" y="1701"/>
                    </a:moveTo>
                    <a:cubicBezTo>
                      <a:pt x="18615" y="3813"/>
                      <a:pt x="19443" y="6468"/>
                      <a:pt x="19138" y="9166"/>
                    </a:cubicBezTo>
                    <a:cubicBezTo>
                      <a:pt x="18833" y="11864"/>
                      <a:pt x="17426" y="14285"/>
                      <a:pt x="15190" y="15989"/>
                    </a:cubicBezTo>
                    <a:cubicBezTo>
                      <a:pt x="12661" y="17917"/>
                      <a:pt x="9406" y="18601"/>
                      <a:pt x="6358" y="18041"/>
                    </a:cubicBezTo>
                    <a:cubicBezTo>
                      <a:pt x="5748" y="17930"/>
                      <a:pt x="5142" y="17768"/>
                      <a:pt x="4557" y="17556"/>
                    </a:cubicBezTo>
                    <a:lnTo>
                      <a:pt x="4163" y="19469"/>
                    </a:lnTo>
                    <a:lnTo>
                      <a:pt x="7062" y="20001"/>
                    </a:lnTo>
                    <a:lnTo>
                      <a:pt x="6789" y="21330"/>
                    </a:lnTo>
                    <a:lnTo>
                      <a:pt x="226" y="20125"/>
                    </a:lnTo>
                    <a:lnTo>
                      <a:pt x="499" y="18797"/>
                    </a:lnTo>
                    <a:lnTo>
                      <a:pt x="2756" y="19211"/>
                    </a:lnTo>
                    <a:lnTo>
                      <a:pt x="3218" y="16966"/>
                    </a:lnTo>
                    <a:cubicBezTo>
                      <a:pt x="2950" y="16826"/>
                      <a:pt x="2687" y="16675"/>
                      <a:pt x="2430" y="16512"/>
                    </a:cubicBezTo>
                    <a:cubicBezTo>
                      <a:pt x="2173" y="16350"/>
                      <a:pt x="1927" y="16169"/>
                      <a:pt x="1683" y="15983"/>
                    </a:cubicBezTo>
                    <a:lnTo>
                      <a:pt x="2579" y="14935"/>
                    </a:lnTo>
                    <a:cubicBezTo>
                      <a:pt x="5969" y="17524"/>
                      <a:pt x="10901" y="17524"/>
                      <a:pt x="14299" y="14934"/>
                    </a:cubicBezTo>
                    <a:cubicBezTo>
                      <a:pt x="16238" y="13457"/>
                      <a:pt x="17443" y="11361"/>
                      <a:pt x="17707" y="9022"/>
                    </a:cubicBezTo>
                    <a:cubicBezTo>
                      <a:pt x="17972" y="6683"/>
                      <a:pt x="17266" y="4386"/>
                      <a:pt x="15702" y="2556"/>
                    </a:cubicBezTo>
                    <a:lnTo>
                      <a:pt x="16810" y="1701"/>
                    </a:lnTo>
                    <a:close/>
                    <a:moveTo>
                      <a:pt x="9714" y="1065"/>
                    </a:moveTo>
                    <a:cubicBezTo>
                      <a:pt x="9277" y="997"/>
                      <a:pt x="8831" y="969"/>
                      <a:pt x="8386" y="975"/>
                    </a:cubicBezTo>
                    <a:cubicBezTo>
                      <a:pt x="8459" y="1223"/>
                      <a:pt x="8543" y="1462"/>
                      <a:pt x="8640" y="1700"/>
                    </a:cubicBezTo>
                    <a:cubicBezTo>
                      <a:pt x="8736" y="1937"/>
                      <a:pt x="8845" y="2173"/>
                      <a:pt x="8961" y="2400"/>
                    </a:cubicBezTo>
                    <a:cubicBezTo>
                      <a:pt x="9288" y="2209"/>
                      <a:pt x="9626" y="2029"/>
                      <a:pt x="9966" y="1860"/>
                    </a:cubicBezTo>
                    <a:cubicBezTo>
                      <a:pt x="10306" y="1690"/>
                      <a:pt x="10644" y="1530"/>
                      <a:pt x="10996" y="1383"/>
                    </a:cubicBezTo>
                    <a:cubicBezTo>
                      <a:pt x="10578" y="1245"/>
                      <a:pt x="10152" y="1133"/>
                      <a:pt x="9714" y="1065"/>
                    </a:cubicBezTo>
                    <a:close/>
                    <a:moveTo>
                      <a:pt x="12201" y="1890"/>
                    </a:moveTo>
                    <a:cubicBezTo>
                      <a:pt x="11714" y="2061"/>
                      <a:pt x="11236" y="2255"/>
                      <a:pt x="10772" y="2471"/>
                    </a:cubicBezTo>
                    <a:cubicBezTo>
                      <a:pt x="10308" y="2688"/>
                      <a:pt x="9855" y="2926"/>
                      <a:pt x="9416" y="3185"/>
                    </a:cubicBezTo>
                    <a:cubicBezTo>
                      <a:pt x="9616" y="3489"/>
                      <a:pt x="9840" y="3789"/>
                      <a:pt x="10078" y="4068"/>
                    </a:cubicBezTo>
                    <a:cubicBezTo>
                      <a:pt x="10317" y="4346"/>
                      <a:pt x="10570" y="4611"/>
                      <a:pt x="10846" y="4862"/>
                    </a:cubicBezTo>
                    <a:lnTo>
                      <a:pt x="13082" y="2443"/>
                    </a:lnTo>
                    <a:cubicBezTo>
                      <a:pt x="12943" y="2343"/>
                      <a:pt x="12797" y="2241"/>
                      <a:pt x="12651" y="2150"/>
                    </a:cubicBezTo>
                    <a:cubicBezTo>
                      <a:pt x="12505" y="2060"/>
                      <a:pt x="12353" y="1970"/>
                      <a:pt x="12201" y="1890"/>
                    </a:cubicBezTo>
                    <a:close/>
                    <a:moveTo>
                      <a:pt x="7361" y="1001"/>
                    </a:moveTo>
                    <a:cubicBezTo>
                      <a:pt x="6539" y="1112"/>
                      <a:pt x="5753" y="1344"/>
                      <a:pt x="5028" y="1690"/>
                    </a:cubicBezTo>
                    <a:cubicBezTo>
                      <a:pt x="4304" y="2036"/>
                      <a:pt x="3643" y="2486"/>
                      <a:pt x="3063" y="3042"/>
                    </a:cubicBezTo>
                    <a:lnTo>
                      <a:pt x="5528" y="5075"/>
                    </a:lnTo>
                    <a:cubicBezTo>
                      <a:pt x="5921" y="4672"/>
                      <a:pt x="6338" y="4284"/>
                      <a:pt x="6772" y="3924"/>
                    </a:cubicBezTo>
                    <a:cubicBezTo>
                      <a:pt x="7205" y="3565"/>
                      <a:pt x="7654" y="3228"/>
                      <a:pt x="8125" y="2913"/>
                    </a:cubicBezTo>
                    <a:cubicBezTo>
                      <a:pt x="7963" y="2609"/>
                      <a:pt x="7818" y="2297"/>
                      <a:pt x="7689" y="1977"/>
                    </a:cubicBezTo>
                    <a:cubicBezTo>
                      <a:pt x="7560" y="1656"/>
                      <a:pt x="7453" y="1337"/>
                      <a:pt x="7361" y="1001"/>
                    </a:cubicBezTo>
                    <a:close/>
                    <a:moveTo>
                      <a:pt x="13805" y="3028"/>
                    </a:moveTo>
                    <a:lnTo>
                      <a:pt x="11569" y="5447"/>
                    </a:lnTo>
                    <a:cubicBezTo>
                      <a:pt x="11851" y="5650"/>
                      <a:pt x="12143" y="5841"/>
                      <a:pt x="12448" y="6012"/>
                    </a:cubicBezTo>
                    <a:cubicBezTo>
                      <a:pt x="12751" y="6183"/>
                      <a:pt x="13063" y="6333"/>
                      <a:pt x="13386" y="6470"/>
                    </a:cubicBezTo>
                    <a:cubicBezTo>
                      <a:pt x="13601" y="6014"/>
                      <a:pt x="13797" y="5551"/>
                      <a:pt x="13962" y="5078"/>
                    </a:cubicBezTo>
                    <a:cubicBezTo>
                      <a:pt x="14127" y="4604"/>
                      <a:pt x="14272" y="4123"/>
                      <a:pt x="14385" y="3634"/>
                    </a:cubicBezTo>
                    <a:cubicBezTo>
                      <a:pt x="14295" y="3529"/>
                      <a:pt x="14194" y="3419"/>
                      <a:pt x="14097" y="3319"/>
                    </a:cubicBezTo>
                    <a:cubicBezTo>
                      <a:pt x="14000" y="3219"/>
                      <a:pt x="13908" y="3124"/>
                      <a:pt x="13805" y="3028"/>
                    </a:cubicBezTo>
                    <a:close/>
                    <a:moveTo>
                      <a:pt x="15096" y="4644"/>
                    </a:moveTo>
                    <a:cubicBezTo>
                      <a:pt x="14988" y="5012"/>
                      <a:pt x="14871" y="5370"/>
                      <a:pt x="14734" y="5730"/>
                    </a:cubicBezTo>
                    <a:cubicBezTo>
                      <a:pt x="14597" y="6090"/>
                      <a:pt x="14439" y="6450"/>
                      <a:pt x="14275" y="6799"/>
                    </a:cubicBezTo>
                    <a:cubicBezTo>
                      <a:pt x="14550" y="6885"/>
                      <a:pt x="14841" y="6954"/>
                      <a:pt x="15124" y="7014"/>
                    </a:cubicBezTo>
                    <a:cubicBezTo>
                      <a:pt x="15408" y="7075"/>
                      <a:pt x="15687" y="7123"/>
                      <a:pt x="15976" y="7159"/>
                    </a:cubicBezTo>
                    <a:cubicBezTo>
                      <a:pt x="15914" y="6711"/>
                      <a:pt x="15812" y="6275"/>
                      <a:pt x="15665" y="5854"/>
                    </a:cubicBezTo>
                    <a:cubicBezTo>
                      <a:pt x="15518" y="5433"/>
                      <a:pt x="15323" y="5030"/>
                      <a:pt x="15096" y="4644"/>
                    </a:cubicBezTo>
                    <a:close/>
                    <a:moveTo>
                      <a:pt x="8605" y="3702"/>
                    </a:moveTo>
                    <a:cubicBezTo>
                      <a:pt x="8179" y="3990"/>
                      <a:pt x="7774" y="4304"/>
                      <a:pt x="7381" y="4631"/>
                    </a:cubicBezTo>
                    <a:cubicBezTo>
                      <a:pt x="6989" y="4958"/>
                      <a:pt x="6608" y="5295"/>
                      <a:pt x="6251" y="5659"/>
                    </a:cubicBezTo>
                    <a:lnTo>
                      <a:pt x="8447" y="7465"/>
                    </a:lnTo>
                    <a:lnTo>
                      <a:pt x="10215" y="5543"/>
                    </a:lnTo>
                    <a:cubicBezTo>
                      <a:pt x="9904" y="5267"/>
                      <a:pt x="9619" y="4977"/>
                      <a:pt x="9350" y="4671"/>
                    </a:cubicBezTo>
                    <a:cubicBezTo>
                      <a:pt x="9080" y="4364"/>
                      <a:pt x="8830" y="4037"/>
                      <a:pt x="8605" y="3702"/>
                    </a:cubicBezTo>
                    <a:close/>
                    <a:moveTo>
                      <a:pt x="2432" y="3722"/>
                    </a:moveTo>
                    <a:cubicBezTo>
                      <a:pt x="1931" y="4342"/>
                      <a:pt x="1545" y="5032"/>
                      <a:pt x="1283" y="5758"/>
                    </a:cubicBezTo>
                    <a:cubicBezTo>
                      <a:pt x="1021" y="6484"/>
                      <a:pt x="878" y="7254"/>
                      <a:pt x="877" y="8037"/>
                    </a:cubicBezTo>
                    <a:cubicBezTo>
                      <a:pt x="1137" y="8065"/>
                      <a:pt x="1404" y="8098"/>
                      <a:pt x="1660" y="8145"/>
                    </a:cubicBezTo>
                    <a:cubicBezTo>
                      <a:pt x="2117" y="8229"/>
                      <a:pt x="2561" y="8344"/>
                      <a:pt x="3000" y="8486"/>
                    </a:cubicBezTo>
                    <a:cubicBezTo>
                      <a:pt x="3264" y="8001"/>
                      <a:pt x="3552" y="7532"/>
                      <a:pt x="3869" y="7077"/>
                    </a:cubicBezTo>
                    <a:cubicBezTo>
                      <a:pt x="4186" y="6620"/>
                      <a:pt x="4541" y="6182"/>
                      <a:pt x="4909" y="5758"/>
                    </a:cubicBezTo>
                    <a:lnTo>
                      <a:pt x="2432" y="3722"/>
                    </a:lnTo>
                    <a:close/>
                    <a:moveTo>
                      <a:pt x="10938" y="6127"/>
                    </a:moveTo>
                    <a:lnTo>
                      <a:pt x="9168" y="8061"/>
                    </a:lnTo>
                    <a:lnTo>
                      <a:pt x="11248" y="9762"/>
                    </a:lnTo>
                    <a:cubicBezTo>
                      <a:pt x="11578" y="9379"/>
                      <a:pt x="11884" y="8987"/>
                      <a:pt x="12171" y="8577"/>
                    </a:cubicBezTo>
                    <a:cubicBezTo>
                      <a:pt x="12458" y="8167"/>
                      <a:pt x="12720" y="7742"/>
                      <a:pt x="12962" y="7307"/>
                    </a:cubicBezTo>
                    <a:cubicBezTo>
                      <a:pt x="12602" y="7150"/>
                      <a:pt x="12252" y="6965"/>
                      <a:pt x="11914" y="6770"/>
                    </a:cubicBezTo>
                    <a:cubicBezTo>
                      <a:pt x="11576" y="6574"/>
                      <a:pt x="11250" y="6359"/>
                      <a:pt x="10938" y="6127"/>
                    </a:cubicBezTo>
                    <a:close/>
                    <a:moveTo>
                      <a:pt x="13848" y="7648"/>
                    </a:moveTo>
                    <a:cubicBezTo>
                      <a:pt x="13585" y="8128"/>
                      <a:pt x="13296" y="8594"/>
                      <a:pt x="12981" y="9046"/>
                    </a:cubicBezTo>
                    <a:cubicBezTo>
                      <a:pt x="12666" y="9498"/>
                      <a:pt x="12333" y="9937"/>
                      <a:pt x="11968" y="10358"/>
                    </a:cubicBezTo>
                    <a:lnTo>
                      <a:pt x="14435" y="12380"/>
                    </a:lnTo>
                    <a:cubicBezTo>
                      <a:pt x="14932" y="11765"/>
                      <a:pt x="15318" y="11086"/>
                      <a:pt x="15580" y="10367"/>
                    </a:cubicBezTo>
                    <a:cubicBezTo>
                      <a:pt x="15841" y="9648"/>
                      <a:pt x="15975" y="8887"/>
                      <a:pt x="15981" y="8111"/>
                    </a:cubicBezTo>
                    <a:cubicBezTo>
                      <a:pt x="15742" y="8083"/>
                      <a:pt x="15505" y="8059"/>
                      <a:pt x="15270" y="8016"/>
                    </a:cubicBezTo>
                    <a:cubicBezTo>
                      <a:pt x="15029" y="7971"/>
                      <a:pt x="14787" y="7909"/>
                      <a:pt x="14550" y="7848"/>
                    </a:cubicBezTo>
                    <a:cubicBezTo>
                      <a:pt x="14313" y="7787"/>
                      <a:pt x="14079" y="7725"/>
                      <a:pt x="13848" y="7648"/>
                    </a:cubicBezTo>
                    <a:close/>
                    <a:moveTo>
                      <a:pt x="5620" y="6340"/>
                    </a:moveTo>
                    <a:cubicBezTo>
                      <a:pt x="5286" y="6725"/>
                      <a:pt x="4980" y="7135"/>
                      <a:pt x="4691" y="7548"/>
                    </a:cubicBezTo>
                    <a:cubicBezTo>
                      <a:pt x="4402" y="7962"/>
                      <a:pt x="4129" y="8388"/>
                      <a:pt x="3886" y="8827"/>
                    </a:cubicBezTo>
                    <a:cubicBezTo>
                      <a:pt x="4271" y="8991"/>
                      <a:pt x="4647" y="9169"/>
                      <a:pt x="5007" y="9377"/>
                    </a:cubicBezTo>
                    <a:cubicBezTo>
                      <a:pt x="5367" y="9586"/>
                      <a:pt x="5717" y="9818"/>
                      <a:pt x="6048" y="10068"/>
                    </a:cubicBezTo>
                    <a:lnTo>
                      <a:pt x="7816" y="8146"/>
                    </a:lnTo>
                    <a:lnTo>
                      <a:pt x="5620" y="6340"/>
                    </a:lnTo>
                    <a:close/>
                    <a:moveTo>
                      <a:pt x="8537" y="8742"/>
                    </a:moveTo>
                    <a:lnTo>
                      <a:pt x="6769" y="10664"/>
                    </a:lnTo>
                    <a:cubicBezTo>
                      <a:pt x="7058" y="10925"/>
                      <a:pt x="7329" y="11202"/>
                      <a:pt x="7581" y="11490"/>
                    </a:cubicBezTo>
                    <a:cubicBezTo>
                      <a:pt x="7833" y="11778"/>
                      <a:pt x="8063" y="12077"/>
                      <a:pt x="8277" y="12391"/>
                    </a:cubicBezTo>
                    <a:cubicBezTo>
                      <a:pt x="8699" y="12104"/>
                      <a:pt x="9108" y="11799"/>
                      <a:pt x="9498" y="11474"/>
                    </a:cubicBezTo>
                    <a:cubicBezTo>
                      <a:pt x="9888" y="11148"/>
                      <a:pt x="10261" y="10805"/>
                      <a:pt x="10616" y="10443"/>
                    </a:cubicBezTo>
                    <a:lnTo>
                      <a:pt x="8537" y="8742"/>
                    </a:lnTo>
                    <a:close/>
                    <a:moveTo>
                      <a:pt x="1797" y="9133"/>
                    </a:moveTo>
                    <a:cubicBezTo>
                      <a:pt x="1534" y="9076"/>
                      <a:pt x="1274" y="9034"/>
                      <a:pt x="1006" y="9000"/>
                    </a:cubicBezTo>
                    <a:cubicBezTo>
                      <a:pt x="1061" y="9424"/>
                      <a:pt x="1147" y="9838"/>
                      <a:pt x="1279" y="10239"/>
                    </a:cubicBezTo>
                    <a:cubicBezTo>
                      <a:pt x="1411" y="10639"/>
                      <a:pt x="1582" y="11019"/>
                      <a:pt x="1785" y="11389"/>
                    </a:cubicBezTo>
                    <a:cubicBezTo>
                      <a:pt x="1890" y="11038"/>
                      <a:pt x="2007" y="10692"/>
                      <a:pt x="2138" y="10349"/>
                    </a:cubicBezTo>
                    <a:cubicBezTo>
                      <a:pt x="2269" y="10006"/>
                      <a:pt x="2417" y="9668"/>
                      <a:pt x="2573" y="9335"/>
                    </a:cubicBezTo>
                    <a:cubicBezTo>
                      <a:pt x="2318" y="9258"/>
                      <a:pt x="2058" y="9190"/>
                      <a:pt x="1797" y="9133"/>
                    </a:cubicBezTo>
                    <a:close/>
                    <a:moveTo>
                      <a:pt x="11337" y="11039"/>
                    </a:moveTo>
                    <a:cubicBezTo>
                      <a:pt x="10947" y="11438"/>
                      <a:pt x="10540" y="11811"/>
                      <a:pt x="10110" y="12168"/>
                    </a:cubicBezTo>
                    <a:cubicBezTo>
                      <a:pt x="9680" y="12526"/>
                      <a:pt x="9223" y="12867"/>
                      <a:pt x="8756" y="13180"/>
                    </a:cubicBezTo>
                    <a:cubicBezTo>
                      <a:pt x="8922" y="13484"/>
                      <a:pt x="9074" y="13797"/>
                      <a:pt x="9205" y="14118"/>
                    </a:cubicBezTo>
                    <a:cubicBezTo>
                      <a:pt x="9336" y="14440"/>
                      <a:pt x="9448" y="14770"/>
                      <a:pt x="9543" y="15107"/>
                    </a:cubicBezTo>
                    <a:cubicBezTo>
                      <a:pt x="10357" y="14994"/>
                      <a:pt x="11132" y="14758"/>
                      <a:pt x="11851" y="14414"/>
                    </a:cubicBezTo>
                    <a:cubicBezTo>
                      <a:pt x="12570" y="14069"/>
                      <a:pt x="13228" y="13611"/>
                      <a:pt x="13804" y="13060"/>
                    </a:cubicBezTo>
                    <a:lnTo>
                      <a:pt x="11337" y="11039"/>
                    </a:lnTo>
                    <a:close/>
                    <a:moveTo>
                      <a:pt x="3465" y="9653"/>
                    </a:moveTo>
                    <a:cubicBezTo>
                      <a:pt x="3254" y="10100"/>
                      <a:pt x="3067" y="10560"/>
                      <a:pt x="2905" y="11024"/>
                    </a:cubicBezTo>
                    <a:cubicBezTo>
                      <a:pt x="2743" y="11489"/>
                      <a:pt x="2611" y="11968"/>
                      <a:pt x="2499" y="12448"/>
                    </a:cubicBezTo>
                    <a:cubicBezTo>
                      <a:pt x="2605" y="12577"/>
                      <a:pt x="2711" y="12694"/>
                      <a:pt x="2826" y="12817"/>
                    </a:cubicBezTo>
                    <a:cubicBezTo>
                      <a:pt x="2942" y="12940"/>
                      <a:pt x="3066" y="13065"/>
                      <a:pt x="3191" y="13181"/>
                    </a:cubicBezTo>
                    <a:lnTo>
                      <a:pt x="5415" y="10760"/>
                    </a:lnTo>
                    <a:cubicBezTo>
                      <a:pt x="5114" y="10539"/>
                      <a:pt x="4809" y="10333"/>
                      <a:pt x="4483" y="10149"/>
                    </a:cubicBezTo>
                    <a:cubicBezTo>
                      <a:pt x="4157" y="9965"/>
                      <a:pt x="3812" y="9797"/>
                      <a:pt x="3465" y="9653"/>
                    </a:cubicBezTo>
                    <a:close/>
                    <a:moveTo>
                      <a:pt x="6135" y="11356"/>
                    </a:moveTo>
                    <a:lnTo>
                      <a:pt x="3900" y="13775"/>
                    </a:lnTo>
                    <a:cubicBezTo>
                      <a:pt x="4015" y="13857"/>
                      <a:pt x="4136" y="13930"/>
                      <a:pt x="4255" y="14006"/>
                    </a:cubicBezTo>
                    <a:cubicBezTo>
                      <a:pt x="4375" y="14082"/>
                      <a:pt x="4501" y="14159"/>
                      <a:pt x="4625" y="14229"/>
                    </a:cubicBezTo>
                    <a:cubicBezTo>
                      <a:pt x="5122" y="14055"/>
                      <a:pt x="5607" y="13860"/>
                      <a:pt x="6081" y="13640"/>
                    </a:cubicBezTo>
                    <a:cubicBezTo>
                      <a:pt x="6555" y="13420"/>
                      <a:pt x="7018" y="13172"/>
                      <a:pt x="7465" y="12907"/>
                    </a:cubicBezTo>
                    <a:cubicBezTo>
                      <a:pt x="7278" y="12626"/>
                      <a:pt x="7073" y="12353"/>
                      <a:pt x="6852" y="12094"/>
                    </a:cubicBezTo>
                    <a:cubicBezTo>
                      <a:pt x="6631" y="11834"/>
                      <a:pt x="6390" y="11592"/>
                      <a:pt x="6135" y="11356"/>
                    </a:cubicBezTo>
                    <a:close/>
                    <a:moveTo>
                      <a:pt x="7933" y="13695"/>
                    </a:moveTo>
                    <a:cubicBezTo>
                      <a:pt x="7590" y="13897"/>
                      <a:pt x="7242" y="14085"/>
                      <a:pt x="6884" y="14263"/>
                    </a:cubicBezTo>
                    <a:cubicBezTo>
                      <a:pt x="6526" y="14441"/>
                      <a:pt x="6159" y="14610"/>
                      <a:pt x="5787" y="14763"/>
                    </a:cubicBezTo>
                    <a:cubicBezTo>
                      <a:pt x="6190" y="14909"/>
                      <a:pt x="6613" y="15021"/>
                      <a:pt x="7039" y="15100"/>
                    </a:cubicBezTo>
                    <a:cubicBezTo>
                      <a:pt x="7537" y="15191"/>
                      <a:pt x="8040" y="15237"/>
                      <a:pt x="8547" y="15234"/>
                    </a:cubicBezTo>
                    <a:cubicBezTo>
                      <a:pt x="8470" y="14967"/>
                      <a:pt x="8383" y="14705"/>
                      <a:pt x="8281" y="14448"/>
                    </a:cubicBezTo>
                    <a:cubicBezTo>
                      <a:pt x="8180" y="14191"/>
                      <a:pt x="8060" y="13939"/>
                      <a:pt x="7933" y="13695"/>
                    </a:cubicBezTo>
                    <a:close/>
                  </a:path>
                </a:pathLst>
              </a:custGeom>
              <a:solidFill>
                <a:schemeClr val="accent6"/>
              </a:solidFill>
              <a:ln w="12700" cap="flat">
                <a:noFill/>
                <a:miter lim="400000"/>
              </a:ln>
              <a:effectLst/>
            </p:spPr>
            <p:txBody>
              <a:bodyPr wrap="square" lIns="45719" tIns="45719" rIns="45719" bIns="45719" numCol="1" anchor="t">
                <a:noAutofit/>
              </a:bodyPr>
              <a:lstStyle/>
              <a:p>
                <a:pPr>
                  <a:defRPr>
                    <a:latin typeface="Lato Light"/>
                    <a:ea typeface="Lato Light"/>
                    <a:cs typeface="Lato Light"/>
                    <a:sym typeface="Lato Light"/>
                  </a:defRPr>
                </a:pPr>
                <a:endParaRPr/>
              </a:p>
            </p:txBody>
          </p:sp>
          <p:sp>
            <p:nvSpPr>
              <p:cNvPr id="1197" name="Shape 10368"/>
              <p:cNvSpPr/>
              <p:nvPr/>
            </p:nvSpPr>
            <p:spPr>
              <a:xfrm>
                <a:off x="1289518" y="788222"/>
                <a:ext cx="143073" cy="15602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307" y="15970"/>
                    </a:lnTo>
                    <a:lnTo>
                      <a:pt x="6112" y="19464"/>
                    </a:lnTo>
                    <a:cubicBezTo>
                      <a:pt x="6112" y="19464"/>
                      <a:pt x="0" y="21600"/>
                      <a:pt x="0" y="21600"/>
                    </a:cubicBezTo>
                    <a:close/>
                    <a:moveTo>
                      <a:pt x="6773" y="18782"/>
                    </a:moveTo>
                    <a:lnTo>
                      <a:pt x="1968" y="15288"/>
                    </a:lnTo>
                    <a:lnTo>
                      <a:pt x="13737" y="3150"/>
                    </a:lnTo>
                    <a:lnTo>
                      <a:pt x="18545" y="6642"/>
                    </a:lnTo>
                    <a:cubicBezTo>
                      <a:pt x="18545" y="6642"/>
                      <a:pt x="6773" y="18782"/>
                      <a:pt x="6773" y="18782"/>
                    </a:cubicBezTo>
                    <a:close/>
                    <a:moveTo>
                      <a:pt x="19218" y="5946"/>
                    </a:moveTo>
                    <a:lnTo>
                      <a:pt x="14411" y="2455"/>
                    </a:lnTo>
                    <a:lnTo>
                      <a:pt x="16792" y="0"/>
                    </a:lnTo>
                    <a:lnTo>
                      <a:pt x="21600" y="3492"/>
                    </a:lnTo>
                    <a:cubicBezTo>
                      <a:pt x="21600" y="3492"/>
                      <a:pt x="19218" y="5946"/>
                      <a:pt x="19218" y="5946"/>
                    </a:cubicBezTo>
                    <a:close/>
                  </a:path>
                </a:pathLst>
              </a:custGeom>
              <a:solidFill>
                <a:schemeClr val="accent6"/>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1198" name="Shape 10369"/>
              <p:cNvSpPr/>
              <p:nvPr/>
            </p:nvSpPr>
            <p:spPr>
              <a:xfrm>
                <a:off x="1685559" y="988805"/>
                <a:ext cx="153841" cy="202654"/>
              </a:xfrm>
              <a:custGeom>
                <a:avLst/>
                <a:gdLst/>
                <a:ahLst/>
                <a:cxnLst>
                  <a:cxn ang="0">
                    <a:pos x="wd2" y="hd2"/>
                  </a:cxn>
                  <a:cxn ang="5400000">
                    <a:pos x="wd2" y="hd2"/>
                  </a:cxn>
                  <a:cxn ang="10800000">
                    <a:pos x="wd2" y="hd2"/>
                  </a:cxn>
                  <a:cxn ang="16200000">
                    <a:pos x="wd2" y="hd2"/>
                  </a:cxn>
                </a:cxnLst>
                <a:rect l="0" t="0" r="r" b="b"/>
                <a:pathLst>
                  <a:path w="19205" h="21362" extrusionOk="0">
                    <a:moveTo>
                      <a:pt x="10609" y="42"/>
                    </a:moveTo>
                    <a:cubicBezTo>
                      <a:pt x="8165" y="-163"/>
                      <a:pt x="5621" y="371"/>
                      <a:pt x="3560" y="1701"/>
                    </a:cubicBezTo>
                    <a:cubicBezTo>
                      <a:pt x="-561" y="4361"/>
                      <a:pt x="-1197" y="9180"/>
                      <a:pt x="2140" y="12464"/>
                    </a:cubicBezTo>
                    <a:cubicBezTo>
                      <a:pt x="4853" y="15134"/>
                      <a:pt x="9359" y="15970"/>
                      <a:pt x="13163" y="14761"/>
                    </a:cubicBezTo>
                    <a:cubicBezTo>
                      <a:pt x="13165" y="14831"/>
                      <a:pt x="13187" y="14903"/>
                      <a:pt x="13225" y="14971"/>
                    </a:cubicBezTo>
                    <a:lnTo>
                      <a:pt x="16612" y="21038"/>
                    </a:lnTo>
                    <a:cubicBezTo>
                      <a:pt x="16765" y="21312"/>
                      <a:pt x="17169" y="21437"/>
                      <a:pt x="17513" y="21315"/>
                    </a:cubicBezTo>
                    <a:lnTo>
                      <a:pt x="17878" y="21185"/>
                    </a:lnTo>
                    <a:cubicBezTo>
                      <a:pt x="18222" y="21063"/>
                      <a:pt x="18373" y="20740"/>
                      <a:pt x="18220" y="20466"/>
                    </a:cubicBezTo>
                    <a:lnTo>
                      <a:pt x="14832" y="14404"/>
                    </a:lnTo>
                    <a:cubicBezTo>
                      <a:pt x="14778" y="14306"/>
                      <a:pt x="14685" y="14237"/>
                      <a:pt x="14581" y="14182"/>
                    </a:cubicBezTo>
                    <a:cubicBezTo>
                      <a:pt x="14946" y="14005"/>
                      <a:pt x="15305" y="13815"/>
                      <a:pt x="15646" y="13595"/>
                    </a:cubicBezTo>
                    <a:cubicBezTo>
                      <a:pt x="19767" y="10936"/>
                      <a:pt x="20403" y="6117"/>
                      <a:pt x="17066" y="2832"/>
                    </a:cubicBezTo>
                    <a:cubicBezTo>
                      <a:pt x="15397" y="1190"/>
                      <a:pt x="13053" y="246"/>
                      <a:pt x="10609" y="42"/>
                    </a:cubicBezTo>
                    <a:close/>
                    <a:moveTo>
                      <a:pt x="10451" y="1236"/>
                    </a:moveTo>
                    <a:cubicBezTo>
                      <a:pt x="12511" y="1409"/>
                      <a:pt x="14487" y="2209"/>
                      <a:pt x="15893" y="3593"/>
                    </a:cubicBezTo>
                    <a:cubicBezTo>
                      <a:pt x="18705" y="6360"/>
                      <a:pt x="18170" y="10421"/>
                      <a:pt x="14697" y="12662"/>
                    </a:cubicBezTo>
                    <a:cubicBezTo>
                      <a:pt x="11225" y="14902"/>
                      <a:pt x="6130" y="14476"/>
                      <a:pt x="3318" y="11708"/>
                    </a:cubicBezTo>
                    <a:cubicBezTo>
                      <a:pt x="506" y="8941"/>
                      <a:pt x="1041" y="4881"/>
                      <a:pt x="4514" y="2640"/>
                    </a:cubicBezTo>
                    <a:cubicBezTo>
                      <a:pt x="6250" y="1519"/>
                      <a:pt x="8392" y="1064"/>
                      <a:pt x="10451" y="1236"/>
                    </a:cubicBezTo>
                    <a:close/>
                  </a:path>
                </a:pathLst>
              </a:custGeom>
              <a:solidFill>
                <a:schemeClr val="accent6"/>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1199" name="Shape 10370"/>
              <p:cNvSpPr/>
              <p:nvPr/>
            </p:nvSpPr>
            <p:spPr>
              <a:xfrm>
                <a:off x="882396" y="661487"/>
                <a:ext cx="163869" cy="171208"/>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chemeClr val="accent6"/>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1200" name="Shape 10371"/>
              <p:cNvSpPr/>
              <p:nvPr/>
            </p:nvSpPr>
            <p:spPr>
              <a:xfrm>
                <a:off x="806133" y="1022817"/>
                <a:ext cx="228589" cy="181146"/>
              </a:xfrm>
              <a:custGeom>
                <a:avLst/>
                <a:gdLst/>
                <a:ahLst/>
                <a:cxnLst>
                  <a:cxn ang="0">
                    <a:pos x="wd2" y="hd2"/>
                  </a:cxn>
                  <a:cxn ang="5400000">
                    <a:pos x="wd2" y="hd2"/>
                  </a:cxn>
                  <a:cxn ang="10800000">
                    <a:pos x="wd2" y="hd2"/>
                  </a:cxn>
                  <a:cxn ang="16200000">
                    <a:pos x="wd2" y="hd2"/>
                  </a:cxn>
                </a:cxnLst>
                <a:rect l="0" t="0" r="r" b="b"/>
                <a:pathLst>
                  <a:path w="21600" h="21600" extrusionOk="0">
                    <a:moveTo>
                      <a:pt x="13666" y="8645"/>
                    </a:moveTo>
                    <a:cubicBezTo>
                      <a:pt x="12912" y="8819"/>
                      <a:pt x="12183" y="8233"/>
                      <a:pt x="12037" y="7337"/>
                    </a:cubicBezTo>
                    <a:cubicBezTo>
                      <a:pt x="11891" y="6440"/>
                      <a:pt x="12382" y="5571"/>
                      <a:pt x="13136" y="5397"/>
                    </a:cubicBezTo>
                    <a:cubicBezTo>
                      <a:pt x="13888" y="5223"/>
                      <a:pt x="14617" y="5809"/>
                      <a:pt x="14763" y="6705"/>
                    </a:cubicBezTo>
                    <a:cubicBezTo>
                      <a:pt x="14909" y="7602"/>
                      <a:pt x="14418" y="8471"/>
                      <a:pt x="13666" y="8645"/>
                    </a:cubicBezTo>
                    <a:close/>
                    <a:moveTo>
                      <a:pt x="9893" y="16176"/>
                    </a:moveTo>
                    <a:lnTo>
                      <a:pt x="7167" y="16807"/>
                    </a:lnTo>
                    <a:lnTo>
                      <a:pt x="6637" y="13559"/>
                    </a:lnTo>
                    <a:lnTo>
                      <a:pt x="9363" y="12928"/>
                    </a:lnTo>
                    <a:cubicBezTo>
                      <a:pt x="9363" y="12928"/>
                      <a:pt x="9893" y="16176"/>
                      <a:pt x="9893" y="16176"/>
                    </a:cubicBezTo>
                    <a:close/>
                    <a:moveTo>
                      <a:pt x="5604" y="17169"/>
                    </a:moveTo>
                    <a:lnTo>
                      <a:pt x="2878" y="17800"/>
                    </a:lnTo>
                    <a:lnTo>
                      <a:pt x="2348" y="14552"/>
                    </a:lnTo>
                    <a:lnTo>
                      <a:pt x="5074" y="13921"/>
                    </a:lnTo>
                    <a:cubicBezTo>
                      <a:pt x="5074" y="13921"/>
                      <a:pt x="5604" y="17169"/>
                      <a:pt x="5604" y="17169"/>
                    </a:cubicBezTo>
                    <a:close/>
                    <a:moveTo>
                      <a:pt x="12498" y="1492"/>
                    </a:moveTo>
                    <a:lnTo>
                      <a:pt x="7003" y="11626"/>
                    </a:lnTo>
                    <a:lnTo>
                      <a:pt x="694" y="13086"/>
                    </a:lnTo>
                    <a:lnTo>
                      <a:pt x="2084" y="21600"/>
                    </a:lnTo>
                    <a:lnTo>
                      <a:pt x="13469" y="18964"/>
                    </a:lnTo>
                    <a:lnTo>
                      <a:pt x="12369" y="12224"/>
                    </a:lnTo>
                    <a:lnTo>
                      <a:pt x="15993" y="11385"/>
                    </a:lnTo>
                    <a:lnTo>
                      <a:pt x="17093" y="18125"/>
                    </a:lnTo>
                    <a:lnTo>
                      <a:pt x="21600" y="17082"/>
                    </a:lnTo>
                    <a:lnTo>
                      <a:pt x="20219" y="8622"/>
                    </a:lnTo>
                    <a:lnTo>
                      <a:pt x="20832" y="8481"/>
                    </a:lnTo>
                    <a:cubicBezTo>
                      <a:pt x="20832" y="8481"/>
                      <a:pt x="12498" y="1492"/>
                      <a:pt x="12498" y="1492"/>
                    </a:cubicBezTo>
                    <a:close/>
                    <a:moveTo>
                      <a:pt x="20572" y="6974"/>
                    </a:moveTo>
                    <a:lnTo>
                      <a:pt x="20663" y="7533"/>
                    </a:lnTo>
                    <a:lnTo>
                      <a:pt x="12346" y="559"/>
                    </a:lnTo>
                    <a:lnTo>
                      <a:pt x="6626" y="11107"/>
                    </a:lnTo>
                    <a:lnTo>
                      <a:pt x="0" y="12641"/>
                    </a:lnTo>
                    <a:lnTo>
                      <a:pt x="3130" y="6656"/>
                    </a:lnTo>
                    <a:lnTo>
                      <a:pt x="9437" y="5195"/>
                    </a:lnTo>
                    <a:lnTo>
                      <a:pt x="12254" y="0"/>
                    </a:lnTo>
                    <a:cubicBezTo>
                      <a:pt x="12254" y="0"/>
                      <a:pt x="20572" y="6974"/>
                      <a:pt x="20572" y="6974"/>
                    </a:cubicBezTo>
                    <a:close/>
                  </a:path>
                </a:pathLst>
              </a:custGeom>
              <a:solidFill>
                <a:schemeClr val="accent6"/>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1201" name="Shape 10372"/>
              <p:cNvSpPr/>
              <p:nvPr/>
            </p:nvSpPr>
            <p:spPr>
              <a:xfrm>
                <a:off x="1160510" y="366890"/>
                <a:ext cx="264871" cy="228449"/>
              </a:xfrm>
              <a:custGeom>
                <a:avLst/>
                <a:gdLst/>
                <a:ahLst/>
                <a:cxnLst>
                  <a:cxn ang="0">
                    <a:pos x="wd2" y="hd2"/>
                  </a:cxn>
                  <a:cxn ang="5400000">
                    <a:pos x="wd2" y="hd2"/>
                  </a:cxn>
                  <a:cxn ang="10800000">
                    <a:pos x="wd2" y="hd2"/>
                  </a:cxn>
                  <a:cxn ang="16200000">
                    <a:pos x="wd2" y="hd2"/>
                  </a:cxn>
                </a:cxnLst>
                <a:rect l="0" t="0" r="r" b="b"/>
                <a:pathLst>
                  <a:path w="20409" h="20717" extrusionOk="0">
                    <a:moveTo>
                      <a:pt x="19071" y="18146"/>
                    </a:moveTo>
                    <a:cubicBezTo>
                      <a:pt x="20183" y="16314"/>
                      <a:pt x="19749" y="13820"/>
                      <a:pt x="18102" y="12586"/>
                    </a:cubicBezTo>
                    <a:cubicBezTo>
                      <a:pt x="17662" y="12256"/>
                      <a:pt x="17178" y="12053"/>
                      <a:pt x="16685" y="11962"/>
                    </a:cubicBezTo>
                    <a:lnTo>
                      <a:pt x="16672" y="15889"/>
                    </a:lnTo>
                    <a:cubicBezTo>
                      <a:pt x="16671" y="16166"/>
                      <a:pt x="16469" y="16390"/>
                      <a:pt x="16220" y="16389"/>
                    </a:cubicBezTo>
                    <a:cubicBezTo>
                      <a:pt x="15971" y="16388"/>
                      <a:pt x="15770" y="16164"/>
                      <a:pt x="15771" y="15887"/>
                    </a:cubicBezTo>
                    <a:lnTo>
                      <a:pt x="15784" y="11921"/>
                    </a:lnTo>
                    <a:cubicBezTo>
                      <a:pt x="14735" y="12022"/>
                      <a:pt x="13732" y="12627"/>
                      <a:pt x="13098" y="13672"/>
                    </a:cubicBezTo>
                    <a:cubicBezTo>
                      <a:pt x="11985" y="15504"/>
                      <a:pt x="12420" y="17998"/>
                      <a:pt x="14067" y="19232"/>
                    </a:cubicBezTo>
                    <a:cubicBezTo>
                      <a:pt x="15713" y="20465"/>
                      <a:pt x="17958" y="19979"/>
                      <a:pt x="19071" y="18146"/>
                    </a:cubicBezTo>
                    <a:close/>
                    <a:moveTo>
                      <a:pt x="16740" y="7857"/>
                    </a:moveTo>
                    <a:lnTo>
                      <a:pt x="15291" y="6772"/>
                    </a:lnTo>
                    <a:cubicBezTo>
                      <a:pt x="15127" y="6649"/>
                      <a:pt x="15015" y="6369"/>
                      <a:pt x="15043" y="6151"/>
                    </a:cubicBezTo>
                    <a:lnTo>
                      <a:pt x="15275" y="4322"/>
                    </a:lnTo>
                    <a:lnTo>
                      <a:pt x="11975" y="5321"/>
                    </a:lnTo>
                    <a:cubicBezTo>
                      <a:pt x="11975" y="5321"/>
                      <a:pt x="12203" y="5706"/>
                      <a:pt x="12483" y="6179"/>
                    </a:cubicBezTo>
                    <a:lnTo>
                      <a:pt x="16109" y="8895"/>
                    </a:lnTo>
                    <a:cubicBezTo>
                      <a:pt x="16109" y="8895"/>
                      <a:pt x="16740" y="7857"/>
                      <a:pt x="16740" y="7857"/>
                    </a:cubicBezTo>
                    <a:close/>
                    <a:moveTo>
                      <a:pt x="15093" y="9342"/>
                    </a:moveTo>
                    <a:lnTo>
                      <a:pt x="13604" y="8227"/>
                    </a:lnTo>
                    <a:cubicBezTo>
                      <a:pt x="13647" y="8494"/>
                      <a:pt x="13599" y="8776"/>
                      <a:pt x="13458" y="9008"/>
                    </a:cubicBezTo>
                    <a:lnTo>
                      <a:pt x="13459" y="9008"/>
                    </a:lnTo>
                    <a:cubicBezTo>
                      <a:pt x="13459" y="9008"/>
                      <a:pt x="13042" y="9692"/>
                      <a:pt x="12523" y="10542"/>
                    </a:cubicBezTo>
                    <a:cubicBezTo>
                      <a:pt x="12523" y="10542"/>
                      <a:pt x="15093" y="9342"/>
                      <a:pt x="15093" y="9342"/>
                    </a:cubicBezTo>
                    <a:close/>
                    <a:moveTo>
                      <a:pt x="11619" y="8259"/>
                    </a:moveTo>
                    <a:cubicBezTo>
                      <a:pt x="11619" y="8259"/>
                      <a:pt x="10321" y="6315"/>
                      <a:pt x="9704" y="5383"/>
                    </a:cubicBezTo>
                    <a:lnTo>
                      <a:pt x="8507" y="5869"/>
                    </a:lnTo>
                    <a:cubicBezTo>
                      <a:pt x="8769" y="6978"/>
                      <a:pt x="8675" y="8186"/>
                      <a:pt x="8184" y="9262"/>
                    </a:cubicBezTo>
                    <a:lnTo>
                      <a:pt x="10126" y="10718"/>
                    </a:lnTo>
                    <a:cubicBezTo>
                      <a:pt x="10126" y="10718"/>
                      <a:pt x="11619" y="8259"/>
                      <a:pt x="11619" y="8259"/>
                    </a:cubicBezTo>
                    <a:close/>
                    <a:moveTo>
                      <a:pt x="7096" y="9656"/>
                    </a:moveTo>
                    <a:lnTo>
                      <a:pt x="4125" y="7430"/>
                    </a:lnTo>
                    <a:cubicBezTo>
                      <a:pt x="3919" y="7275"/>
                      <a:pt x="3865" y="6964"/>
                      <a:pt x="4004" y="6735"/>
                    </a:cubicBezTo>
                    <a:cubicBezTo>
                      <a:pt x="4067" y="6631"/>
                      <a:pt x="4159" y="6564"/>
                      <a:pt x="4260" y="6533"/>
                    </a:cubicBezTo>
                    <a:lnTo>
                      <a:pt x="4259" y="6531"/>
                    </a:lnTo>
                    <a:lnTo>
                      <a:pt x="7505" y="5212"/>
                    </a:lnTo>
                    <a:cubicBezTo>
                      <a:pt x="7238" y="4652"/>
                      <a:pt x="6848" y="4155"/>
                      <a:pt x="6343" y="3777"/>
                    </a:cubicBezTo>
                    <a:cubicBezTo>
                      <a:pt x="4697" y="2543"/>
                      <a:pt x="2452" y="3030"/>
                      <a:pt x="1339" y="4862"/>
                    </a:cubicBezTo>
                    <a:cubicBezTo>
                      <a:pt x="227" y="6694"/>
                      <a:pt x="661" y="9188"/>
                      <a:pt x="2308" y="10422"/>
                    </a:cubicBezTo>
                    <a:cubicBezTo>
                      <a:pt x="3854" y="11580"/>
                      <a:pt x="5928" y="11221"/>
                      <a:pt x="7096" y="9656"/>
                    </a:cubicBezTo>
                    <a:close/>
                    <a:moveTo>
                      <a:pt x="5362" y="7148"/>
                    </a:moveTo>
                    <a:lnTo>
                      <a:pt x="7578" y="8808"/>
                    </a:lnTo>
                    <a:cubicBezTo>
                      <a:pt x="7940" y="7960"/>
                      <a:pt x="8013" y="7021"/>
                      <a:pt x="7822" y="6148"/>
                    </a:cubicBezTo>
                    <a:cubicBezTo>
                      <a:pt x="7822" y="6148"/>
                      <a:pt x="5362" y="7148"/>
                      <a:pt x="5362" y="7148"/>
                    </a:cubicBezTo>
                    <a:close/>
                    <a:moveTo>
                      <a:pt x="19668" y="18594"/>
                    </a:moveTo>
                    <a:cubicBezTo>
                      <a:pt x="18331" y="20796"/>
                      <a:pt x="15642" y="21379"/>
                      <a:pt x="13663" y="19896"/>
                    </a:cubicBezTo>
                    <a:cubicBezTo>
                      <a:pt x="11684" y="18413"/>
                      <a:pt x="11164" y="15426"/>
                      <a:pt x="12501" y="13224"/>
                    </a:cubicBezTo>
                    <a:cubicBezTo>
                      <a:pt x="13276" y="11948"/>
                      <a:pt x="14505" y="11216"/>
                      <a:pt x="15787" y="11115"/>
                    </a:cubicBezTo>
                    <a:lnTo>
                      <a:pt x="15791" y="10101"/>
                    </a:lnTo>
                    <a:lnTo>
                      <a:pt x="11595" y="12059"/>
                    </a:lnTo>
                    <a:cubicBezTo>
                      <a:pt x="11028" y="12983"/>
                      <a:pt x="10547" y="13764"/>
                      <a:pt x="10524" y="13787"/>
                    </a:cubicBezTo>
                    <a:cubicBezTo>
                      <a:pt x="10135" y="14180"/>
                      <a:pt x="9533" y="14149"/>
                      <a:pt x="9180" y="13717"/>
                    </a:cubicBezTo>
                    <a:cubicBezTo>
                      <a:pt x="8879" y="13349"/>
                      <a:pt x="8857" y="12810"/>
                      <a:pt x="9097" y="12415"/>
                    </a:cubicBezTo>
                    <a:lnTo>
                      <a:pt x="9096" y="12414"/>
                    </a:lnTo>
                    <a:lnTo>
                      <a:pt x="9622" y="11548"/>
                    </a:lnTo>
                    <a:lnTo>
                      <a:pt x="7695" y="10105"/>
                    </a:lnTo>
                    <a:cubicBezTo>
                      <a:pt x="6301" y="12039"/>
                      <a:pt x="3783" y="12494"/>
                      <a:pt x="1904" y="11086"/>
                    </a:cubicBezTo>
                    <a:cubicBezTo>
                      <a:pt x="-75" y="9603"/>
                      <a:pt x="-595" y="6616"/>
                      <a:pt x="742" y="4414"/>
                    </a:cubicBezTo>
                    <a:cubicBezTo>
                      <a:pt x="2079" y="2212"/>
                      <a:pt x="4768" y="1629"/>
                      <a:pt x="6747" y="3112"/>
                    </a:cubicBezTo>
                    <a:cubicBezTo>
                      <a:pt x="7383" y="3589"/>
                      <a:pt x="7868" y="4222"/>
                      <a:pt x="8189" y="4933"/>
                    </a:cubicBezTo>
                    <a:lnTo>
                      <a:pt x="9242" y="4506"/>
                    </a:lnTo>
                    <a:cubicBezTo>
                      <a:pt x="9107" y="3945"/>
                      <a:pt x="9252" y="3323"/>
                      <a:pt x="9665" y="2905"/>
                    </a:cubicBezTo>
                    <a:cubicBezTo>
                      <a:pt x="9859" y="2709"/>
                      <a:pt x="10089" y="2584"/>
                      <a:pt x="10328" y="2526"/>
                    </a:cubicBezTo>
                    <a:lnTo>
                      <a:pt x="10328" y="2525"/>
                    </a:lnTo>
                    <a:lnTo>
                      <a:pt x="15055" y="1211"/>
                    </a:lnTo>
                    <a:cubicBezTo>
                      <a:pt x="15587" y="1000"/>
                      <a:pt x="16204" y="1148"/>
                      <a:pt x="16607" y="1641"/>
                    </a:cubicBezTo>
                    <a:cubicBezTo>
                      <a:pt x="16925" y="2031"/>
                      <a:pt x="17037" y="2548"/>
                      <a:pt x="16952" y="3028"/>
                    </a:cubicBezTo>
                    <a:lnTo>
                      <a:pt x="16953" y="3029"/>
                    </a:lnTo>
                    <a:lnTo>
                      <a:pt x="16496" y="5740"/>
                    </a:lnTo>
                    <a:lnTo>
                      <a:pt x="18231" y="7041"/>
                    </a:lnTo>
                    <a:cubicBezTo>
                      <a:pt x="18561" y="7288"/>
                      <a:pt x="18648" y="7786"/>
                      <a:pt x="18425" y="8153"/>
                    </a:cubicBezTo>
                    <a:cubicBezTo>
                      <a:pt x="18217" y="8496"/>
                      <a:pt x="17812" y="8599"/>
                      <a:pt x="17491" y="8409"/>
                    </a:cubicBezTo>
                    <a:lnTo>
                      <a:pt x="16693" y="9723"/>
                    </a:lnTo>
                    <a:lnTo>
                      <a:pt x="16688" y="11148"/>
                    </a:lnTo>
                    <a:cubicBezTo>
                      <a:pt x="17320" y="11245"/>
                      <a:pt x="17941" y="11499"/>
                      <a:pt x="18505" y="11922"/>
                    </a:cubicBezTo>
                    <a:cubicBezTo>
                      <a:pt x="20485" y="13405"/>
                      <a:pt x="21005" y="16392"/>
                      <a:pt x="19668" y="18594"/>
                    </a:cubicBezTo>
                    <a:close/>
                    <a:moveTo>
                      <a:pt x="17732" y="707"/>
                    </a:moveTo>
                    <a:cubicBezTo>
                      <a:pt x="18178" y="-27"/>
                      <a:pt x="19074" y="-221"/>
                      <a:pt x="19734" y="273"/>
                    </a:cubicBezTo>
                    <a:cubicBezTo>
                      <a:pt x="20394" y="767"/>
                      <a:pt x="20567" y="1763"/>
                      <a:pt x="20121" y="2497"/>
                    </a:cubicBezTo>
                    <a:cubicBezTo>
                      <a:pt x="19676" y="3231"/>
                      <a:pt x="18780" y="3426"/>
                      <a:pt x="18120" y="2931"/>
                    </a:cubicBezTo>
                    <a:cubicBezTo>
                      <a:pt x="17460" y="2437"/>
                      <a:pt x="17287" y="1441"/>
                      <a:pt x="17732" y="707"/>
                    </a:cubicBezTo>
                    <a:close/>
                  </a:path>
                </a:pathLst>
              </a:custGeom>
              <a:solidFill>
                <a:schemeClr val="accent6"/>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1202" name="Shape 10373"/>
              <p:cNvSpPr/>
              <p:nvPr/>
            </p:nvSpPr>
            <p:spPr>
              <a:xfrm>
                <a:off x="614954" y="996846"/>
                <a:ext cx="157471" cy="183161"/>
              </a:xfrm>
              <a:custGeom>
                <a:avLst/>
                <a:gdLst/>
                <a:ahLst/>
                <a:cxnLst>
                  <a:cxn ang="0">
                    <a:pos x="wd2" y="hd2"/>
                  </a:cxn>
                  <a:cxn ang="5400000">
                    <a:pos x="wd2" y="hd2"/>
                  </a:cxn>
                  <a:cxn ang="10800000">
                    <a:pos x="wd2" y="hd2"/>
                  </a:cxn>
                  <a:cxn ang="16200000">
                    <a:pos x="wd2" y="hd2"/>
                  </a:cxn>
                </a:cxnLst>
                <a:rect l="0" t="0" r="r" b="b"/>
                <a:pathLst>
                  <a:path w="21339" h="21341" extrusionOk="0">
                    <a:moveTo>
                      <a:pt x="12205" y="0"/>
                    </a:moveTo>
                    <a:cubicBezTo>
                      <a:pt x="11720" y="1"/>
                      <a:pt x="11326" y="320"/>
                      <a:pt x="11326" y="713"/>
                    </a:cubicBezTo>
                    <a:lnTo>
                      <a:pt x="11325" y="2819"/>
                    </a:lnTo>
                    <a:cubicBezTo>
                      <a:pt x="11950" y="2747"/>
                      <a:pt x="12537" y="2740"/>
                      <a:pt x="13081" y="2776"/>
                    </a:cubicBezTo>
                    <a:lnTo>
                      <a:pt x="13083" y="713"/>
                    </a:lnTo>
                    <a:cubicBezTo>
                      <a:pt x="13083" y="320"/>
                      <a:pt x="12690" y="1"/>
                      <a:pt x="12205" y="0"/>
                    </a:cubicBezTo>
                    <a:close/>
                    <a:moveTo>
                      <a:pt x="18280" y="1334"/>
                    </a:moveTo>
                    <a:cubicBezTo>
                      <a:pt x="17859" y="1138"/>
                      <a:pt x="17322" y="1255"/>
                      <a:pt x="17079" y="1596"/>
                    </a:cubicBezTo>
                    <a:lnTo>
                      <a:pt x="15817" y="3366"/>
                    </a:lnTo>
                    <a:cubicBezTo>
                      <a:pt x="16385" y="3577"/>
                      <a:pt x="16889" y="3826"/>
                      <a:pt x="17333" y="4087"/>
                    </a:cubicBezTo>
                    <a:lnTo>
                      <a:pt x="18600" y="2308"/>
                    </a:lnTo>
                    <a:cubicBezTo>
                      <a:pt x="18843" y="1966"/>
                      <a:pt x="18700" y="1531"/>
                      <a:pt x="18280" y="1334"/>
                    </a:cubicBezTo>
                    <a:close/>
                    <a:moveTo>
                      <a:pt x="879" y="9125"/>
                    </a:moveTo>
                    <a:cubicBezTo>
                      <a:pt x="394" y="9126"/>
                      <a:pt x="0" y="9445"/>
                      <a:pt x="0" y="9839"/>
                    </a:cubicBezTo>
                    <a:cubicBezTo>
                      <a:pt x="0" y="10232"/>
                      <a:pt x="393" y="10551"/>
                      <a:pt x="879" y="10551"/>
                    </a:cubicBezTo>
                    <a:lnTo>
                      <a:pt x="3404" y="10550"/>
                    </a:lnTo>
                    <a:cubicBezTo>
                      <a:pt x="3351" y="10107"/>
                      <a:pt x="3343" y="9629"/>
                      <a:pt x="3405" y="9124"/>
                    </a:cubicBezTo>
                    <a:cubicBezTo>
                      <a:pt x="3405" y="9124"/>
                      <a:pt x="879" y="9125"/>
                      <a:pt x="879" y="9125"/>
                    </a:cubicBezTo>
                    <a:close/>
                    <a:moveTo>
                      <a:pt x="2851" y="4649"/>
                    </a:moveTo>
                    <a:cubicBezTo>
                      <a:pt x="2431" y="4453"/>
                      <a:pt x="1894" y="4570"/>
                      <a:pt x="1651" y="4911"/>
                    </a:cubicBezTo>
                    <a:cubicBezTo>
                      <a:pt x="1408" y="5251"/>
                      <a:pt x="1552" y="5687"/>
                      <a:pt x="1973" y="5884"/>
                    </a:cubicBezTo>
                    <a:lnTo>
                      <a:pt x="4171" y="6912"/>
                    </a:lnTo>
                    <a:cubicBezTo>
                      <a:pt x="4408" y="6513"/>
                      <a:pt x="4715" y="6106"/>
                      <a:pt x="5109" y="5706"/>
                    </a:cubicBezTo>
                    <a:cubicBezTo>
                      <a:pt x="5109" y="5706"/>
                      <a:pt x="2851" y="4649"/>
                      <a:pt x="2851" y="4649"/>
                    </a:cubicBezTo>
                    <a:close/>
                    <a:moveTo>
                      <a:pt x="6118" y="1310"/>
                    </a:moveTo>
                    <a:cubicBezTo>
                      <a:pt x="5698" y="1506"/>
                      <a:pt x="5553" y="1942"/>
                      <a:pt x="5795" y="2283"/>
                    </a:cubicBezTo>
                    <a:lnTo>
                      <a:pt x="7150" y="4186"/>
                    </a:lnTo>
                    <a:cubicBezTo>
                      <a:pt x="7326" y="4088"/>
                      <a:pt x="8471" y="3556"/>
                      <a:pt x="8675" y="3478"/>
                    </a:cubicBezTo>
                    <a:lnTo>
                      <a:pt x="7318" y="1570"/>
                    </a:lnTo>
                    <a:cubicBezTo>
                      <a:pt x="7075" y="1229"/>
                      <a:pt x="6538" y="1113"/>
                      <a:pt x="6118" y="1310"/>
                    </a:cubicBezTo>
                    <a:close/>
                    <a:moveTo>
                      <a:pt x="18708" y="6478"/>
                    </a:moveTo>
                    <a:cubicBezTo>
                      <a:pt x="17247" y="4749"/>
                      <a:pt x="13396" y="2259"/>
                      <a:pt x="8417" y="4592"/>
                    </a:cubicBezTo>
                    <a:cubicBezTo>
                      <a:pt x="8416" y="4592"/>
                      <a:pt x="8415" y="4593"/>
                      <a:pt x="8414" y="4593"/>
                    </a:cubicBezTo>
                    <a:cubicBezTo>
                      <a:pt x="8414" y="4593"/>
                      <a:pt x="8413" y="4593"/>
                      <a:pt x="8413" y="4594"/>
                    </a:cubicBezTo>
                    <a:cubicBezTo>
                      <a:pt x="8412" y="4594"/>
                      <a:pt x="8411" y="4594"/>
                      <a:pt x="8411" y="4595"/>
                    </a:cubicBezTo>
                    <a:cubicBezTo>
                      <a:pt x="8410" y="4595"/>
                      <a:pt x="8409" y="4595"/>
                      <a:pt x="8409" y="4596"/>
                    </a:cubicBezTo>
                    <a:cubicBezTo>
                      <a:pt x="3429" y="6929"/>
                      <a:pt x="4160" y="10880"/>
                      <a:pt x="5276" y="12771"/>
                    </a:cubicBezTo>
                    <a:cubicBezTo>
                      <a:pt x="6289" y="14473"/>
                      <a:pt x="8765" y="15342"/>
                      <a:pt x="9094" y="15507"/>
                    </a:cubicBezTo>
                    <a:cubicBezTo>
                      <a:pt x="9630" y="15775"/>
                      <a:pt x="12317" y="16498"/>
                      <a:pt x="13014" y="17370"/>
                    </a:cubicBezTo>
                    <a:cubicBezTo>
                      <a:pt x="13975" y="18570"/>
                      <a:pt x="14185" y="18516"/>
                      <a:pt x="15033" y="18314"/>
                    </a:cubicBezTo>
                    <a:cubicBezTo>
                      <a:pt x="15896" y="18109"/>
                      <a:pt x="19095" y="16611"/>
                      <a:pt x="19745" y="16106"/>
                    </a:cubicBezTo>
                    <a:cubicBezTo>
                      <a:pt x="20384" y="15611"/>
                      <a:pt x="20547" y="15491"/>
                      <a:pt x="19747" y="14216"/>
                    </a:cubicBezTo>
                    <a:cubicBezTo>
                      <a:pt x="19165" y="13290"/>
                      <a:pt x="19737" y="11040"/>
                      <a:pt x="19718" y="10529"/>
                    </a:cubicBezTo>
                    <a:cubicBezTo>
                      <a:pt x="19707" y="10216"/>
                      <a:pt x="20017" y="8041"/>
                      <a:pt x="18708" y="6478"/>
                    </a:cubicBezTo>
                    <a:close/>
                    <a:moveTo>
                      <a:pt x="21272" y="17648"/>
                    </a:moveTo>
                    <a:cubicBezTo>
                      <a:pt x="21133" y="17452"/>
                      <a:pt x="20824" y="17385"/>
                      <a:pt x="20583" y="17498"/>
                    </a:cubicBezTo>
                    <a:lnTo>
                      <a:pt x="16099" y="19599"/>
                    </a:lnTo>
                    <a:cubicBezTo>
                      <a:pt x="15858" y="19712"/>
                      <a:pt x="15775" y="19962"/>
                      <a:pt x="15914" y="20158"/>
                    </a:cubicBezTo>
                    <a:cubicBezTo>
                      <a:pt x="16053" y="20353"/>
                      <a:pt x="16361" y="20420"/>
                      <a:pt x="16603" y="20307"/>
                    </a:cubicBezTo>
                    <a:lnTo>
                      <a:pt x="21087" y="18206"/>
                    </a:lnTo>
                    <a:cubicBezTo>
                      <a:pt x="21328" y="18093"/>
                      <a:pt x="21411" y="17843"/>
                      <a:pt x="21272" y="17648"/>
                    </a:cubicBezTo>
                    <a:cubicBezTo>
                      <a:pt x="21272" y="17648"/>
                      <a:pt x="21272" y="17648"/>
                      <a:pt x="21272" y="17648"/>
                    </a:cubicBezTo>
                    <a:close/>
                    <a:moveTo>
                      <a:pt x="20584" y="16680"/>
                    </a:moveTo>
                    <a:cubicBezTo>
                      <a:pt x="20445" y="16485"/>
                      <a:pt x="20136" y="16418"/>
                      <a:pt x="19895" y="16531"/>
                    </a:cubicBezTo>
                    <a:lnTo>
                      <a:pt x="15411" y="18632"/>
                    </a:lnTo>
                    <a:cubicBezTo>
                      <a:pt x="15170" y="18745"/>
                      <a:pt x="15087" y="18995"/>
                      <a:pt x="15226" y="19190"/>
                    </a:cubicBezTo>
                    <a:cubicBezTo>
                      <a:pt x="15365" y="19386"/>
                      <a:pt x="15673" y="19453"/>
                      <a:pt x="15915" y="19340"/>
                    </a:cubicBezTo>
                    <a:lnTo>
                      <a:pt x="20399" y="17239"/>
                    </a:lnTo>
                    <a:cubicBezTo>
                      <a:pt x="20640" y="17126"/>
                      <a:pt x="20723" y="16876"/>
                      <a:pt x="20584" y="16680"/>
                    </a:cubicBezTo>
                    <a:cubicBezTo>
                      <a:pt x="20584" y="16680"/>
                      <a:pt x="20584" y="16680"/>
                      <a:pt x="20584" y="16680"/>
                    </a:cubicBezTo>
                    <a:close/>
                    <a:moveTo>
                      <a:pt x="17079" y="20429"/>
                    </a:moveTo>
                    <a:lnTo>
                      <a:pt x="20979" y="18602"/>
                    </a:lnTo>
                    <a:cubicBezTo>
                      <a:pt x="21600" y="19474"/>
                      <a:pt x="21230" y="20591"/>
                      <a:pt x="20153" y="21095"/>
                    </a:cubicBezTo>
                    <a:cubicBezTo>
                      <a:pt x="19076" y="21600"/>
                      <a:pt x="17700" y="21302"/>
                      <a:pt x="17079" y="20429"/>
                    </a:cubicBezTo>
                    <a:close/>
                  </a:path>
                </a:pathLst>
              </a:custGeom>
              <a:solidFill>
                <a:schemeClr val="accent6"/>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1203" name="Shape 10374"/>
              <p:cNvSpPr/>
              <p:nvPr/>
            </p:nvSpPr>
            <p:spPr>
              <a:xfrm>
                <a:off x="751042" y="783868"/>
                <a:ext cx="164533" cy="246490"/>
              </a:xfrm>
              <a:custGeom>
                <a:avLst/>
                <a:gdLst/>
                <a:ahLst/>
                <a:cxnLst>
                  <a:cxn ang="0">
                    <a:pos x="wd2" y="hd2"/>
                  </a:cxn>
                  <a:cxn ang="5400000">
                    <a:pos x="wd2" y="hd2"/>
                  </a:cxn>
                  <a:cxn ang="10800000">
                    <a:pos x="wd2" y="hd2"/>
                  </a:cxn>
                  <a:cxn ang="16200000">
                    <a:pos x="wd2" y="hd2"/>
                  </a:cxn>
                </a:cxnLst>
                <a:rect l="0" t="0" r="r" b="b"/>
                <a:pathLst>
                  <a:path w="21015" h="21600" extrusionOk="0">
                    <a:moveTo>
                      <a:pt x="0" y="938"/>
                    </a:moveTo>
                    <a:lnTo>
                      <a:pt x="6284" y="11455"/>
                    </a:lnTo>
                    <a:lnTo>
                      <a:pt x="10032" y="10516"/>
                    </a:lnTo>
                    <a:lnTo>
                      <a:pt x="6771" y="5067"/>
                    </a:lnTo>
                    <a:cubicBezTo>
                      <a:pt x="7276" y="5103"/>
                      <a:pt x="7799" y="5064"/>
                      <a:pt x="8290" y="4918"/>
                    </a:cubicBezTo>
                    <a:cubicBezTo>
                      <a:pt x="9265" y="4628"/>
                      <a:pt x="9902" y="4019"/>
                      <a:pt x="10109" y="3335"/>
                    </a:cubicBezTo>
                    <a:cubicBezTo>
                      <a:pt x="10127" y="3275"/>
                      <a:pt x="10142" y="3214"/>
                      <a:pt x="10154" y="3153"/>
                    </a:cubicBezTo>
                    <a:cubicBezTo>
                      <a:pt x="11859" y="3250"/>
                      <a:pt x="13418" y="3571"/>
                      <a:pt x="14738" y="4133"/>
                    </a:cubicBezTo>
                    <a:cubicBezTo>
                      <a:pt x="16916" y="5061"/>
                      <a:pt x="18325" y="6560"/>
                      <a:pt x="18814" y="8470"/>
                    </a:cubicBezTo>
                    <a:cubicBezTo>
                      <a:pt x="19575" y="11446"/>
                      <a:pt x="17428" y="14404"/>
                      <a:pt x="13562" y="15911"/>
                    </a:cubicBezTo>
                    <a:lnTo>
                      <a:pt x="12515" y="14314"/>
                    </a:lnTo>
                    <a:lnTo>
                      <a:pt x="15137" y="13594"/>
                    </a:lnTo>
                    <a:lnTo>
                      <a:pt x="14615" y="12797"/>
                    </a:lnTo>
                    <a:lnTo>
                      <a:pt x="5054" y="15424"/>
                    </a:lnTo>
                    <a:lnTo>
                      <a:pt x="5577" y="16221"/>
                    </a:lnTo>
                    <a:lnTo>
                      <a:pt x="8203" y="15499"/>
                    </a:lnTo>
                    <a:lnTo>
                      <a:pt x="9904" y="18094"/>
                    </a:lnTo>
                    <a:lnTo>
                      <a:pt x="4408" y="19605"/>
                    </a:lnTo>
                    <a:lnTo>
                      <a:pt x="5716" y="21600"/>
                    </a:lnTo>
                    <a:lnTo>
                      <a:pt x="21015" y="17395"/>
                    </a:lnTo>
                    <a:lnTo>
                      <a:pt x="19707" y="15399"/>
                    </a:lnTo>
                    <a:lnTo>
                      <a:pt x="15876" y="16453"/>
                    </a:lnTo>
                    <a:cubicBezTo>
                      <a:pt x="19603" y="14559"/>
                      <a:pt x="21600" y="11416"/>
                      <a:pt x="20792" y="8258"/>
                    </a:cubicBezTo>
                    <a:cubicBezTo>
                      <a:pt x="20210" y="5981"/>
                      <a:pt x="18497" y="4180"/>
                      <a:pt x="15839" y="3048"/>
                    </a:cubicBezTo>
                    <a:cubicBezTo>
                      <a:pt x="14076" y="2297"/>
                      <a:pt x="11998" y="1893"/>
                      <a:pt x="9725" y="1829"/>
                    </a:cubicBezTo>
                    <a:cubicBezTo>
                      <a:pt x="8880" y="999"/>
                      <a:pt x="7217" y="649"/>
                      <a:pt x="5755" y="1051"/>
                    </a:cubicBezTo>
                    <a:cubicBezTo>
                      <a:pt x="5329" y="1168"/>
                      <a:pt x="4967" y="1337"/>
                      <a:pt x="4668" y="1543"/>
                    </a:cubicBezTo>
                    <a:lnTo>
                      <a:pt x="3742" y="0"/>
                    </a:lnTo>
                    <a:lnTo>
                      <a:pt x="0" y="938"/>
                    </a:lnTo>
                    <a:close/>
                    <a:moveTo>
                      <a:pt x="6539" y="2246"/>
                    </a:moveTo>
                    <a:cubicBezTo>
                      <a:pt x="7096" y="2088"/>
                      <a:pt x="7748" y="2205"/>
                      <a:pt x="8082" y="2533"/>
                    </a:cubicBezTo>
                    <a:cubicBezTo>
                      <a:pt x="8426" y="2872"/>
                      <a:pt x="8318" y="3324"/>
                      <a:pt x="7835" y="3581"/>
                    </a:cubicBezTo>
                    <a:cubicBezTo>
                      <a:pt x="7738" y="3636"/>
                      <a:pt x="7630" y="3685"/>
                      <a:pt x="7504" y="3719"/>
                    </a:cubicBezTo>
                    <a:cubicBezTo>
                      <a:pt x="6877" y="3892"/>
                      <a:pt x="6149" y="3701"/>
                      <a:pt x="5884" y="3295"/>
                    </a:cubicBezTo>
                    <a:cubicBezTo>
                      <a:pt x="5620" y="2890"/>
                      <a:pt x="5916" y="2423"/>
                      <a:pt x="6539" y="2246"/>
                    </a:cubicBezTo>
                    <a:close/>
                  </a:path>
                </a:pathLst>
              </a:custGeom>
              <a:solidFill>
                <a:schemeClr val="accent6"/>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1204" name="Shape 10375"/>
              <p:cNvSpPr/>
              <p:nvPr/>
            </p:nvSpPr>
            <p:spPr>
              <a:xfrm>
                <a:off x="947114" y="203833"/>
                <a:ext cx="159770" cy="195944"/>
              </a:xfrm>
              <a:custGeom>
                <a:avLst/>
                <a:gdLst/>
                <a:ahLst/>
                <a:cxnLst>
                  <a:cxn ang="0">
                    <a:pos x="wd2" y="hd2"/>
                  </a:cxn>
                  <a:cxn ang="5400000">
                    <a:pos x="wd2" y="hd2"/>
                  </a:cxn>
                  <a:cxn ang="10800000">
                    <a:pos x="wd2" y="hd2"/>
                  </a:cxn>
                  <a:cxn ang="16200000">
                    <a:pos x="wd2" y="hd2"/>
                  </a:cxn>
                </a:cxnLst>
                <a:rect l="0" t="0" r="r" b="b"/>
                <a:pathLst>
                  <a:path w="20438" h="21519" extrusionOk="0">
                    <a:moveTo>
                      <a:pt x="9842" y="0"/>
                    </a:moveTo>
                    <a:cubicBezTo>
                      <a:pt x="7324" y="0"/>
                      <a:pt x="4803" y="774"/>
                      <a:pt x="2881" y="2331"/>
                    </a:cubicBezTo>
                    <a:cubicBezTo>
                      <a:pt x="-961" y="5445"/>
                      <a:pt x="-961" y="10493"/>
                      <a:pt x="2881" y="13607"/>
                    </a:cubicBezTo>
                    <a:cubicBezTo>
                      <a:pt x="6005" y="16138"/>
                      <a:pt x="10709" y="16613"/>
                      <a:pt x="14423" y="15030"/>
                    </a:cubicBezTo>
                    <a:cubicBezTo>
                      <a:pt x="14434" y="15103"/>
                      <a:pt x="14466" y="15175"/>
                      <a:pt x="14515" y="15243"/>
                    </a:cubicBezTo>
                    <a:lnTo>
                      <a:pt x="18781" y="21235"/>
                    </a:lnTo>
                    <a:cubicBezTo>
                      <a:pt x="18974" y="21506"/>
                      <a:pt x="19402" y="21600"/>
                      <a:pt x="19736" y="21444"/>
                    </a:cubicBezTo>
                    <a:lnTo>
                      <a:pt x="20091" y="21277"/>
                    </a:lnTo>
                    <a:cubicBezTo>
                      <a:pt x="20425" y="21121"/>
                      <a:pt x="20535" y="20774"/>
                      <a:pt x="20343" y="20503"/>
                    </a:cubicBezTo>
                    <a:lnTo>
                      <a:pt x="16076" y="14515"/>
                    </a:lnTo>
                    <a:cubicBezTo>
                      <a:pt x="16007" y="14419"/>
                      <a:pt x="15903" y="14355"/>
                      <a:pt x="15790" y="14307"/>
                    </a:cubicBezTo>
                    <a:cubicBezTo>
                      <a:pt x="16138" y="14092"/>
                      <a:pt x="16479" y="13864"/>
                      <a:pt x="16797" y="13607"/>
                    </a:cubicBezTo>
                    <a:cubicBezTo>
                      <a:pt x="20639" y="10493"/>
                      <a:pt x="20639" y="5445"/>
                      <a:pt x="16797" y="2331"/>
                    </a:cubicBezTo>
                    <a:cubicBezTo>
                      <a:pt x="14875" y="774"/>
                      <a:pt x="12360" y="0"/>
                      <a:pt x="9842" y="0"/>
                    </a:cubicBezTo>
                    <a:close/>
                    <a:moveTo>
                      <a:pt x="9842" y="1251"/>
                    </a:moveTo>
                    <a:cubicBezTo>
                      <a:pt x="11963" y="1251"/>
                      <a:pt x="14085" y="1909"/>
                      <a:pt x="15704" y="3221"/>
                    </a:cubicBezTo>
                    <a:cubicBezTo>
                      <a:pt x="18942" y="5844"/>
                      <a:pt x="18942" y="10098"/>
                      <a:pt x="15704" y="12722"/>
                    </a:cubicBezTo>
                    <a:cubicBezTo>
                      <a:pt x="12467" y="15345"/>
                      <a:pt x="7217" y="15345"/>
                      <a:pt x="3980" y="12722"/>
                    </a:cubicBezTo>
                    <a:cubicBezTo>
                      <a:pt x="742" y="10098"/>
                      <a:pt x="742" y="5844"/>
                      <a:pt x="3980" y="3221"/>
                    </a:cubicBezTo>
                    <a:cubicBezTo>
                      <a:pt x="5598" y="1909"/>
                      <a:pt x="7720" y="1251"/>
                      <a:pt x="9842" y="1251"/>
                    </a:cubicBezTo>
                    <a:close/>
                  </a:path>
                </a:pathLst>
              </a:custGeom>
              <a:solidFill>
                <a:schemeClr val="accent6"/>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1205" name="Shape 10376"/>
              <p:cNvSpPr/>
              <p:nvPr/>
            </p:nvSpPr>
            <p:spPr>
              <a:xfrm>
                <a:off x="581926" y="504861"/>
                <a:ext cx="340377" cy="227708"/>
              </a:xfrm>
              <a:custGeom>
                <a:avLst/>
                <a:gdLst/>
                <a:ahLst/>
                <a:cxnLst>
                  <a:cxn ang="0">
                    <a:pos x="wd2" y="hd2"/>
                  </a:cxn>
                  <a:cxn ang="5400000">
                    <a:pos x="wd2" y="hd2"/>
                  </a:cxn>
                  <a:cxn ang="10800000">
                    <a:pos x="wd2" y="hd2"/>
                  </a:cxn>
                  <a:cxn ang="16200000">
                    <a:pos x="wd2" y="hd2"/>
                  </a:cxn>
                </a:cxnLst>
                <a:rect l="0" t="0"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chemeClr val="accent6"/>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1206" name="Shape 10377"/>
              <p:cNvSpPr/>
              <p:nvPr/>
            </p:nvSpPr>
            <p:spPr>
              <a:xfrm>
                <a:off x="1914289" y="545030"/>
                <a:ext cx="265145" cy="215585"/>
              </a:xfrm>
              <a:custGeom>
                <a:avLst/>
                <a:gdLst/>
                <a:ahLst/>
                <a:cxnLst>
                  <a:cxn ang="0">
                    <a:pos x="wd2" y="hd2"/>
                  </a:cxn>
                  <a:cxn ang="5400000">
                    <a:pos x="wd2" y="hd2"/>
                  </a:cxn>
                  <a:cxn ang="10800000">
                    <a:pos x="wd2" y="hd2"/>
                  </a:cxn>
                  <a:cxn ang="16200000">
                    <a:pos x="wd2" y="hd2"/>
                  </a:cxn>
                </a:cxnLst>
                <a:rect l="0" t="0" r="r" b="b"/>
                <a:pathLst>
                  <a:path w="21600" h="21600" extrusionOk="0">
                    <a:moveTo>
                      <a:pt x="4937" y="21600"/>
                    </a:moveTo>
                    <a:cubicBezTo>
                      <a:pt x="7087" y="19915"/>
                      <a:pt x="7254" y="17403"/>
                      <a:pt x="7225" y="15022"/>
                    </a:cubicBezTo>
                    <a:cubicBezTo>
                      <a:pt x="9087" y="15916"/>
                      <a:pt x="11129" y="16612"/>
                      <a:pt x="13235" y="14961"/>
                    </a:cubicBezTo>
                    <a:cubicBezTo>
                      <a:pt x="15319" y="13326"/>
                      <a:pt x="15547" y="10891"/>
                      <a:pt x="15533" y="8574"/>
                    </a:cubicBezTo>
                    <a:cubicBezTo>
                      <a:pt x="17412" y="9482"/>
                      <a:pt x="19470" y="10214"/>
                      <a:pt x="21600" y="8543"/>
                    </a:cubicBezTo>
                    <a:lnTo>
                      <a:pt x="20969" y="7441"/>
                    </a:lnTo>
                    <a:cubicBezTo>
                      <a:pt x="19165" y="8855"/>
                      <a:pt x="17455" y="8115"/>
                      <a:pt x="15526" y="7147"/>
                    </a:cubicBezTo>
                    <a:cubicBezTo>
                      <a:pt x="15470" y="4670"/>
                      <a:pt x="15489" y="2522"/>
                      <a:pt x="17315" y="1092"/>
                    </a:cubicBezTo>
                    <a:lnTo>
                      <a:pt x="16670" y="0"/>
                    </a:lnTo>
                    <a:cubicBezTo>
                      <a:pt x="14521" y="1685"/>
                      <a:pt x="14346" y="4208"/>
                      <a:pt x="14375" y="6589"/>
                    </a:cubicBezTo>
                    <a:cubicBezTo>
                      <a:pt x="12514" y="5696"/>
                      <a:pt x="10476" y="5018"/>
                      <a:pt x="8371" y="6668"/>
                    </a:cubicBezTo>
                    <a:cubicBezTo>
                      <a:pt x="6282" y="8306"/>
                      <a:pt x="6070" y="10724"/>
                      <a:pt x="6085" y="13045"/>
                    </a:cubicBezTo>
                    <a:cubicBezTo>
                      <a:pt x="4204" y="12134"/>
                      <a:pt x="2134" y="11396"/>
                      <a:pt x="0" y="13068"/>
                    </a:cubicBezTo>
                    <a:cubicBezTo>
                      <a:pt x="0" y="13068"/>
                      <a:pt x="641" y="14162"/>
                      <a:pt x="641" y="14162"/>
                    </a:cubicBezTo>
                    <a:cubicBezTo>
                      <a:pt x="2449" y="12745"/>
                      <a:pt x="4156" y="13499"/>
                      <a:pt x="6093" y="14471"/>
                    </a:cubicBezTo>
                    <a:cubicBezTo>
                      <a:pt x="6148" y="16943"/>
                      <a:pt x="6117" y="19084"/>
                      <a:pt x="4295" y="20512"/>
                    </a:cubicBezTo>
                    <a:lnTo>
                      <a:pt x="4937" y="21600"/>
                    </a:lnTo>
                    <a:close/>
                    <a:moveTo>
                      <a:pt x="4054" y="19679"/>
                    </a:moveTo>
                    <a:cubicBezTo>
                      <a:pt x="4369" y="19426"/>
                      <a:pt x="4614" y="19148"/>
                      <a:pt x="4809" y="18844"/>
                    </a:cubicBezTo>
                    <a:cubicBezTo>
                      <a:pt x="4809" y="18844"/>
                      <a:pt x="2134" y="14221"/>
                      <a:pt x="2134" y="14221"/>
                    </a:cubicBezTo>
                    <a:cubicBezTo>
                      <a:pt x="1820" y="14319"/>
                      <a:pt x="1507" y="14483"/>
                      <a:pt x="1188" y="14730"/>
                    </a:cubicBezTo>
                    <a:lnTo>
                      <a:pt x="4054" y="19679"/>
                    </a:lnTo>
                    <a:close/>
                    <a:moveTo>
                      <a:pt x="5303" y="17641"/>
                    </a:moveTo>
                    <a:cubicBezTo>
                      <a:pt x="5447" y="17150"/>
                      <a:pt x="5511" y="16611"/>
                      <a:pt x="5534" y="16026"/>
                    </a:cubicBezTo>
                    <a:lnTo>
                      <a:pt x="4636" y="14466"/>
                    </a:lnTo>
                    <a:cubicBezTo>
                      <a:pt x="4164" y="14273"/>
                      <a:pt x="3712" y="14138"/>
                      <a:pt x="3269" y="14112"/>
                    </a:cubicBezTo>
                    <a:lnTo>
                      <a:pt x="5303" y="17641"/>
                    </a:lnTo>
                    <a:close/>
                    <a:moveTo>
                      <a:pt x="7218" y="13596"/>
                    </a:moveTo>
                    <a:cubicBezTo>
                      <a:pt x="7170" y="11212"/>
                      <a:pt x="7244" y="9148"/>
                      <a:pt x="9015" y="7760"/>
                    </a:cubicBezTo>
                    <a:cubicBezTo>
                      <a:pt x="10800" y="6360"/>
                      <a:pt x="12484" y="7073"/>
                      <a:pt x="14389" y="8027"/>
                    </a:cubicBezTo>
                    <a:cubicBezTo>
                      <a:pt x="14437" y="10403"/>
                      <a:pt x="14371" y="12473"/>
                      <a:pt x="12604" y="13859"/>
                    </a:cubicBezTo>
                    <a:cubicBezTo>
                      <a:pt x="10819" y="15258"/>
                      <a:pt x="9123" y="14549"/>
                      <a:pt x="7218" y="13596"/>
                    </a:cubicBezTo>
                    <a:close/>
                    <a:moveTo>
                      <a:pt x="9128" y="13531"/>
                    </a:moveTo>
                    <a:cubicBezTo>
                      <a:pt x="9683" y="13753"/>
                      <a:pt x="10215" y="13899"/>
                      <a:pt x="10736" y="13922"/>
                    </a:cubicBezTo>
                    <a:lnTo>
                      <a:pt x="8270" y="9693"/>
                    </a:lnTo>
                    <a:cubicBezTo>
                      <a:pt x="8094" y="10262"/>
                      <a:pt x="8018" y="10890"/>
                      <a:pt x="7988" y="11570"/>
                    </a:cubicBezTo>
                    <a:lnTo>
                      <a:pt x="9128" y="13531"/>
                    </a:lnTo>
                    <a:close/>
                    <a:moveTo>
                      <a:pt x="11711" y="13445"/>
                    </a:moveTo>
                    <a:cubicBezTo>
                      <a:pt x="11906" y="13348"/>
                      <a:pt x="12100" y="13226"/>
                      <a:pt x="12298" y="13067"/>
                    </a:cubicBezTo>
                    <a:cubicBezTo>
                      <a:pt x="12398" y="12988"/>
                      <a:pt x="12489" y="12904"/>
                      <a:pt x="12577" y="12819"/>
                    </a:cubicBezTo>
                    <a:lnTo>
                      <a:pt x="9787" y="7934"/>
                    </a:lnTo>
                    <a:cubicBezTo>
                      <a:pt x="9688" y="7998"/>
                      <a:pt x="9589" y="8069"/>
                      <a:pt x="9488" y="8149"/>
                    </a:cubicBezTo>
                    <a:cubicBezTo>
                      <a:pt x="9290" y="8307"/>
                      <a:pt x="9121" y="8474"/>
                      <a:pt x="8972" y="8652"/>
                    </a:cubicBezTo>
                    <a:lnTo>
                      <a:pt x="11711" y="13445"/>
                    </a:lnTo>
                    <a:close/>
                    <a:moveTo>
                      <a:pt x="13407" y="12000"/>
                    </a:moveTo>
                    <a:cubicBezTo>
                      <a:pt x="13611" y="11527"/>
                      <a:pt x="13723" y="11008"/>
                      <a:pt x="13784" y="10444"/>
                    </a:cubicBezTo>
                    <a:lnTo>
                      <a:pt x="12283" y="7830"/>
                    </a:lnTo>
                    <a:cubicBezTo>
                      <a:pt x="11815" y="7685"/>
                      <a:pt x="11363" y="7615"/>
                      <a:pt x="10913" y="7660"/>
                    </a:cubicBezTo>
                    <a:lnTo>
                      <a:pt x="13407" y="12000"/>
                    </a:lnTo>
                    <a:close/>
                    <a:moveTo>
                      <a:pt x="16965" y="7123"/>
                    </a:moveTo>
                    <a:cubicBezTo>
                      <a:pt x="17421" y="7289"/>
                      <a:pt x="17855" y="7394"/>
                      <a:pt x="18279" y="7398"/>
                    </a:cubicBezTo>
                    <a:lnTo>
                      <a:pt x="16261" y="4044"/>
                    </a:lnTo>
                    <a:cubicBezTo>
                      <a:pt x="16133" y="4533"/>
                      <a:pt x="16081" y="5067"/>
                      <a:pt x="16071" y="5642"/>
                    </a:cubicBezTo>
                    <a:lnTo>
                      <a:pt x="16965" y="7123"/>
                    </a:lnTo>
                    <a:close/>
                    <a:moveTo>
                      <a:pt x="19610" y="7085"/>
                    </a:moveTo>
                    <a:cubicBezTo>
                      <a:pt x="19909" y="6982"/>
                      <a:pt x="20208" y="6817"/>
                      <a:pt x="20510" y="6570"/>
                    </a:cubicBezTo>
                    <a:lnTo>
                      <a:pt x="17721" y="1845"/>
                    </a:lnTo>
                    <a:cubicBezTo>
                      <a:pt x="17423" y="2098"/>
                      <a:pt x="17191" y="2376"/>
                      <a:pt x="17007" y="2675"/>
                    </a:cubicBezTo>
                    <a:cubicBezTo>
                      <a:pt x="17007" y="2675"/>
                      <a:pt x="19610" y="7085"/>
                      <a:pt x="19610" y="7085"/>
                    </a:cubicBezTo>
                    <a:close/>
                  </a:path>
                </a:pathLst>
              </a:custGeom>
              <a:solidFill>
                <a:schemeClr val="accent6"/>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1207" name="Shape 10378"/>
              <p:cNvSpPr/>
              <p:nvPr/>
            </p:nvSpPr>
            <p:spPr>
              <a:xfrm>
                <a:off x="1461467" y="248265"/>
                <a:ext cx="160891" cy="217128"/>
              </a:xfrm>
              <a:custGeom>
                <a:avLst/>
                <a:gdLst/>
                <a:ahLst/>
                <a:cxnLst>
                  <a:cxn ang="0">
                    <a:pos x="wd2" y="hd2"/>
                  </a:cxn>
                  <a:cxn ang="5400000">
                    <a:pos x="wd2" y="hd2"/>
                  </a:cxn>
                  <a:cxn ang="10800000">
                    <a:pos x="wd2" y="hd2"/>
                  </a:cxn>
                  <a:cxn ang="16200000">
                    <a:pos x="wd2" y="hd2"/>
                  </a:cxn>
                </a:cxnLst>
                <a:rect l="0" t="0" r="r" b="b"/>
                <a:pathLst>
                  <a:path w="21451" h="21511" extrusionOk="0">
                    <a:moveTo>
                      <a:pt x="18683" y="0"/>
                    </a:moveTo>
                    <a:lnTo>
                      <a:pt x="17079" y="1668"/>
                    </a:lnTo>
                    <a:cubicBezTo>
                      <a:pt x="17015" y="1638"/>
                      <a:pt x="16700" y="1488"/>
                      <a:pt x="16700" y="1488"/>
                    </a:cubicBezTo>
                    <a:lnTo>
                      <a:pt x="15441" y="2801"/>
                    </a:lnTo>
                    <a:lnTo>
                      <a:pt x="15820" y="2981"/>
                    </a:lnTo>
                    <a:lnTo>
                      <a:pt x="15441" y="3375"/>
                    </a:lnTo>
                    <a:lnTo>
                      <a:pt x="2730" y="16587"/>
                    </a:lnTo>
                    <a:cubicBezTo>
                      <a:pt x="2279" y="17056"/>
                      <a:pt x="509" y="19614"/>
                      <a:pt x="586" y="20489"/>
                    </a:cubicBezTo>
                    <a:cubicBezTo>
                      <a:pt x="597" y="20614"/>
                      <a:pt x="646" y="20706"/>
                      <a:pt x="742" y="20751"/>
                    </a:cubicBezTo>
                    <a:cubicBezTo>
                      <a:pt x="1508" y="21113"/>
                      <a:pt x="4988" y="18432"/>
                      <a:pt x="5504" y="17895"/>
                    </a:cubicBezTo>
                    <a:lnTo>
                      <a:pt x="18209" y="4684"/>
                    </a:lnTo>
                    <a:lnTo>
                      <a:pt x="18588" y="4289"/>
                    </a:lnTo>
                    <a:lnTo>
                      <a:pt x="18984" y="4477"/>
                    </a:lnTo>
                    <a:lnTo>
                      <a:pt x="14043" y="9610"/>
                    </a:lnTo>
                    <a:lnTo>
                      <a:pt x="14611" y="9879"/>
                    </a:lnTo>
                    <a:lnTo>
                      <a:pt x="20810" y="3434"/>
                    </a:lnTo>
                    <a:cubicBezTo>
                      <a:pt x="20810" y="3434"/>
                      <a:pt x="20191" y="3144"/>
                      <a:pt x="19847" y="2981"/>
                    </a:cubicBezTo>
                    <a:lnTo>
                      <a:pt x="21451" y="1313"/>
                    </a:lnTo>
                    <a:cubicBezTo>
                      <a:pt x="21451" y="1313"/>
                      <a:pt x="18683" y="0"/>
                      <a:pt x="18683" y="0"/>
                    </a:cubicBezTo>
                    <a:close/>
                    <a:moveTo>
                      <a:pt x="586" y="20489"/>
                    </a:moveTo>
                    <a:cubicBezTo>
                      <a:pt x="585" y="20448"/>
                      <a:pt x="574" y="20416"/>
                      <a:pt x="580" y="20368"/>
                    </a:cubicBezTo>
                    <a:lnTo>
                      <a:pt x="319" y="20638"/>
                    </a:lnTo>
                    <a:cubicBezTo>
                      <a:pt x="213" y="20748"/>
                      <a:pt x="-149" y="21394"/>
                      <a:pt x="68" y="21497"/>
                    </a:cubicBezTo>
                    <a:cubicBezTo>
                      <a:pt x="286" y="21600"/>
                      <a:pt x="1004" y="21123"/>
                      <a:pt x="1110" y="21013"/>
                    </a:cubicBezTo>
                    <a:lnTo>
                      <a:pt x="1371" y="20739"/>
                    </a:lnTo>
                    <a:cubicBezTo>
                      <a:pt x="1093" y="20840"/>
                      <a:pt x="868" y="20874"/>
                      <a:pt x="731" y="20810"/>
                    </a:cubicBezTo>
                    <a:cubicBezTo>
                      <a:pt x="624" y="20759"/>
                      <a:pt x="588" y="20638"/>
                      <a:pt x="586" y="20489"/>
                    </a:cubicBezTo>
                    <a:close/>
                  </a:path>
                </a:pathLst>
              </a:custGeom>
              <a:solidFill>
                <a:schemeClr val="accent6"/>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1208" name="Shape 10379"/>
              <p:cNvSpPr/>
              <p:nvPr/>
            </p:nvSpPr>
            <p:spPr>
              <a:xfrm>
                <a:off x="1348370" y="1158706"/>
                <a:ext cx="196997" cy="208621"/>
              </a:xfrm>
              <a:custGeom>
                <a:avLst/>
                <a:gdLst/>
                <a:ahLst/>
                <a:cxnLst>
                  <a:cxn ang="0">
                    <a:pos x="wd2" y="hd2"/>
                  </a:cxn>
                  <a:cxn ang="5400000">
                    <a:pos x="wd2" y="hd2"/>
                  </a:cxn>
                  <a:cxn ang="10800000">
                    <a:pos x="wd2" y="hd2"/>
                  </a:cxn>
                  <a:cxn ang="16200000">
                    <a:pos x="wd2" y="hd2"/>
                  </a:cxn>
                </a:cxnLst>
                <a:rect l="0" t="0" r="r" b="b"/>
                <a:pathLst>
                  <a:path w="21057" h="21254" extrusionOk="0">
                    <a:moveTo>
                      <a:pt x="8090" y="6610"/>
                    </a:moveTo>
                    <a:lnTo>
                      <a:pt x="8090" y="3934"/>
                    </a:lnTo>
                    <a:lnTo>
                      <a:pt x="19378" y="1852"/>
                    </a:lnTo>
                    <a:lnTo>
                      <a:pt x="19378" y="4528"/>
                    </a:lnTo>
                    <a:cubicBezTo>
                      <a:pt x="19378" y="4528"/>
                      <a:pt x="8090" y="6610"/>
                      <a:pt x="8090" y="6610"/>
                    </a:cubicBezTo>
                    <a:close/>
                    <a:moveTo>
                      <a:pt x="21057" y="0"/>
                    </a:moveTo>
                    <a:lnTo>
                      <a:pt x="6411" y="2701"/>
                    </a:lnTo>
                    <a:lnTo>
                      <a:pt x="6411" y="15495"/>
                    </a:lnTo>
                    <a:cubicBezTo>
                      <a:pt x="5363" y="15254"/>
                      <a:pt x="3972" y="15448"/>
                      <a:pt x="2666" y="16104"/>
                    </a:cubicBezTo>
                    <a:cubicBezTo>
                      <a:pt x="567" y="17160"/>
                      <a:pt x="-518" y="19009"/>
                      <a:pt x="244" y="20236"/>
                    </a:cubicBezTo>
                    <a:cubicBezTo>
                      <a:pt x="1005" y="21462"/>
                      <a:pt x="3325" y="21600"/>
                      <a:pt x="5425" y="20544"/>
                    </a:cubicBezTo>
                    <a:cubicBezTo>
                      <a:pt x="7005" y="19749"/>
                      <a:pt x="8010" y="18505"/>
                      <a:pt x="8085" y="17416"/>
                    </a:cubicBezTo>
                    <a:lnTo>
                      <a:pt x="8090" y="17416"/>
                    </a:lnTo>
                    <a:lnTo>
                      <a:pt x="8090" y="8152"/>
                    </a:lnTo>
                    <a:lnTo>
                      <a:pt x="19378" y="6070"/>
                    </a:lnTo>
                    <a:lnTo>
                      <a:pt x="19378" y="10758"/>
                    </a:lnTo>
                    <a:cubicBezTo>
                      <a:pt x="18330" y="10518"/>
                      <a:pt x="16941" y="10712"/>
                      <a:pt x="15636" y="11368"/>
                    </a:cubicBezTo>
                    <a:cubicBezTo>
                      <a:pt x="13536" y="12424"/>
                      <a:pt x="12452" y="14273"/>
                      <a:pt x="13213" y="15499"/>
                    </a:cubicBezTo>
                    <a:cubicBezTo>
                      <a:pt x="13975" y="16725"/>
                      <a:pt x="16295" y="16863"/>
                      <a:pt x="18395" y="15807"/>
                    </a:cubicBezTo>
                    <a:cubicBezTo>
                      <a:pt x="20060" y="14970"/>
                      <a:pt x="21082" y="13635"/>
                      <a:pt x="21056" y="12506"/>
                    </a:cubicBezTo>
                    <a:lnTo>
                      <a:pt x="21057" y="12506"/>
                    </a:lnTo>
                    <a:cubicBezTo>
                      <a:pt x="21057" y="12506"/>
                      <a:pt x="21057" y="0"/>
                      <a:pt x="21057" y="0"/>
                    </a:cubicBezTo>
                    <a:close/>
                  </a:path>
                </a:pathLst>
              </a:custGeom>
              <a:solidFill>
                <a:schemeClr val="accent6"/>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1209" name="Shape 10380"/>
              <p:cNvSpPr/>
              <p:nvPr/>
            </p:nvSpPr>
            <p:spPr>
              <a:xfrm>
                <a:off x="437812" y="370322"/>
                <a:ext cx="239096" cy="147629"/>
              </a:xfrm>
              <a:custGeom>
                <a:avLst/>
                <a:gdLst/>
                <a:ahLst/>
                <a:cxnLst>
                  <a:cxn ang="0">
                    <a:pos x="wd2" y="hd2"/>
                  </a:cxn>
                  <a:cxn ang="5400000">
                    <a:pos x="wd2" y="hd2"/>
                  </a:cxn>
                  <a:cxn ang="10800000">
                    <a:pos x="wd2" y="hd2"/>
                  </a:cxn>
                  <a:cxn ang="16200000">
                    <a:pos x="wd2" y="hd2"/>
                  </a:cxn>
                </a:cxnLst>
                <a:rect l="0" t="0" r="r" b="b"/>
                <a:pathLst>
                  <a:path w="21600" h="21600" extrusionOk="0">
                    <a:moveTo>
                      <a:pt x="18900" y="15429"/>
                    </a:moveTo>
                    <a:lnTo>
                      <a:pt x="2700" y="15429"/>
                    </a:lnTo>
                    <a:lnTo>
                      <a:pt x="2700" y="2057"/>
                    </a:lnTo>
                    <a:lnTo>
                      <a:pt x="18900" y="2057"/>
                    </a:lnTo>
                    <a:cubicBezTo>
                      <a:pt x="18900" y="2057"/>
                      <a:pt x="18900" y="15429"/>
                      <a:pt x="18900" y="15429"/>
                    </a:cubicBezTo>
                    <a:close/>
                    <a:moveTo>
                      <a:pt x="18900" y="0"/>
                    </a:moveTo>
                    <a:lnTo>
                      <a:pt x="2700" y="0"/>
                    </a:lnTo>
                    <a:cubicBezTo>
                      <a:pt x="1954" y="0"/>
                      <a:pt x="1350" y="922"/>
                      <a:pt x="1350" y="2057"/>
                    </a:cubicBezTo>
                    <a:cubicBezTo>
                      <a:pt x="1350" y="2057"/>
                      <a:pt x="1350" y="17486"/>
                      <a:pt x="1364" y="17486"/>
                    </a:cubicBezTo>
                    <a:lnTo>
                      <a:pt x="20235" y="17486"/>
                    </a:lnTo>
                    <a:cubicBezTo>
                      <a:pt x="20250" y="17486"/>
                      <a:pt x="20250" y="2057"/>
                      <a:pt x="20250" y="2057"/>
                    </a:cubicBezTo>
                    <a:cubicBezTo>
                      <a:pt x="20250" y="922"/>
                      <a:pt x="19646" y="0"/>
                      <a:pt x="18900" y="0"/>
                    </a:cubicBezTo>
                    <a:close/>
                    <a:moveTo>
                      <a:pt x="20250" y="21600"/>
                    </a:moveTo>
                    <a:lnTo>
                      <a:pt x="1350" y="21600"/>
                    </a:lnTo>
                    <a:cubicBezTo>
                      <a:pt x="604" y="21600"/>
                      <a:pt x="0" y="20679"/>
                      <a:pt x="0" y="19543"/>
                    </a:cubicBezTo>
                    <a:lnTo>
                      <a:pt x="0" y="18514"/>
                    </a:lnTo>
                    <a:lnTo>
                      <a:pt x="8775" y="18514"/>
                    </a:lnTo>
                    <a:lnTo>
                      <a:pt x="8775" y="19543"/>
                    </a:lnTo>
                    <a:lnTo>
                      <a:pt x="12825" y="19543"/>
                    </a:lnTo>
                    <a:lnTo>
                      <a:pt x="12825" y="18514"/>
                    </a:lnTo>
                    <a:lnTo>
                      <a:pt x="21600" y="18514"/>
                    </a:lnTo>
                    <a:lnTo>
                      <a:pt x="21600" y="19543"/>
                    </a:lnTo>
                    <a:cubicBezTo>
                      <a:pt x="21600" y="20679"/>
                      <a:pt x="20995" y="21600"/>
                      <a:pt x="20250" y="21600"/>
                    </a:cubicBezTo>
                    <a:cubicBezTo>
                      <a:pt x="20250" y="21600"/>
                      <a:pt x="20250" y="21600"/>
                      <a:pt x="20250" y="21600"/>
                    </a:cubicBezTo>
                    <a:close/>
                  </a:path>
                </a:pathLst>
              </a:custGeom>
              <a:solidFill>
                <a:schemeClr val="accent6"/>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1210" name="Shape 10381"/>
              <p:cNvSpPr/>
              <p:nvPr/>
            </p:nvSpPr>
            <p:spPr>
              <a:xfrm>
                <a:off x="1489032" y="1244278"/>
                <a:ext cx="160891" cy="217128"/>
              </a:xfrm>
              <a:custGeom>
                <a:avLst/>
                <a:gdLst/>
                <a:ahLst/>
                <a:cxnLst>
                  <a:cxn ang="0">
                    <a:pos x="wd2" y="hd2"/>
                  </a:cxn>
                  <a:cxn ang="5400000">
                    <a:pos x="wd2" y="hd2"/>
                  </a:cxn>
                  <a:cxn ang="10800000">
                    <a:pos x="wd2" y="hd2"/>
                  </a:cxn>
                  <a:cxn ang="16200000">
                    <a:pos x="wd2" y="hd2"/>
                  </a:cxn>
                </a:cxnLst>
                <a:rect l="0" t="0" r="r" b="b"/>
                <a:pathLst>
                  <a:path w="21451" h="21511" extrusionOk="0">
                    <a:moveTo>
                      <a:pt x="18683" y="0"/>
                    </a:moveTo>
                    <a:lnTo>
                      <a:pt x="17079" y="1668"/>
                    </a:lnTo>
                    <a:cubicBezTo>
                      <a:pt x="17015" y="1638"/>
                      <a:pt x="16700" y="1488"/>
                      <a:pt x="16700" y="1488"/>
                    </a:cubicBezTo>
                    <a:lnTo>
                      <a:pt x="15441" y="2801"/>
                    </a:lnTo>
                    <a:lnTo>
                      <a:pt x="15820" y="2981"/>
                    </a:lnTo>
                    <a:lnTo>
                      <a:pt x="15441" y="3375"/>
                    </a:lnTo>
                    <a:lnTo>
                      <a:pt x="2730" y="16587"/>
                    </a:lnTo>
                    <a:cubicBezTo>
                      <a:pt x="2279" y="17056"/>
                      <a:pt x="509" y="19614"/>
                      <a:pt x="586" y="20489"/>
                    </a:cubicBezTo>
                    <a:cubicBezTo>
                      <a:pt x="597" y="20614"/>
                      <a:pt x="646" y="20706"/>
                      <a:pt x="742" y="20751"/>
                    </a:cubicBezTo>
                    <a:cubicBezTo>
                      <a:pt x="1508" y="21113"/>
                      <a:pt x="4988" y="18432"/>
                      <a:pt x="5504" y="17895"/>
                    </a:cubicBezTo>
                    <a:lnTo>
                      <a:pt x="18209" y="4684"/>
                    </a:lnTo>
                    <a:lnTo>
                      <a:pt x="18588" y="4289"/>
                    </a:lnTo>
                    <a:lnTo>
                      <a:pt x="18984" y="4477"/>
                    </a:lnTo>
                    <a:lnTo>
                      <a:pt x="14043" y="9610"/>
                    </a:lnTo>
                    <a:lnTo>
                      <a:pt x="14611" y="9879"/>
                    </a:lnTo>
                    <a:lnTo>
                      <a:pt x="20810" y="3434"/>
                    </a:lnTo>
                    <a:cubicBezTo>
                      <a:pt x="20810" y="3434"/>
                      <a:pt x="20191" y="3144"/>
                      <a:pt x="19847" y="2981"/>
                    </a:cubicBezTo>
                    <a:lnTo>
                      <a:pt x="21451" y="1313"/>
                    </a:lnTo>
                    <a:cubicBezTo>
                      <a:pt x="21451" y="1313"/>
                      <a:pt x="18683" y="0"/>
                      <a:pt x="18683" y="0"/>
                    </a:cubicBezTo>
                    <a:close/>
                    <a:moveTo>
                      <a:pt x="586" y="20489"/>
                    </a:moveTo>
                    <a:cubicBezTo>
                      <a:pt x="585" y="20448"/>
                      <a:pt x="574" y="20416"/>
                      <a:pt x="580" y="20368"/>
                    </a:cubicBezTo>
                    <a:lnTo>
                      <a:pt x="319" y="20638"/>
                    </a:lnTo>
                    <a:cubicBezTo>
                      <a:pt x="213" y="20748"/>
                      <a:pt x="-149" y="21394"/>
                      <a:pt x="68" y="21497"/>
                    </a:cubicBezTo>
                    <a:cubicBezTo>
                      <a:pt x="286" y="21600"/>
                      <a:pt x="1004" y="21123"/>
                      <a:pt x="1110" y="21013"/>
                    </a:cubicBezTo>
                    <a:lnTo>
                      <a:pt x="1371" y="20739"/>
                    </a:lnTo>
                    <a:cubicBezTo>
                      <a:pt x="1093" y="20840"/>
                      <a:pt x="868" y="20874"/>
                      <a:pt x="731" y="20810"/>
                    </a:cubicBezTo>
                    <a:cubicBezTo>
                      <a:pt x="624" y="20759"/>
                      <a:pt x="588" y="20638"/>
                      <a:pt x="586" y="20489"/>
                    </a:cubicBezTo>
                    <a:close/>
                  </a:path>
                </a:pathLst>
              </a:custGeom>
              <a:solidFill>
                <a:schemeClr val="accent6"/>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1211" name="Shape 10382"/>
              <p:cNvSpPr/>
              <p:nvPr/>
            </p:nvSpPr>
            <p:spPr>
              <a:xfrm>
                <a:off x="670426" y="112589"/>
                <a:ext cx="216764" cy="240708"/>
              </a:xfrm>
              <a:custGeom>
                <a:avLst/>
                <a:gdLst/>
                <a:ahLst/>
                <a:cxnLst>
                  <a:cxn ang="0">
                    <a:pos x="wd2" y="hd2"/>
                  </a:cxn>
                  <a:cxn ang="5400000">
                    <a:pos x="wd2" y="hd2"/>
                  </a:cxn>
                  <a:cxn ang="10800000">
                    <a:pos x="wd2" y="hd2"/>
                  </a:cxn>
                  <a:cxn ang="16200000">
                    <a:pos x="wd2" y="hd2"/>
                  </a:cxn>
                </a:cxnLst>
                <a:rect l="0" t="0" r="r" b="b"/>
                <a:pathLst>
                  <a:path w="19200" h="21330" extrusionOk="0">
                    <a:moveTo>
                      <a:pt x="9478" y="70"/>
                    </a:moveTo>
                    <a:cubicBezTo>
                      <a:pt x="11123" y="275"/>
                      <a:pt x="12738" y="926"/>
                      <a:pt x="14085" y="2033"/>
                    </a:cubicBezTo>
                    <a:cubicBezTo>
                      <a:pt x="15975" y="3587"/>
                      <a:pt x="17009" y="5837"/>
                      <a:pt x="16934" y="8191"/>
                    </a:cubicBezTo>
                    <a:cubicBezTo>
                      <a:pt x="16906" y="10082"/>
                      <a:pt x="16181" y="11892"/>
                      <a:pt x="14857" y="13325"/>
                    </a:cubicBezTo>
                    <a:cubicBezTo>
                      <a:pt x="12856" y="15492"/>
                      <a:pt x="9834" y="16495"/>
                      <a:pt x="6855" y="15993"/>
                    </a:cubicBezTo>
                    <a:cubicBezTo>
                      <a:pt x="490" y="14716"/>
                      <a:pt x="-2157" y="7497"/>
                      <a:pt x="2010" y="2777"/>
                    </a:cubicBezTo>
                    <a:cubicBezTo>
                      <a:pt x="3900" y="636"/>
                      <a:pt x="6738" y="-270"/>
                      <a:pt x="9478" y="70"/>
                    </a:cubicBezTo>
                    <a:close/>
                    <a:moveTo>
                      <a:pt x="16810" y="1701"/>
                    </a:moveTo>
                    <a:cubicBezTo>
                      <a:pt x="18615" y="3813"/>
                      <a:pt x="19443" y="6468"/>
                      <a:pt x="19138" y="9166"/>
                    </a:cubicBezTo>
                    <a:cubicBezTo>
                      <a:pt x="18833" y="11864"/>
                      <a:pt x="17426" y="14285"/>
                      <a:pt x="15190" y="15989"/>
                    </a:cubicBezTo>
                    <a:cubicBezTo>
                      <a:pt x="12661" y="17917"/>
                      <a:pt x="9406" y="18601"/>
                      <a:pt x="6358" y="18041"/>
                    </a:cubicBezTo>
                    <a:cubicBezTo>
                      <a:pt x="5748" y="17930"/>
                      <a:pt x="5142" y="17768"/>
                      <a:pt x="4557" y="17556"/>
                    </a:cubicBezTo>
                    <a:lnTo>
                      <a:pt x="4163" y="19469"/>
                    </a:lnTo>
                    <a:lnTo>
                      <a:pt x="7062" y="20001"/>
                    </a:lnTo>
                    <a:lnTo>
                      <a:pt x="6789" y="21330"/>
                    </a:lnTo>
                    <a:lnTo>
                      <a:pt x="226" y="20125"/>
                    </a:lnTo>
                    <a:lnTo>
                      <a:pt x="499" y="18797"/>
                    </a:lnTo>
                    <a:lnTo>
                      <a:pt x="2756" y="19211"/>
                    </a:lnTo>
                    <a:lnTo>
                      <a:pt x="3218" y="16966"/>
                    </a:lnTo>
                    <a:cubicBezTo>
                      <a:pt x="2950" y="16826"/>
                      <a:pt x="2687" y="16675"/>
                      <a:pt x="2430" y="16512"/>
                    </a:cubicBezTo>
                    <a:cubicBezTo>
                      <a:pt x="2173" y="16350"/>
                      <a:pt x="1927" y="16169"/>
                      <a:pt x="1683" y="15983"/>
                    </a:cubicBezTo>
                    <a:lnTo>
                      <a:pt x="2579" y="14935"/>
                    </a:lnTo>
                    <a:cubicBezTo>
                      <a:pt x="5969" y="17524"/>
                      <a:pt x="10901" y="17524"/>
                      <a:pt x="14299" y="14934"/>
                    </a:cubicBezTo>
                    <a:cubicBezTo>
                      <a:pt x="16238" y="13457"/>
                      <a:pt x="17443" y="11361"/>
                      <a:pt x="17707" y="9022"/>
                    </a:cubicBezTo>
                    <a:cubicBezTo>
                      <a:pt x="17972" y="6683"/>
                      <a:pt x="17266" y="4386"/>
                      <a:pt x="15702" y="2556"/>
                    </a:cubicBezTo>
                    <a:lnTo>
                      <a:pt x="16810" y="1701"/>
                    </a:lnTo>
                    <a:close/>
                    <a:moveTo>
                      <a:pt x="9714" y="1065"/>
                    </a:moveTo>
                    <a:cubicBezTo>
                      <a:pt x="9277" y="997"/>
                      <a:pt x="8831" y="969"/>
                      <a:pt x="8386" y="975"/>
                    </a:cubicBezTo>
                    <a:cubicBezTo>
                      <a:pt x="8459" y="1223"/>
                      <a:pt x="8543" y="1462"/>
                      <a:pt x="8640" y="1700"/>
                    </a:cubicBezTo>
                    <a:cubicBezTo>
                      <a:pt x="8736" y="1937"/>
                      <a:pt x="8845" y="2173"/>
                      <a:pt x="8961" y="2400"/>
                    </a:cubicBezTo>
                    <a:cubicBezTo>
                      <a:pt x="9288" y="2209"/>
                      <a:pt x="9626" y="2029"/>
                      <a:pt x="9966" y="1860"/>
                    </a:cubicBezTo>
                    <a:cubicBezTo>
                      <a:pt x="10306" y="1690"/>
                      <a:pt x="10644" y="1530"/>
                      <a:pt x="10996" y="1383"/>
                    </a:cubicBezTo>
                    <a:cubicBezTo>
                      <a:pt x="10578" y="1245"/>
                      <a:pt x="10152" y="1133"/>
                      <a:pt x="9714" y="1065"/>
                    </a:cubicBezTo>
                    <a:close/>
                    <a:moveTo>
                      <a:pt x="12201" y="1890"/>
                    </a:moveTo>
                    <a:cubicBezTo>
                      <a:pt x="11714" y="2061"/>
                      <a:pt x="11236" y="2255"/>
                      <a:pt x="10772" y="2471"/>
                    </a:cubicBezTo>
                    <a:cubicBezTo>
                      <a:pt x="10308" y="2688"/>
                      <a:pt x="9855" y="2926"/>
                      <a:pt x="9416" y="3185"/>
                    </a:cubicBezTo>
                    <a:cubicBezTo>
                      <a:pt x="9616" y="3489"/>
                      <a:pt x="9840" y="3789"/>
                      <a:pt x="10078" y="4068"/>
                    </a:cubicBezTo>
                    <a:cubicBezTo>
                      <a:pt x="10317" y="4346"/>
                      <a:pt x="10570" y="4611"/>
                      <a:pt x="10846" y="4862"/>
                    </a:cubicBezTo>
                    <a:lnTo>
                      <a:pt x="13082" y="2443"/>
                    </a:lnTo>
                    <a:cubicBezTo>
                      <a:pt x="12943" y="2343"/>
                      <a:pt x="12797" y="2241"/>
                      <a:pt x="12651" y="2150"/>
                    </a:cubicBezTo>
                    <a:cubicBezTo>
                      <a:pt x="12505" y="2060"/>
                      <a:pt x="12353" y="1970"/>
                      <a:pt x="12201" y="1890"/>
                    </a:cubicBezTo>
                    <a:close/>
                    <a:moveTo>
                      <a:pt x="7361" y="1001"/>
                    </a:moveTo>
                    <a:cubicBezTo>
                      <a:pt x="6539" y="1112"/>
                      <a:pt x="5753" y="1344"/>
                      <a:pt x="5028" y="1690"/>
                    </a:cubicBezTo>
                    <a:cubicBezTo>
                      <a:pt x="4304" y="2036"/>
                      <a:pt x="3643" y="2486"/>
                      <a:pt x="3063" y="3042"/>
                    </a:cubicBezTo>
                    <a:lnTo>
                      <a:pt x="5528" y="5075"/>
                    </a:lnTo>
                    <a:cubicBezTo>
                      <a:pt x="5921" y="4672"/>
                      <a:pt x="6338" y="4284"/>
                      <a:pt x="6772" y="3924"/>
                    </a:cubicBezTo>
                    <a:cubicBezTo>
                      <a:pt x="7205" y="3565"/>
                      <a:pt x="7654" y="3228"/>
                      <a:pt x="8125" y="2913"/>
                    </a:cubicBezTo>
                    <a:cubicBezTo>
                      <a:pt x="7963" y="2609"/>
                      <a:pt x="7818" y="2297"/>
                      <a:pt x="7689" y="1977"/>
                    </a:cubicBezTo>
                    <a:cubicBezTo>
                      <a:pt x="7560" y="1656"/>
                      <a:pt x="7453" y="1337"/>
                      <a:pt x="7361" y="1001"/>
                    </a:cubicBezTo>
                    <a:close/>
                    <a:moveTo>
                      <a:pt x="13805" y="3028"/>
                    </a:moveTo>
                    <a:lnTo>
                      <a:pt x="11569" y="5447"/>
                    </a:lnTo>
                    <a:cubicBezTo>
                      <a:pt x="11851" y="5650"/>
                      <a:pt x="12143" y="5841"/>
                      <a:pt x="12448" y="6012"/>
                    </a:cubicBezTo>
                    <a:cubicBezTo>
                      <a:pt x="12751" y="6183"/>
                      <a:pt x="13063" y="6333"/>
                      <a:pt x="13386" y="6470"/>
                    </a:cubicBezTo>
                    <a:cubicBezTo>
                      <a:pt x="13601" y="6014"/>
                      <a:pt x="13797" y="5551"/>
                      <a:pt x="13962" y="5078"/>
                    </a:cubicBezTo>
                    <a:cubicBezTo>
                      <a:pt x="14127" y="4604"/>
                      <a:pt x="14272" y="4123"/>
                      <a:pt x="14385" y="3634"/>
                    </a:cubicBezTo>
                    <a:cubicBezTo>
                      <a:pt x="14295" y="3529"/>
                      <a:pt x="14194" y="3419"/>
                      <a:pt x="14097" y="3319"/>
                    </a:cubicBezTo>
                    <a:cubicBezTo>
                      <a:pt x="14000" y="3219"/>
                      <a:pt x="13908" y="3124"/>
                      <a:pt x="13805" y="3028"/>
                    </a:cubicBezTo>
                    <a:close/>
                    <a:moveTo>
                      <a:pt x="15096" y="4644"/>
                    </a:moveTo>
                    <a:cubicBezTo>
                      <a:pt x="14988" y="5012"/>
                      <a:pt x="14871" y="5370"/>
                      <a:pt x="14734" y="5730"/>
                    </a:cubicBezTo>
                    <a:cubicBezTo>
                      <a:pt x="14597" y="6090"/>
                      <a:pt x="14439" y="6450"/>
                      <a:pt x="14275" y="6799"/>
                    </a:cubicBezTo>
                    <a:cubicBezTo>
                      <a:pt x="14550" y="6885"/>
                      <a:pt x="14841" y="6954"/>
                      <a:pt x="15124" y="7014"/>
                    </a:cubicBezTo>
                    <a:cubicBezTo>
                      <a:pt x="15408" y="7075"/>
                      <a:pt x="15687" y="7123"/>
                      <a:pt x="15976" y="7159"/>
                    </a:cubicBezTo>
                    <a:cubicBezTo>
                      <a:pt x="15914" y="6711"/>
                      <a:pt x="15812" y="6275"/>
                      <a:pt x="15665" y="5854"/>
                    </a:cubicBezTo>
                    <a:cubicBezTo>
                      <a:pt x="15518" y="5433"/>
                      <a:pt x="15323" y="5030"/>
                      <a:pt x="15096" y="4644"/>
                    </a:cubicBezTo>
                    <a:close/>
                    <a:moveTo>
                      <a:pt x="8605" y="3702"/>
                    </a:moveTo>
                    <a:cubicBezTo>
                      <a:pt x="8179" y="3990"/>
                      <a:pt x="7774" y="4304"/>
                      <a:pt x="7381" y="4631"/>
                    </a:cubicBezTo>
                    <a:cubicBezTo>
                      <a:pt x="6989" y="4958"/>
                      <a:pt x="6608" y="5295"/>
                      <a:pt x="6251" y="5659"/>
                    </a:cubicBezTo>
                    <a:lnTo>
                      <a:pt x="8447" y="7465"/>
                    </a:lnTo>
                    <a:lnTo>
                      <a:pt x="10215" y="5543"/>
                    </a:lnTo>
                    <a:cubicBezTo>
                      <a:pt x="9904" y="5267"/>
                      <a:pt x="9619" y="4977"/>
                      <a:pt x="9350" y="4671"/>
                    </a:cubicBezTo>
                    <a:cubicBezTo>
                      <a:pt x="9080" y="4364"/>
                      <a:pt x="8830" y="4037"/>
                      <a:pt x="8605" y="3702"/>
                    </a:cubicBezTo>
                    <a:close/>
                    <a:moveTo>
                      <a:pt x="2432" y="3722"/>
                    </a:moveTo>
                    <a:cubicBezTo>
                      <a:pt x="1931" y="4342"/>
                      <a:pt x="1545" y="5032"/>
                      <a:pt x="1283" y="5758"/>
                    </a:cubicBezTo>
                    <a:cubicBezTo>
                      <a:pt x="1021" y="6484"/>
                      <a:pt x="878" y="7254"/>
                      <a:pt x="877" y="8037"/>
                    </a:cubicBezTo>
                    <a:cubicBezTo>
                      <a:pt x="1137" y="8065"/>
                      <a:pt x="1404" y="8098"/>
                      <a:pt x="1660" y="8145"/>
                    </a:cubicBezTo>
                    <a:cubicBezTo>
                      <a:pt x="2117" y="8229"/>
                      <a:pt x="2561" y="8344"/>
                      <a:pt x="3000" y="8486"/>
                    </a:cubicBezTo>
                    <a:cubicBezTo>
                      <a:pt x="3264" y="8001"/>
                      <a:pt x="3552" y="7532"/>
                      <a:pt x="3869" y="7077"/>
                    </a:cubicBezTo>
                    <a:cubicBezTo>
                      <a:pt x="4186" y="6620"/>
                      <a:pt x="4541" y="6182"/>
                      <a:pt x="4909" y="5758"/>
                    </a:cubicBezTo>
                    <a:lnTo>
                      <a:pt x="2432" y="3722"/>
                    </a:lnTo>
                    <a:close/>
                    <a:moveTo>
                      <a:pt x="10938" y="6127"/>
                    </a:moveTo>
                    <a:lnTo>
                      <a:pt x="9168" y="8061"/>
                    </a:lnTo>
                    <a:lnTo>
                      <a:pt x="11248" y="9762"/>
                    </a:lnTo>
                    <a:cubicBezTo>
                      <a:pt x="11578" y="9379"/>
                      <a:pt x="11884" y="8987"/>
                      <a:pt x="12171" y="8577"/>
                    </a:cubicBezTo>
                    <a:cubicBezTo>
                      <a:pt x="12458" y="8167"/>
                      <a:pt x="12720" y="7742"/>
                      <a:pt x="12962" y="7307"/>
                    </a:cubicBezTo>
                    <a:cubicBezTo>
                      <a:pt x="12602" y="7150"/>
                      <a:pt x="12252" y="6965"/>
                      <a:pt x="11914" y="6770"/>
                    </a:cubicBezTo>
                    <a:cubicBezTo>
                      <a:pt x="11576" y="6574"/>
                      <a:pt x="11250" y="6359"/>
                      <a:pt x="10938" y="6127"/>
                    </a:cubicBezTo>
                    <a:close/>
                    <a:moveTo>
                      <a:pt x="13848" y="7648"/>
                    </a:moveTo>
                    <a:cubicBezTo>
                      <a:pt x="13585" y="8128"/>
                      <a:pt x="13296" y="8594"/>
                      <a:pt x="12981" y="9046"/>
                    </a:cubicBezTo>
                    <a:cubicBezTo>
                      <a:pt x="12666" y="9498"/>
                      <a:pt x="12333" y="9937"/>
                      <a:pt x="11968" y="10358"/>
                    </a:cubicBezTo>
                    <a:lnTo>
                      <a:pt x="14435" y="12380"/>
                    </a:lnTo>
                    <a:cubicBezTo>
                      <a:pt x="14932" y="11765"/>
                      <a:pt x="15318" y="11086"/>
                      <a:pt x="15580" y="10367"/>
                    </a:cubicBezTo>
                    <a:cubicBezTo>
                      <a:pt x="15841" y="9648"/>
                      <a:pt x="15975" y="8887"/>
                      <a:pt x="15981" y="8111"/>
                    </a:cubicBezTo>
                    <a:cubicBezTo>
                      <a:pt x="15742" y="8083"/>
                      <a:pt x="15505" y="8059"/>
                      <a:pt x="15270" y="8016"/>
                    </a:cubicBezTo>
                    <a:cubicBezTo>
                      <a:pt x="15029" y="7971"/>
                      <a:pt x="14787" y="7909"/>
                      <a:pt x="14550" y="7848"/>
                    </a:cubicBezTo>
                    <a:cubicBezTo>
                      <a:pt x="14313" y="7787"/>
                      <a:pt x="14079" y="7725"/>
                      <a:pt x="13848" y="7648"/>
                    </a:cubicBezTo>
                    <a:close/>
                    <a:moveTo>
                      <a:pt x="5620" y="6340"/>
                    </a:moveTo>
                    <a:cubicBezTo>
                      <a:pt x="5286" y="6725"/>
                      <a:pt x="4980" y="7135"/>
                      <a:pt x="4691" y="7548"/>
                    </a:cubicBezTo>
                    <a:cubicBezTo>
                      <a:pt x="4402" y="7962"/>
                      <a:pt x="4129" y="8388"/>
                      <a:pt x="3886" y="8827"/>
                    </a:cubicBezTo>
                    <a:cubicBezTo>
                      <a:pt x="4271" y="8991"/>
                      <a:pt x="4647" y="9169"/>
                      <a:pt x="5007" y="9377"/>
                    </a:cubicBezTo>
                    <a:cubicBezTo>
                      <a:pt x="5367" y="9586"/>
                      <a:pt x="5717" y="9818"/>
                      <a:pt x="6048" y="10068"/>
                    </a:cubicBezTo>
                    <a:lnTo>
                      <a:pt x="7816" y="8146"/>
                    </a:lnTo>
                    <a:lnTo>
                      <a:pt x="5620" y="6340"/>
                    </a:lnTo>
                    <a:close/>
                    <a:moveTo>
                      <a:pt x="8537" y="8742"/>
                    </a:moveTo>
                    <a:lnTo>
                      <a:pt x="6769" y="10664"/>
                    </a:lnTo>
                    <a:cubicBezTo>
                      <a:pt x="7058" y="10925"/>
                      <a:pt x="7329" y="11202"/>
                      <a:pt x="7581" y="11490"/>
                    </a:cubicBezTo>
                    <a:cubicBezTo>
                      <a:pt x="7833" y="11778"/>
                      <a:pt x="8063" y="12077"/>
                      <a:pt x="8277" y="12391"/>
                    </a:cubicBezTo>
                    <a:cubicBezTo>
                      <a:pt x="8699" y="12104"/>
                      <a:pt x="9108" y="11799"/>
                      <a:pt x="9498" y="11474"/>
                    </a:cubicBezTo>
                    <a:cubicBezTo>
                      <a:pt x="9888" y="11148"/>
                      <a:pt x="10261" y="10805"/>
                      <a:pt x="10616" y="10443"/>
                    </a:cubicBezTo>
                    <a:lnTo>
                      <a:pt x="8537" y="8742"/>
                    </a:lnTo>
                    <a:close/>
                    <a:moveTo>
                      <a:pt x="1797" y="9133"/>
                    </a:moveTo>
                    <a:cubicBezTo>
                      <a:pt x="1534" y="9076"/>
                      <a:pt x="1274" y="9034"/>
                      <a:pt x="1006" y="9000"/>
                    </a:cubicBezTo>
                    <a:cubicBezTo>
                      <a:pt x="1061" y="9424"/>
                      <a:pt x="1147" y="9838"/>
                      <a:pt x="1279" y="10239"/>
                    </a:cubicBezTo>
                    <a:cubicBezTo>
                      <a:pt x="1411" y="10639"/>
                      <a:pt x="1582" y="11019"/>
                      <a:pt x="1785" y="11389"/>
                    </a:cubicBezTo>
                    <a:cubicBezTo>
                      <a:pt x="1890" y="11038"/>
                      <a:pt x="2007" y="10692"/>
                      <a:pt x="2138" y="10349"/>
                    </a:cubicBezTo>
                    <a:cubicBezTo>
                      <a:pt x="2269" y="10006"/>
                      <a:pt x="2417" y="9668"/>
                      <a:pt x="2573" y="9335"/>
                    </a:cubicBezTo>
                    <a:cubicBezTo>
                      <a:pt x="2318" y="9258"/>
                      <a:pt x="2058" y="9190"/>
                      <a:pt x="1797" y="9133"/>
                    </a:cubicBezTo>
                    <a:close/>
                    <a:moveTo>
                      <a:pt x="11337" y="11039"/>
                    </a:moveTo>
                    <a:cubicBezTo>
                      <a:pt x="10947" y="11438"/>
                      <a:pt x="10540" y="11811"/>
                      <a:pt x="10110" y="12168"/>
                    </a:cubicBezTo>
                    <a:cubicBezTo>
                      <a:pt x="9680" y="12526"/>
                      <a:pt x="9223" y="12867"/>
                      <a:pt x="8756" y="13180"/>
                    </a:cubicBezTo>
                    <a:cubicBezTo>
                      <a:pt x="8922" y="13484"/>
                      <a:pt x="9074" y="13797"/>
                      <a:pt x="9205" y="14118"/>
                    </a:cubicBezTo>
                    <a:cubicBezTo>
                      <a:pt x="9336" y="14440"/>
                      <a:pt x="9448" y="14770"/>
                      <a:pt x="9543" y="15107"/>
                    </a:cubicBezTo>
                    <a:cubicBezTo>
                      <a:pt x="10357" y="14994"/>
                      <a:pt x="11132" y="14758"/>
                      <a:pt x="11851" y="14414"/>
                    </a:cubicBezTo>
                    <a:cubicBezTo>
                      <a:pt x="12570" y="14069"/>
                      <a:pt x="13228" y="13611"/>
                      <a:pt x="13804" y="13060"/>
                    </a:cubicBezTo>
                    <a:lnTo>
                      <a:pt x="11337" y="11039"/>
                    </a:lnTo>
                    <a:close/>
                    <a:moveTo>
                      <a:pt x="3465" y="9653"/>
                    </a:moveTo>
                    <a:cubicBezTo>
                      <a:pt x="3254" y="10100"/>
                      <a:pt x="3067" y="10560"/>
                      <a:pt x="2905" y="11024"/>
                    </a:cubicBezTo>
                    <a:cubicBezTo>
                      <a:pt x="2743" y="11489"/>
                      <a:pt x="2611" y="11968"/>
                      <a:pt x="2499" y="12448"/>
                    </a:cubicBezTo>
                    <a:cubicBezTo>
                      <a:pt x="2605" y="12577"/>
                      <a:pt x="2711" y="12694"/>
                      <a:pt x="2826" y="12817"/>
                    </a:cubicBezTo>
                    <a:cubicBezTo>
                      <a:pt x="2942" y="12940"/>
                      <a:pt x="3066" y="13065"/>
                      <a:pt x="3191" y="13181"/>
                    </a:cubicBezTo>
                    <a:lnTo>
                      <a:pt x="5415" y="10760"/>
                    </a:lnTo>
                    <a:cubicBezTo>
                      <a:pt x="5114" y="10539"/>
                      <a:pt x="4809" y="10333"/>
                      <a:pt x="4483" y="10149"/>
                    </a:cubicBezTo>
                    <a:cubicBezTo>
                      <a:pt x="4157" y="9965"/>
                      <a:pt x="3812" y="9797"/>
                      <a:pt x="3465" y="9653"/>
                    </a:cubicBezTo>
                    <a:close/>
                    <a:moveTo>
                      <a:pt x="6135" y="11356"/>
                    </a:moveTo>
                    <a:lnTo>
                      <a:pt x="3900" y="13775"/>
                    </a:lnTo>
                    <a:cubicBezTo>
                      <a:pt x="4015" y="13857"/>
                      <a:pt x="4136" y="13930"/>
                      <a:pt x="4255" y="14006"/>
                    </a:cubicBezTo>
                    <a:cubicBezTo>
                      <a:pt x="4375" y="14082"/>
                      <a:pt x="4501" y="14159"/>
                      <a:pt x="4625" y="14229"/>
                    </a:cubicBezTo>
                    <a:cubicBezTo>
                      <a:pt x="5122" y="14055"/>
                      <a:pt x="5607" y="13860"/>
                      <a:pt x="6081" y="13640"/>
                    </a:cubicBezTo>
                    <a:cubicBezTo>
                      <a:pt x="6555" y="13420"/>
                      <a:pt x="7018" y="13172"/>
                      <a:pt x="7465" y="12907"/>
                    </a:cubicBezTo>
                    <a:cubicBezTo>
                      <a:pt x="7278" y="12626"/>
                      <a:pt x="7073" y="12353"/>
                      <a:pt x="6852" y="12094"/>
                    </a:cubicBezTo>
                    <a:cubicBezTo>
                      <a:pt x="6631" y="11834"/>
                      <a:pt x="6390" y="11592"/>
                      <a:pt x="6135" y="11356"/>
                    </a:cubicBezTo>
                    <a:close/>
                    <a:moveTo>
                      <a:pt x="7933" y="13695"/>
                    </a:moveTo>
                    <a:cubicBezTo>
                      <a:pt x="7590" y="13897"/>
                      <a:pt x="7242" y="14085"/>
                      <a:pt x="6884" y="14263"/>
                    </a:cubicBezTo>
                    <a:cubicBezTo>
                      <a:pt x="6526" y="14441"/>
                      <a:pt x="6159" y="14610"/>
                      <a:pt x="5787" y="14763"/>
                    </a:cubicBezTo>
                    <a:cubicBezTo>
                      <a:pt x="6190" y="14909"/>
                      <a:pt x="6613" y="15021"/>
                      <a:pt x="7039" y="15100"/>
                    </a:cubicBezTo>
                    <a:cubicBezTo>
                      <a:pt x="7537" y="15191"/>
                      <a:pt x="8040" y="15237"/>
                      <a:pt x="8547" y="15234"/>
                    </a:cubicBezTo>
                    <a:cubicBezTo>
                      <a:pt x="8470" y="14967"/>
                      <a:pt x="8383" y="14705"/>
                      <a:pt x="8281" y="14448"/>
                    </a:cubicBezTo>
                    <a:cubicBezTo>
                      <a:pt x="8180" y="14191"/>
                      <a:pt x="8060" y="13939"/>
                      <a:pt x="7933" y="13695"/>
                    </a:cubicBezTo>
                    <a:close/>
                  </a:path>
                </a:pathLst>
              </a:custGeom>
              <a:solidFill>
                <a:schemeClr val="accent6"/>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1212" name="Shape 10383"/>
              <p:cNvSpPr/>
              <p:nvPr/>
            </p:nvSpPr>
            <p:spPr>
              <a:xfrm>
                <a:off x="1158644" y="120693"/>
                <a:ext cx="217066" cy="204868"/>
              </a:xfrm>
              <a:custGeom>
                <a:avLst/>
                <a:gdLst/>
                <a:ahLst/>
                <a:cxnLst>
                  <a:cxn ang="0">
                    <a:pos x="wd2" y="hd2"/>
                  </a:cxn>
                  <a:cxn ang="5400000">
                    <a:pos x="wd2" y="hd2"/>
                  </a:cxn>
                  <a:cxn ang="10800000">
                    <a:pos x="wd2" y="hd2"/>
                  </a:cxn>
                  <a:cxn ang="16200000">
                    <a:pos x="wd2" y="hd2"/>
                  </a:cxn>
                </a:cxnLst>
                <a:rect l="0" t="0" r="r" b="b"/>
                <a:pathLst>
                  <a:path w="20113" h="20113" extrusionOk="0">
                    <a:moveTo>
                      <a:pt x="8483" y="125"/>
                    </a:moveTo>
                    <a:cubicBezTo>
                      <a:pt x="2996" y="994"/>
                      <a:pt x="-744" y="6142"/>
                      <a:pt x="125" y="11629"/>
                    </a:cubicBezTo>
                    <a:cubicBezTo>
                      <a:pt x="994" y="17116"/>
                      <a:pt x="6142" y="20856"/>
                      <a:pt x="11629" y="19987"/>
                    </a:cubicBezTo>
                    <a:cubicBezTo>
                      <a:pt x="17116" y="19118"/>
                      <a:pt x="20856" y="13970"/>
                      <a:pt x="19987" y="8483"/>
                    </a:cubicBezTo>
                    <a:cubicBezTo>
                      <a:pt x="19118" y="2996"/>
                      <a:pt x="13970" y="-744"/>
                      <a:pt x="8483" y="125"/>
                    </a:cubicBezTo>
                    <a:close/>
                    <a:moveTo>
                      <a:pt x="8760" y="1873"/>
                    </a:moveTo>
                    <a:cubicBezTo>
                      <a:pt x="8956" y="1842"/>
                      <a:pt x="9163" y="1878"/>
                      <a:pt x="9336" y="2004"/>
                    </a:cubicBezTo>
                    <a:cubicBezTo>
                      <a:pt x="9681" y="2255"/>
                      <a:pt x="9758" y="2741"/>
                      <a:pt x="9507" y="3087"/>
                    </a:cubicBezTo>
                    <a:cubicBezTo>
                      <a:pt x="9256" y="3432"/>
                      <a:pt x="8770" y="3509"/>
                      <a:pt x="8424" y="3258"/>
                    </a:cubicBezTo>
                    <a:cubicBezTo>
                      <a:pt x="8079" y="3007"/>
                      <a:pt x="8002" y="2521"/>
                      <a:pt x="8253" y="2175"/>
                    </a:cubicBezTo>
                    <a:cubicBezTo>
                      <a:pt x="8378" y="2002"/>
                      <a:pt x="8564" y="1904"/>
                      <a:pt x="8760" y="1873"/>
                    </a:cubicBezTo>
                    <a:close/>
                    <a:moveTo>
                      <a:pt x="9098" y="4008"/>
                    </a:moveTo>
                    <a:cubicBezTo>
                      <a:pt x="9327" y="3971"/>
                      <a:pt x="9546" y="4130"/>
                      <a:pt x="9582" y="4359"/>
                    </a:cubicBezTo>
                    <a:lnTo>
                      <a:pt x="10314" y="8984"/>
                    </a:lnTo>
                    <a:cubicBezTo>
                      <a:pt x="10465" y="9019"/>
                      <a:pt x="10626" y="8992"/>
                      <a:pt x="10759" y="9088"/>
                    </a:cubicBezTo>
                    <a:cubicBezTo>
                      <a:pt x="10893" y="9186"/>
                      <a:pt x="10931" y="9343"/>
                      <a:pt x="11011" y="9477"/>
                    </a:cubicBezTo>
                    <a:lnTo>
                      <a:pt x="14460" y="8930"/>
                    </a:lnTo>
                    <a:cubicBezTo>
                      <a:pt x="14689" y="8894"/>
                      <a:pt x="14908" y="9053"/>
                      <a:pt x="14944" y="9282"/>
                    </a:cubicBezTo>
                    <a:cubicBezTo>
                      <a:pt x="14980" y="9511"/>
                      <a:pt x="14822" y="9729"/>
                      <a:pt x="14593" y="9766"/>
                    </a:cubicBezTo>
                    <a:lnTo>
                      <a:pt x="11143" y="10312"/>
                    </a:lnTo>
                    <a:cubicBezTo>
                      <a:pt x="11108" y="10464"/>
                      <a:pt x="11121" y="10625"/>
                      <a:pt x="11024" y="10759"/>
                    </a:cubicBezTo>
                    <a:cubicBezTo>
                      <a:pt x="10636" y="11292"/>
                      <a:pt x="9886" y="11411"/>
                      <a:pt x="9353" y="11024"/>
                    </a:cubicBezTo>
                    <a:cubicBezTo>
                      <a:pt x="8820" y="10636"/>
                      <a:pt x="8701" y="9886"/>
                      <a:pt x="9088" y="9353"/>
                    </a:cubicBezTo>
                    <a:cubicBezTo>
                      <a:pt x="9188" y="9215"/>
                      <a:pt x="9357" y="9195"/>
                      <a:pt x="9495" y="9114"/>
                    </a:cubicBezTo>
                    <a:lnTo>
                      <a:pt x="8762" y="4489"/>
                    </a:lnTo>
                    <a:cubicBezTo>
                      <a:pt x="8726" y="4260"/>
                      <a:pt x="8869" y="4044"/>
                      <a:pt x="9098" y="4008"/>
                    </a:cubicBezTo>
                    <a:close/>
                    <a:moveTo>
                      <a:pt x="2495" y="10476"/>
                    </a:moveTo>
                    <a:cubicBezTo>
                      <a:pt x="2691" y="10446"/>
                      <a:pt x="2898" y="10482"/>
                      <a:pt x="3071" y="10607"/>
                    </a:cubicBezTo>
                    <a:cubicBezTo>
                      <a:pt x="3417" y="10859"/>
                      <a:pt x="3494" y="11345"/>
                      <a:pt x="3243" y="11690"/>
                    </a:cubicBezTo>
                    <a:cubicBezTo>
                      <a:pt x="2992" y="12035"/>
                      <a:pt x="2505" y="12113"/>
                      <a:pt x="2160" y="11862"/>
                    </a:cubicBezTo>
                    <a:cubicBezTo>
                      <a:pt x="1814" y="11610"/>
                      <a:pt x="1737" y="11124"/>
                      <a:pt x="1988" y="10779"/>
                    </a:cubicBezTo>
                    <a:cubicBezTo>
                      <a:pt x="2114" y="10606"/>
                      <a:pt x="2300" y="10507"/>
                      <a:pt x="2495" y="10476"/>
                    </a:cubicBezTo>
                    <a:close/>
                    <a:moveTo>
                      <a:pt x="17392" y="8117"/>
                    </a:moveTo>
                    <a:cubicBezTo>
                      <a:pt x="17587" y="8086"/>
                      <a:pt x="17779" y="8125"/>
                      <a:pt x="17952" y="8250"/>
                    </a:cubicBezTo>
                    <a:cubicBezTo>
                      <a:pt x="18298" y="8502"/>
                      <a:pt x="18375" y="8988"/>
                      <a:pt x="18124" y="9333"/>
                    </a:cubicBezTo>
                    <a:cubicBezTo>
                      <a:pt x="17872" y="9678"/>
                      <a:pt x="17402" y="9753"/>
                      <a:pt x="17056" y="9502"/>
                    </a:cubicBezTo>
                    <a:cubicBezTo>
                      <a:pt x="16711" y="9251"/>
                      <a:pt x="16634" y="8765"/>
                      <a:pt x="16885" y="8419"/>
                    </a:cubicBezTo>
                    <a:cubicBezTo>
                      <a:pt x="17010" y="8247"/>
                      <a:pt x="17196" y="8148"/>
                      <a:pt x="17392" y="8117"/>
                    </a:cubicBezTo>
                    <a:close/>
                    <a:moveTo>
                      <a:pt x="11112" y="16723"/>
                    </a:moveTo>
                    <a:cubicBezTo>
                      <a:pt x="11308" y="16692"/>
                      <a:pt x="11515" y="16728"/>
                      <a:pt x="11688" y="16854"/>
                    </a:cubicBezTo>
                    <a:cubicBezTo>
                      <a:pt x="12033" y="17105"/>
                      <a:pt x="12110" y="17591"/>
                      <a:pt x="11859" y="17937"/>
                    </a:cubicBezTo>
                    <a:cubicBezTo>
                      <a:pt x="11608" y="18282"/>
                      <a:pt x="11122" y="18359"/>
                      <a:pt x="10776" y="18108"/>
                    </a:cubicBezTo>
                    <a:cubicBezTo>
                      <a:pt x="10431" y="17857"/>
                      <a:pt x="10354" y="17371"/>
                      <a:pt x="10605" y="17025"/>
                    </a:cubicBezTo>
                    <a:cubicBezTo>
                      <a:pt x="10730" y="16853"/>
                      <a:pt x="10916" y="16754"/>
                      <a:pt x="11112" y="16723"/>
                    </a:cubicBezTo>
                    <a:close/>
                  </a:path>
                </a:pathLst>
              </a:custGeom>
              <a:solidFill>
                <a:schemeClr val="accent6"/>
              </a:solidFill>
              <a:ln w="12700" cap="flat">
                <a:noFill/>
                <a:miter lim="400000"/>
              </a:ln>
              <a:effectLst/>
            </p:spPr>
            <p:txBody>
              <a:bodyPr wrap="square" lIns="45719" tIns="45719" rIns="45719" bIns="45719" numCol="1" anchor="t">
                <a:noAutofit/>
              </a:bodyPr>
              <a:lstStyle/>
              <a:p>
                <a:pPr>
                  <a:defRPr>
                    <a:latin typeface="Lato Light"/>
                    <a:ea typeface="Lato Light"/>
                    <a:cs typeface="Lato Light"/>
                    <a:sym typeface="Lato Light"/>
                  </a:defRPr>
                </a:pPr>
                <a:endParaRPr/>
              </a:p>
            </p:txBody>
          </p:sp>
          <p:sp>
            <p:nvSpPr>
              <p:cNvPr id="1213" name="Shape 10384"/>
              <p:cNvSpPr/>
              <p:nvPr/>
            </p:nvSpPr>
            <p:spPr>
              <a:xfrm>
                <a:off x="2033401" y="861392"/>
                <a:ext cx="185169" cy="220047"/>
              </a:xfrm>
              <a:custGeom>
                <a:avLst/>
                <a:gdLst/>
                <a:ahLst/>
                <a:cxnLst>
                  <a:cxn ang="0">
                    <a:pos x="wd2" y="hd2"/>
                  </a:cxn>
                  <a:cxn ang="5400000">
                    <a:pos x="wd2" y="hd2"/>
                  </a:cxn>
                  <a:cxn ang="10800000">
                    <a:pos x="wd2" y="hd2"/>
                  </a:cxn>
                  <a:cxn ang="16200000">
                    <a:pos x="wd2" y="hd2"/>
                  </a:cxn>
                </a:cxnLst>
                <a:rect l="0" t="0" r="r" b="b"/>
                <a:pathLst>
                  <a:path w="21600" h="21600" extrusionOk="0">
                    <a:moveTo>
                      <a:pt x="4615" y="0"/>
                    </a:moveTo>
                    <a:lnTo>
                      <a:pt x="0" y="18854"/>
                    </a:lnTo>
                    <a:lnTo>
                      <a:pt x="17786" y="21600"/>
                    </a:lnTo>
                    <a:lnTo>
                      <a:pt x="21600" y="6017"/>
                    </a:lnTo>
                    <a:lnTo>
                      <a:pt x="18300" y="2113"/>
                    </a:lnTo>
                    <a:lnTo>
                      <a:pt x="4615" y="0"/>
                    </a:lnTo>
                    <a:close/>
                    <a:moveTo>
                      <a:pt x="9206" y="5215"/>
                    </a:moveTo>
                    <a:lnTo>
                      <a:pt x="15684" y="6215"/>
                    </a:lnTo>
                    <a:lnTo>
                      <a:pt x="15556" y="6735"/>
                    </a:lnTo>
                    <a:lnTo>
                      <a:pt x="9079" y="5735"/>
                    </a:lnTo>
                    <a:lnTo>
                      <a:pt x="9206" y="5215"/>
                    </a:lnTo>
                    <a:close/>
                    <a:moveTo>
                      <a:pt x="4712" y="9845"/>
                    </a:moveTo>
                    <a:lnTo>
                      <a:pt x="17667" y="11845"/>
                    </a:lnTo>
                    <a:lnTo>
                      <a:pt x="17544" y="12350"/>
                    </a:lnTo>
                    <a:lnTo>
                      <a:pt x="4588" y="10350"/>
                    </a:lnTo>
                    <a:lnTo>
                      <a:pt x="4712" y="9845"/>
                    </a:lnTo>
                    <a:close/>
                    <a:moveTo>
                      <a:pt x="4086" y="12402"/>
                    </a:moveTo>
                    <a:lnTo>
                      <a:pt x="17041" y="14402"/>
                    </a:lnTo>
                    <a:lnTo>
                      <a:pt x="16914" y="14923"/>
                    </a:lnTo>
                    <a:lnTo>
                      <a:pt x="3958" y="12923"/>
                    </a:lnTo>
                    <a:lnTo>
                      <a:pt x="4086" y="12402"/>
                    </a:lnTo>
                    <a:close/>
                    <a:moveTo>
                      <a:pt x="3460" y="14960"/>
                    </a:moveTo>
                    <a:lnTo>
                      <a:pt x="9938" y="15960"/>
                    </a:lnTo>
                    <a:lnTo>
                      <a:pt x="9810" y="16480"/>
                    </a:lnTo>
                    <a:lnTo>
                      <a:pt x="3332" y="15480"/>
                    </a:lnTo>
                    <a:lnTo>
                      <a:pt x="3460" y="14960"/>
                    </a:lnTo>
                    <a:close/>
                  </a:path>
                </a:pathLst>
              </a:custGeom>
              <a:solidFill>
                <a:schemeClr val="accent6"/>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1214" name="Shape 10385"/>
              <p:cNvSpPr/>
              <p:nvPr/>
            </p:nvSpPr>
            <p:spPr>
              <a:xfrm>
                <a:off x="1876078" y="783531"/>
                <a:ext cx="186566" cy="373946"/>
              </a:xfrm>
              <a:custGeom>
                <a:avLst/>
                <a:gdLst/>
                <a:ahLst/>
                <a:cxnLst>
                  <a:cxn ang="0">
                    <a:pos x="wd2" y="hd2"/>
                  </a:cxn>
                  <a:cxn ang="5400000">
                    <a:pos x="wd2" y="hd2"/>
                  </a:cxn>
                  <a:cxn ang="10800000">
                    <a:pos x="wd2" y="hd2"/>
                  </a:cxn>
                  <a:cxn ang="16200000">
                    <a:pos x="wd2" y="hd2"/>
                  </a:cxn>
                </a:cxnLst>
                <a:rect l="0" t="0" r="r" b="b"/>
                <a:pathLst>
                  <a:path w="21600" h="21600" extrusionOk="0">
                    <a:moveTo>
                      <a:pt x="16919" y="0"/>
                    </a:moveTo>
                    <a:lnTo>
                      <a:pt x="15512" y="1725"/>
                    </a:lnTo>
                    <a:cubicBezTo>
                      <a:pt x="15654" y="1751"/>
                      <a:pt x="17066" y="2005"/>
                      <a:pt x="17066" y="2005"/>
                    </a:cubicBezTo>
                    <a:lnTo>
                      <a:pt x="16932" y="2169"/>
                    </a:lnTo>
                    <a:lnTo>
                      <a:pt x="15379" y="1889"/>
                    </a:lnTo>
                    <a:lnTo>
                      <a:pt x="14764" y="2643"/>
                    </a:lnTo>
                    <a:cubicBezTo>
                      <a:pt x="14901" y="2667"/>
                      <a:pt x="15906" y="2848"/>
                      <a:pt x="15906" y="2848"/>
                    </a:cubicBezTo>
                    <a:lnTo>
                      <a:pt x="15773" y="3012"/>
                    </a:lnTo>
                    <a:lnTo>
                      <a:pt x="14631" y="2807"/>
                    </a:lnTo>
                    <a:lnTo>
                      <a:pt x="14016" y="3561"/>
                    </a:lnTo>
                    <a:cubicBezTo>
                      <a:pt x="14158" y="3586"/>
                      <a:pt x="15569" y="3841"/>
                      <a:pt x="15569" y="3841"/>
                    </a:cubicBezTo>
                    <a:lnTo>
                      <a:pt x="15436" y="4004"/>
                    </a:lnTo>
                    <a:lnTo>
                      <a:pt x="13883" y="3724"/>
                    </a:lnTo>
                    <a:lnTo>
                      <a:pt x="13267" y="4479"/>
                    </a:lnTo>
                    <a:cubicBezTo>
                      <a:pt x="13404" y="4504"/>
                      <a:pt x="14409" y="4684"/>
                      <a:pt x="14409" y="4684"/>
                    </a:cubicBezTo>
                    <a:lnTo>
                      <a:pt x="14276" y="4848"/>
                    </a:lnTo>
                    <a:lnTo>
                      <a:pt x="13134" y="4643"/>
                    </a:lnTo>
                    <a:lnTo>
                      <a:pt x="12519" y="5397"/>
                    </a:lnTo>
                    <a:cubicBezTo>
                      <a:pt x="12661" y="5422"/>
                      <a:pt x="14072" y="5676"/>
                      <a:pt x="14072" y="5676"/>
                    </a:cubicBezTo>
                    <a:lnTo>
                      <a:pt x="13939" y="5840"/>
                    </a:lnTo>
                    <a:lnTo>
                      <a:pt x="12386" y="5561"/>
                    </a:lnTo>
                    <a:lnTo>
                      <a:pt x="11771" y="6315"/>
                    </a:lnTo>
                    <a:cubicBezTo>
                      <a:pt x="11908" y="6339"/>
                      <a:pt x="12913" y="6520"/>
                      <a:pt x="12913" y="6520"/>
                    </a:cubicBezTo>
                    <a:lnTo>
                      <a:pt x="12780" y="6684"/>
                    </a:lnTo>
                    <a:lnTo>
                      <a:pt x="11638" y="6478"/>
                    </a:lnTo>
                    <a:lnTo>
                      <a:pt x="11023" y="7232"/>
                    </a:lnTo>
                    <a:cubicBezTo>
                      <a:pt x="11164" y="7258"/>
                      <a:pt x="12575" y="7513"/>
                      <a:pt x="12575" y="7513"/>
                    </a:cubicBezTo>
                    <a:lnTo>
                      <a:pt x="12442" y="7677"/>
                    </a:lnTo>
                    <a:lnTo>
                      <a:pt x="10890" y="7396"/>
                    </a:lnTo>
                    <a:lnTo>
                      <a:pt x="10274" y="8151"/>
                    </a:lnTo>
                    <a:cubicBezTo>
                      <a:pt x="10411" y="8176"/>
                      <a:pt x="11416" y="8356"/>
                      <a:pt x="11416" y="8356"/>
                    </a:cubicBezTo>
                    <a:lnTo>
                      <a:pt x="11283" y="8520"/>
                    </a:lnTo>
                    <a:lnTo>
                      <a:pt x="10141" y="8315"/>
                    </a:lnTo>
                    <a:lnTo>
                      <a:pt x="9526" y="9069"/>
                    </a:lnTo>
                    <a:cubicBezTo>
                      <a:pt x="9667" y="9094"/>
                      <a:pt x="11079" y="9348"/>
                      <a:pt x="11079" y="9348"/>
                    </a:cubicBezTo>
                    <a:lnTo>
                      <a:pt x="10946" y="9512"/>
                    </a:lnTo>
                    <a:lnTo>
                      <a:pt x="9392" y="9232"/>
                    </a:lnTo>
                    <a:lnTo>
                      <a:pt x="8778" y="9986"/>
                    </a:lnTo>
                    <a:cubicBezTo>
                      <a:pt x="8914" y="10011"/>
                      <a:pt x="9919" y="10193"/>
                      <a:pt x="9919" y="10193"/>
                    </a:cubicBezTo>
                    <a:lnTo>
                      <a:pt x="9786" y="10355"/>
                    </a:lnTo>
                    <a:lnTo>
                      <a:pt x="8644" y="10150"/>
                    </a:lnTo>
                    <a:lnTo>
                      <a:pt x="8029" y="10905"/>
                    </a:lnTo>
                    <a:cubicBezTo>
                      <a:pt x="8170" y="10930"/>
                      <a:pt x="9582" y="11185"/>
                      <a:pt x="9582" y="11184"/>
                    </a:cubicBezTo>
                    <a:lnTo>
                      <a:pt x="9449" y="11348"/>
                    </a:lnTo>
                    <a:lnTo>
                      <a:pt x="7896" y="11068"/>
                    </a:lnTo>
                    <a:lnTo>
                      <a:pt x="7281" y="11823"/>
                    </a:lnTo>
                    <a:cubicBezTo>
                      <a:pt x="7417" y="11847"/>
                      <a:pt x="8423" y="12028"/>
                      <a:pt x="8423" y="12028"/>
                    </a:cubicBezTo>
                    <a:lnTo>
                      <a:pt x="8289" y="12192"/>
                    </a:lnTo>
                    <a:lnTo>
                      <a:pt x="7147" y="11987"/>
                    </a:lnTo>
                    <a:lnTo>
                      <a:pt x="6533" y="12740"/>
                    </a:lnTo>
                    <a:cubicBezTo>
                      <a:pt x="6674" y="12766"/>
                      <a:pt x="8086" y="13020"/>
                      <a:pt x="8086" y="13020"/>
                    </a:cubicBezTo>
                    <a:lnTo>
                      <a:pt x="7952" y="13184"/>
                    </a:lnTo>
                    <a:lnTo>
                      <a:pt x="6399" y="12904"/>
                    </a:lnTo>
                    <a:lnTo>
                      <a:pt x="5784" y="13659"/>
                    </a:lnTo>
                    <a:cubicBezTo>
                      <a:pt x="5920" y="13684"/>
                      <a:pt x="6926" y="13864"/>
                      <a:pt x="6926" y="13864"/>
                    </a:cubicBezTo>
                    <a:lnTo>
                      <a:pt x="6792" y="14028"/>
                    </a:lnTo>
                    <a:lnTo>
                      <a:pt x="5651" y="13822"/>
                    </a:lnTo>
                    <a:lnTo>
                      <a:pt x="5036" y="14577"/>
                    </a:lnTo>
                    <a:cubicBezTo>
                      <a:pt x="5177" y="14602"/>
                      <a:pt x="6589" y="14856"/>
                      <a:pt x="6589" y="14856"/>
                    </a:cubicBezTo>
                    <a:lnTo>
                      <a:pt x="6455" y="15020"/>
                    </a:lnTo>
                    <a:lnTo>
                      <a:pt x="4902" y="14741"/>
                    </a:lnTo>
                    <a:lnTo>
                      <a:pt x="4288" y="15494"/>
                    </a:lnTo>
                    <a:cubicBezTo>
                      <a:pt x="4424" y="15519"/>
                      <a:pt x="5430" y="15700"/>
                      <a:pt x="5430" y="15700"/>
                    </a:cubicBezTo>
                    <a:lnTo>
                      <a:pt x="5296" y="15863"/>
                    </a:lnTo>
                    <a:lnTo>
                      <a:pt x="4154" y="15658"/>
                    </a:lnTo>
                    <a:lnTo>
                      <a:pt x="3540" y="16412"/>
                    </a:lnTo>
                    <a:cubicBezTo>
                      <a:pt x="3681" y="16437"/>
                      <a:pt x="5093" y="16691"/>
                      <a:pt x="5093" y="16691"/>
                    </a:cubicBezTo>
                    <a:lnTo>
                      <a:pt x="4959" y="16855"/>
                    </a:lnTo>
                    <a:lnTo>
                      <a:pt x="3406" y="16576"/>
                    </a:lnTo>
                    <a:lnTo>
                      <a:pt x="2791" y="17331"/>
                    </a:lnTo>
                    <a:cubicBezTo>
                      <a:pt x="2927" y="17355"/>
                      <a:pt x="3933" y="17536"/>
                      <a:pt x="3933" y="17536"/>
                    </a:cubicBezTo>
                    <a:lnTo>
                      <a:pt x="3799" y="17700"/>
                    </a:lnTo>
                    <a:lnTo>
                      <a:pt x="2658" y="17493"/>
                    </a:lnTo>
                    <a:lnTo>
                      <a:pt x="2042" y="18248"/>
                    </a:lnTo>
                    <a:cubicBezTo>
                      <a:pt x="2184" y="18274"/>
                      <a:pt x="3596" y="18528"/>
                      <a:pt x="3596" y="18528"/>
                    </a:cubicBezTo>
                    <a:lnTo>
                      <a:pt x="3462" y="18692"/>
                    </a:lnTo>
                    <a:lnTo>
                      <a:pt x="1909" y="18412"/>
                    </a:lnTo>
                    <a:lnTo>
                      <a:pt x="1294" y="19166"/>
                    </a:lnTo>
                    <a:cubicBezTo>
                      <a:pt x="1431" y="19191"/>
                      <a:pt x="2436" y="19371"/>
                      <a:pt x="2436" y="19371"/>
                    </a:cubicBezTo>
                    <a:lnTo>
                      <a:pt x="2303" y="19535"/>
                    </a:lnTo>
                    <a:lnTo>
                      <a:pt x="1161" y="19330"/>
                    </a:lnTo>
                    <a:lnTo>
                      <a:pt x="546" y="20084"/>
                    </a:lnTo>
                    <a:cubicBezTo>
                      <a:pt x="688" y="20109"/>
                      <a:pt x="2099" y="20364"/>
                      <a:pt x="2099" y="20364"/>
                    </a:cubicBezTo>
                    <a:lnTo>
                      <a:pt x="1966" y="20527"/>
                    </a:lnTo>
                    <a:lnTo>
                      <a:pt x="413" y="20248"/>
                    </a:lnTo>
                    <a:lnTo>
                      <a:pt x="0" y="20754"/>
                    </a:lnTo>
                    <a:lnTo>
                      <a:pt x="4681" y="21600"/>
                    </a:lnTo>
                    <a:lnTo>
                      <a:pt x="21600" y="846"/>
                    </a:lnTo>
                    <a:lnTo>
                      <a:pt x="16919" y="0"/>
                    </a:lnTo>
                    <a:close/>
                    <a:moveTo>
                      <a:pt x="18807" y="978"/>
                    </a:moveTo>
                    <a:cubicBezTo>
                      <a:pt x="19275" y="1062"/>
                      <a:pt x="19509" y="1308"/>
                      <a:pt x="19330" y="1528"/>
                    </a:cubicBezTo>
                    <a:cubicBezTo>
                      <a:pt x="19151" y="1748"/>
                      <a:pt x="18626" y="1858"/>
                      <a:pt x="18158" y="1774"/>
                    </a:cubicBezTo>
                    <a:cubicBezTo>
                      <a:pt x="17691" y="1689"/>
                      <a:pt x="17457" y="1442"/>
                      <a:pt x="17637" y="1222"/>
                    </a:cubicBezTo>
                    <a:cubicBezTo>
                      <a:pt x="17816" y="1002"/>
                      <a:pt x="18340" y="893"/>
                      <a:pt x="18807" y="978"/>
                    </a:cubicBezTo>
                    <a:close/>
                  </a:path>
                </a:pathLst>
              </a:custGeom>
              <a:solidFill>
                <a:schemeClr val="accent6"/>
              </a:solidFill>
              <a:ln w="12700" cap="flat">
                <a:noFill/>
                <a:miter lim="400000"/>
              </a:ln>
              <a:effectLst/>
            </p:spPr>
            <p:txBody>
              <a:bodyPr wrap="square" lIns="45719" tIns="45719" rIns="45719" bIns="45719" numCol="1" anchor="t">
                <a:noAutofit/>
              </a:bodyPr>
              <a:lstStyle/>
              <a:p>
                <a:pPr>
                  <a:defRPr>
                    <a:latin typeface="Lato Light"/>
                    <a:ea typeface="Lato Light"/>
                    <a:cs typeface="Lato Light"/>
                    <a:sym typeface="Lato Light"/>
                  </a:defRPr>
                </a:pPr>
                <a:endParaRPr/>
              </a:p>
            </p:txBody>
          </p:sp>
          <p:sp>
            <p:nvSpPr>
              <p:cNvPr id="1215" name="Shape 10386"/>
              <p:cNvSpPr/>
              <p:nvPr/>
            </p:nvSpPr>
            <p:spPr>
              <a:xfrm>
                <a:off x="1637402" y="1131650"/>
                <a:ext cx="114931" cy="120079"/>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chemeClr val="accent6"/>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1216" name="Shape 10387"/>
              <p:cNvSpPr/>
              <p:nvPr/>
            </p:nvSpPr>
            <p:spPr>
              <a:xfrm>
                <a:off x="1444454" y="14745"/>
                <a:ext cx="201793" cy="115786"/>
              </a:xfrm>
              <a:custGeom>
                <a:avLst/>
                <a:gdLst/>
                <a:ahLst/>
                <a:cxnLst>
                  <a:cxn ang="0">
                    <a:pos x="wd2" y="hd2"/>
                  </a:cxn>
                  <a:cxn ang="5400000">
                    <a:pos x="wd2" y="hd2"/>
                  </a:cxn>
                  <a:cxn ang="10800000">
                    <a:pos x="wd2" y="hd2"/>
                  </a:cxn>
                  <a:cxn ang="16200000">
                    <a:pos x="wd2" y="hd2"/>
                  </a:cxn>
                </a:cxnLst>
                <a:rect l="0" t="0" r="r" b="b"/>
                <a:pathLst>
                  <a:path w="21600" h="21600" extrusionOk="0">
                    <a:moveTo>
                      <a:pt x="0" y="14177"/>
                    </a:moveTo>
                    <a:cubicBezTo>
                      <a:pt x="2527" y="15134"/>
                      <a:pt x="4222" y="12910"/>
                      <a:pt x="5702" y="10575"/>
                    </a:cubicBezTo>
                    <a:cubicBezTo>
                      <a:pt x="6408" y="13676"/>
                      <a:pt x="7362" y="16803"/>
                      <a:pt x="9837" y="17741"/>
                    </a:cubicBezTo>
                    <a:cubicBezTo>
                      <a:pt x="12287" y="18668"/>
                      <a:pt x="13976" y="16590"/>
                      <a:pt x="15426" y="14335"/>
                    </a:cubicBezTo>
                    <a:cubicBezTo>
                      <a:pt x="16134" y="17472"/>
                      <a:pt x="17076" y="20652"/>
                      <a:pt x="19580" y="21600"/>
                    </a:cubicBezTo>
                    <a:lnTo>
                      <a:pt x="19844" y="19777"/>
                    </a:lnTo>
                    <a:cubicBezTo>
                      <a:pt x="17724" y="18974"/>
                      <a:pt x="17025" y="16203"/>
                      <a:pt x="16319" y="12948"/>
                    </a:cubicBezTo>
                    <a:cubicBezTo>
                      <a:pt x="17841" y="10489"/>
                      <a:pt x="19206" y="8437"/>
                      <a:pt x="21352" y="9250"/>
                    </a:cubicBezTo>
                    <a:lnTo>
                      <a:pt x="21600" y="7421"/>
                    </a:lnTo>
                    <a:cubicBezTo>
                      <a:pt x="19073" y="6464"/>
                      <a:pt x="17365" y="8691"/>
                      <a:pt x="15886" y="11025"/>
                    </a:cubicBezTo>
                    <a:cubicBezTo>
                      <a:pt x="15180" y="7926"/>
                      <a:pt x="14217" y="4820"/>
                      <a:pt x="11744" y="3883"/>
                    </a:cubicBezTo>
                    <a:cubicBezTo>
                      <a:pt x="9288" y="2954"/>
                      <a:pt x="7622" y="5034"/>
                      <a:pt x="6170" y="7294"/>
                    </a:cubicBezTo>
                    <a:cubicBezTo>
                      <a:pt x="5461" y="4152"/>
                      <a:pt x="4515" y="950"/>
                      <a:pt x="2007" y="0"/>
                    </a:cubicBezTo>
                    <a:cubicBezTo>
                      <a:pt x="2007" y="0"/>
                      <a:pt x="1755" y="1827"/>
                      <a:pt x="1755" y="1827"/>
                    </a:cubicBezTo>
                    <a:cubicBezTo>
                      <a:pt x="3881" y="2632"/>
                      <a:pt x="4569" y="5413"/>
                      <a:pt x="5277" y="8681"/>
                    </a:cubicBezTo>
                    <a:cubicBezTo>
                      <a:pt x="3758" y="11134"/>
                      <a:pt x="2389" y="13165"/>
                      <a:pt x="247" y="12354"/>
                    </a:cubicBezTo>
                    <a:lnTo>
                      <a:pt x="0" y="14177"/>
                    </a:lnTo>
                    <a:close/>
                    <a:moveTo>
                      <a:pt x="608" y="11260"/>
                    </a:moveTo>
                    <a:cubicBezTo>
                      <a:pt x="982" y="11395"/>
                      <a:pt x="1324" y="11420"/>
                      <a:pt x="1648" y="11361"/>
                    </a:cubicBezTo>
                    <a:cubicBezTo>
                      <a:pt x="1648" y="11361"/>
                      <a:pt x="2736" y="3679"/>
                      <a:pt x="2736" y="3679"/>
                    </a:cubicBezTo>
                    <a:cubicBezTo>
                      <a:pt x="2461" y="3396"/>
                      <a:pt x="2144" y="3178"/>
                      <a:pt x="1771" y="3033"/>
                    </a:cubicBezTo>
                    <a:lnTo>
                      <a:pt x="608" y="11260"/>
                    </a:lnTo>
                    <a:close/>
                    <a:moveTo>
                      <a:pt x="2743" y="10793"/>
                    </a:moveTo>
                    <a:cubicBezTo>
                      <a:pt x="3150" y="10493"/>
                      <a:pt x="3533" y="10048"/>
                      <a:pt x="3917" y="9511"/>
                    </a:cubicBezTo>
                    <a:lnTo>
                      <a:pt x="4287" y="6924"/>
                    </a:lnTo>
                    <a:cubicBezTo>
                      <a:pt x="4087" y="6170"/>
                      <a:pt x="3864" y="5496"/>
                      <a:pt x="3579" y="4938"/>
                    </a:cubicBezTo>
                    <a:lnTo>
                      <a:pt x="2743" y="10793"/>
                    </a:lnTo>
                    <a:close/>
                    <a:moveTo>
                      <a:pt x="6595" y="9188"/>
                    </a:moveTo>
                    <a:cubicBezTo>
                      <a:pt x="8063" y="6828"/>
                      <a:pt x="9414" y="4924"/>
                      <a:pt x="11495" y="5712"/>
                    </a:cubicBezTo>
                    <a:cubicBezTo>
                      <a:pt x="13593" y="6506"/>
                      <a:pt x="14292" y="9219"/>
                      <a:pt x="14990" y="12431"/>
                    </a:cubicBezTo>
                    <a:cubicBezTo>
                      <a:pt x="13526" y="14784"/>
                      <a:pt x="12177" y="16704"/>
                      <a:pt x="10101" y="15917"/>
                    </a:cubicBezTo>
                    <a:cubicBezTo>
                      <a:pt x="8003" y="15123"/>
                      <a:pt x="7294" y="12399"/>
                      <a:pt x="6595" y="9188"/>
                    </a:cubicBezTo>
                    <a:close/>
                    <a:moveTo>
                      <a:pt x="7938" y="11422"/>
                    </a:moveTo>
                    <a:cubicBezTo>
                      <a:pt x="8176" y="12303"/>
                      <a:pt x="8447" y="13084"/>
                      <a:pt x="8788" y="13733"/>
                    </a:cubicBezTo>
                    <a:lnTo>
                      <a:pt x="9770" y="6683"/>
                    </a:lnTo>
                    <a:cubicBezTo>
                      <a:pt x="9292" y="7022"/>
                      <a:pt x="8844" y="7536"/>
                      <a:pt x="8395" y="8157"/>
                    </a:cubicBezTo>
                    <a:lnTo>
                      <a:pt x="7938" y="11422"/>
                    </a:lnTo>
                    <a:close/>
                    <a:moveTo>
                      <a:pt x="9753" y="14444"/>
                    </a:moveTo>
                    <a:cubicBezTo>
                      <a:pt x="9947" y="14585"/>
                      <a:pt x="10156" y="14700"/>
                      <a:pt x="10391" y="14785"/>
                    </a:cubicBezTo>
                    <a:cubicBezTo>
                      <a:pt x="10509" y="14829"/>
                      <a:pt x="10624" y="14858"/>
                      <a:pt x="10737" y="14880"/>
                    </a:cubicBezTo>
                    <a:lnTo>
                      <a:pt x="11912" y="6809"/>
                    </a:lnTo>
                    <a:cubicBezTo>
                      <a:pt x="11804" y="6751"/>
                      <a:pt x="11691" y="6700"/>
                      <a:pt x="11572" y="6657"/>
                    </a:cubicBezTo>
                    <a:cubicBezTo>
                      <a:pt x="11338" y="6572"/>
                      <a:pt x="11118" y="6530"/>
                      <a:pt x="10904" y="6522"/>
                    </a:cubicBezTo>
                    <a:lnTo>
                      <a:pt x="9753" y="14444"/>
                    </a:lnTo>
                    <a:close/>
                    <a:moveTo>
                      <a:pt x="11819" y="15088"/>
                    </a:moveTo>
                    <a:cubicBezTo>
                      <a:pt x="12255" y="14876"/>
                      <a:pt x="12659" y="14511"/>
                      <a:pt x="13056" y="14038"/>
                    </a:cubicBezTo>
                    <a:lnTo>
                      <a:pt x="13679" y="9709"/>
                    </a:lnTo>
                    <a:cubicBezTo>
                      <a:pt x="13451" y="9006"/>
                      <a:pt x="13187" y="8394"/>
                      <a:pt x="12852" y="7898"/>
                    </a:cubicBezTo>
                    <a:lnTo>
                      <a:pt x="11819" y="15088"/>
                    </a:lnTo>
                    <a:close/>
                    <a:moveTo>
                      <a:pt x="17315" y="14655"/>
                    </a:moveTo>
                    <a:cubicBezTo>
                      <a:pt x="17522" y="15364"/>
                      <a:pt x="17751" y="15987"/>
                      <a:pt x="18038" y="16501"/>
                    </a:cubicBezTo>
                    <a:lnTo>
                      <a:pt x="18774" y="10835"/>
                    </a:lnTo>
                    <a:cubicBezTo>
                      <a:pt x="18379" y="11153"/>
                      <a:pt x="18008" y="11606"/>
                      <a:pt x="17639" y="12150"/>
                    </a:cubicBezTo>
                    <a:lnTo>
                      <a:pt x="17315" y="14655"/>
                    </a:lnTo>
                    <a:close/>
                    <a:moveTo>
                      <a:pt x="19142" y="17799"/>
                    </a:moveTo>
                    <a:cubicBezTo>
                      <a:pt x="19411" y="18060"/>
                      <a:pt x="19719" y="18258"/>
                      <a:pt x="20080" y="18383"/>
                    </a:cubicBezTo>
                    <a:lnTo>
                      <a:pt x="21155" y="10467"/>
                    </a:lnTo>
                    <a:cubicBezTo>
                      <a:pt x="20792" y="10352"/>
                      <a:pt x="20458" y="10341"/>
                      <a:pt x="20145" y="10409"/>
                    </a:cubicBezTo>
                    <a:cubicBezTo>
                      <a:pt x="20145" y="10409"/>
                      <a:pt x="19142" y="17799"/>
                      <a:pt x="19142" y="17799"/>
                    </a:cubicBezTo>
                    <a:close/>
                  </a:path>
                </a:pathLst>
              </a:custGeom>
              <a:solidFill>
                <a:schemeClr val="accent6"/>
              </a:solidFill>
              <a:ln w="12700" cap="flat">
                <a:noFill/>
                <a:miter lim="400000"/>
              </a:ln>
              <a:effectLst/>
            </p:spPr>
            <p:txBody>
              <a:bodyPr wrap="square" lIns="45719" tIns="45719" rIns="45719" bIns="45719" numCol="1" anchor="t">
                <a:noAutofit/>
              </a:bodyPr>
              <a:lstStyle/>
              <a:p>
                <a:pPr>
                  <a:defRPr>
                    <a:latin typeface="Lato Light"/>
                    <a:ea typeface="Lato Light"/>
                    <a:cs typeface="Lato Light"/>
                    <a:sym typeface="Lato Light"/>
                  </a:defRPr>
                </a:pPr>
                <a:endParaRPr/>
              </a:p>
            </p:txBody>
          </p:sp>
          <p:sp>
            <p:nvSpPr>
              <p:cNvPr id="1217" name="Shape 10388"/>
              <p:cNvSpPr/>
              <p:nvPr/>
            </p:nvSpPr>
            <p:spPr>
              <a:xfrm>
                <a:off x="1257122" y="0"/>
                <a:ext cx="109269" cy="107178"/>
              </a:xfrm>
              <a:custGeom>
                <a:avLst/>
                <a:gdLst/>
                <a:ahLst/>
                <a:cxnLst>
                  <a:cxn ang="0">
                    <a:pos x="wd2" y="hd2"/>
                  </a:cxn>
                  <a:cxn ang="5400000">
                    <a:pos x="wd2" y="hd2"/>
                  </a:cxn>
                  <a:cxn ang="10800000">
                    <a:pos x="wd2" y="hd2"/>
                  </a:cxn>
                  <a:cxn ang="16200000">
                    <a:pos x="wd2" y="hd2"/>
                  </a:cxn>
                </a:cxnLst>
                <a:rect l="0" t="0" r="r" b="b"/>
                <a:pathLst>
                  <a:path w="21367" h="21369" extrusionOk="0">
                    <a:moveTo>
                      <a:pt x="9892" y="341"/>
                    </a:moveTo>
                    <a:cubicBezTo>
                      <a:pt x="10333" y="-98"/>
                      <a:pt x="11063" y="-117"/>
                      <a:pt x="11519" y="307"/>
                    </a:cubicBezTo>
                    <a:lnTo>
                      <a:pt x="21020" y="9136"/>
                    </a:lnTo>
                    <a:cubicBezTo>
                      <a:pt x="21476" y="9561"/>
                      <a:pt x="21482" y="10263"/>
                      <a:pt x="21042" y="10702"/>
                    </a:cubicBezTo>
                    <a:lnTo>
                      <a:pt x="10676" y="21032"/>
                    </a:lnTo>
                    <a:cubicBezTo>
                      <a:pt x="10236" y="21471"/>
                      <a:pt x="9512" y="21483"/>
                      <a:pt x="9056" y="21059"/>
                    </a:cubicBezTo>
                    <a:lnTo>
                      <a:pt x="6577" y="18755"/>
                    </a:lnTo>
                    <a:lnTo>
                      <a:pt x="9366" y="15976"/>
                    </a:lnTo>
                    <a:cubicBezTo>
                      <a:pt x="9806" y="15537"/>
                      <a:pt x="9793" y="14841"/>
                      <a:pt x="9337" y="14417"/>
                    </a:cubicBezTo>
                    <a:lnTo>
                      <a:pt x="7682" y="12879"/>
                    </a:lnTo>
                    <a:cubicBezTo>
                      <a:pt x="7226" y="12455"/>
                      <a:pt x="6503" y="12467"/>
                      <a:pt x="6062" y="12906"/>
                    </a:cubicBezTo>
                    <a:lnTo>
                      <a:pt x="3274" y="15685"/>
                    </a:lnTo>
                    <a:lnTo>
                      <a:pt x="1210" y="13767"/>
                    </a:lnTo>
                    <a:cubicBezTo>
                      <a:pt x="754" y="13343"/>
                      <a:pt x="734" y="12641"/>
                      <a:pt x="1175" y="12202"/>
                    </a:cubicBezTo>
                    <a:lnTo>
                      <a:pt x="351" y="11436"/>
                    </a:lnTo>
                    <a:cubicBezTo>
                      <a:pt x="-105" y="11012"/>
                      <a:pt x="-118" y="10316"/>
                      <a:pt x="322" y="9877"/>
                    </a:cubicBezTo>
                    <a:lnTo>
                      <a:pt x="9892" y="341"/>
                    </a:lnTo>
                    <a:close/>
                    <a:moveTo>
                      <a:pt x="10322" y="1500"/>
                    </a:moveTo>
                    <a:lnTo>
                      <a:pt x="1949" y="9844"/>
                    </a:lnTo>
                    <a:cubicBezTo>
                      <a:pt x="1949" y="9844"/>
                      <a:pt x="1145" y="10641"/>
                      <a:pt x="1971" y="11409"/>
                    </a:cubicBezTo>
                    <a:lnTo>
                      <a:pt x="11146" y="2266"/>
                    </a:lnTo>
                    <a:cubicBezTo>
                      <a:pt x="11366" y="2046"/>
                      <a:pt x="11360" y="1705"/>
                      <a:pt x="11132" y="1492"/>
                    </a:cubicBezTo>
                    <a:cubicBezTo>
                      <a:pt x="10904" y="1281"/>
                      <a:pt x="10542" y="1280"/>
                      <a:pt x="10322" y="1500"/>
                    </a:cubicBezTo>
                    <a:close/>
                    <a:moveTo>
                      <a:pt x="6083" y="13685"/>
                    </a:moveTo>
                    <a:cubicBezTo>
                      <a:pt x="6523" y="13247"/>
                      <a:pt x="7247" y="13234"/>
                      <a:pt x="7703" y="13658"/>
                    </a:cubicBezTo>
                    <a:lnTo>
                      <a:pt x="8527" y="14424"/>
                    </a:lnTo>
                    <a:cubicBezTo>
                      <a:pt x="8983" y="14848"/>
                      <a:pt x="8996" y="15544"/>
                      <a:pt x="8555" y="15983"/>
                    </a:cubicBezTo>
                    <a:lnTo>
                      <a:pt x="6161" y="18369"/>
                    </a:lnTo>
                    <a:cubicBezTo>
                      <a:pt x="5721" y="18808"/>
                      <a:pt x="4991" y="18826"/>
                      <a:pt x="4535" y="18403"/>
                    </a:cubicBezTo>
                    <a:lnTo>
                      <a:pt x="3711" y="17637"/>
                    </a:lnTo>
                    <a:cubicBezTo>
                      <a:pt x="3254" y="17213"/>
                      <a:pt x="3249" y="16510"/>
                      <a:pt x="3689" y="16071"/>
                    </a:cubicBezTo>
                    <a:lnTo>
                      <a:pt x="6083" y="13685"/>
                    </a:lnTo>
                    <a:close/>
                    <a:moveTo>
                      <a:pt x="6506" y="14851"/>
                    </a:moveTo>
                    <a:cubicBezTo>
                      <a:pt x="6286" y="15071"/>
                      <a:pt x="6285" y="15419"/>
                      <a:pt x="6514" y="15631"/>
                    </a:cubicBezTo>
                    <a:cubicBezTo>
                      <a:pt x="6742" y="15843"/>
                      <a:pt x="7110" y="15837"/>
                      <a:pt x="7330" y="15617"/>
                    </a:cubicBezTo>
                    <a:cubicBezTo>
                      <a:pt x="7550" y="15398"/>
                      <a:pt x="7544" y="15043"/>
                      <a:pt x="7316" y="14831"/>
                    </a:cubicBezTo>
                    <a:cubicBezTo>
                      <a:pt x="7088" y="14619"/>
                      <a:pt x="6726" y="14632"/>
                      <a:pt x="6506" y="14851"/>
                    </a:cubicBezTo>
                    <a:close/>
                  </a:path>
                </a:pathLst>
              </a:custGeom>
              <a:solidFill>
                <a:schemeClr val="accent6"/>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1218" name="Shape 10389"/>
              <p:cNvSpPr/>
              <p:nvPr/>
            </p:nvSpPr>
            <p:spPr>
              <a:xfrm>
                <a:off x="903296" y="20798"/>
                <a:ext cx="255359" cy="158565"/>
              </a:xfrm>
              <a:custGeom>
                <a:avLst/>
                <a:gdLst/>
                <a:ahLst/>
                <a:cxnLst>
                  <a:cxn ang="0">
                    <a:pos x="wd2" y="hd2"/>
                  </a:cxn>
                  <a:cxn ang="5400000">
                    <a:pos x="wd2" y="hd2"/>
                  </a:cxn>
                  <a:cxn ang="10800000">
                    <a:pos x="wd2" y="hd2"/>
                  </a:cxn>
                  <a:cxn ang="16200000">
                    <a:pos x="wd2" y="hd2"/>
                  </a:cxn>
                </a:cxnLst>
                <a:rect l="0" t="0" r="r" b="b"/>
                <a:pathLst>
                  <a:path w="21341" h="21207" extrusionOk="0">
                    <a:moveTo>
                      <a:pt x="3532" y="6467"/>
                    </a:moveTo>
                    <a:lnTo>
                      <a:pt x="5654" y="19318"/>
                    </a:lnTo>
                    <a:lnTo>
                      <a:pt x="17808" y="14741"/>
                    </a:lnTo>
                    <a:lnTo>
                      <a:pt x="15687" y="1890"/>
                    </a:lnTo>
                    <a:cubicBezTo>
                      <a:pt x="15687" y="1890"/>
                      <a:pt x="3532" y="6467"/>
                      <a:pt x="3532" y="6467"/>
                    </a:cubicBezTo>
                    <a:close/>
                    <a:moveTo>
                      <a:pt x="2391" y="11284"/>
                    </a:moveTo>
                    <a:lnTo>
                      <a:pt x="3148" y="15874"/>
                    </a:lnTo>
                    <a:cubicBezTo>
                      <a:pt x="3190" y="16128"/>
                      <a:pt x="3360" y="16282"/>
                      <a:pt x="3528" y="16218"/>
                    </a:cubicBezTo>
                    <a:cubicBezTo>
                      <a:pt x="3696" y="16155"/>
                      <a:pt x="3798" y="15899"/>
                      <a:pt x="3756" y="15645"/>
                    </a:cubicBezTo>
                    <a:lnTo>
                      <a:pt x="2999" y="11056"/>
                    </a:lnTo>
                    <a:cubicBezTo>
                      <a:pt x="2957" y="10802"/>
                      <a:pt x="2787" y="10648"/>
                      <a:pt x="2619" y="10711"/>
                    </a:cubicBezTo>
                    <a:cubicBezTo>
                      <a:pt x="2451" y="10774"/>
                      <a:pt x="2349" y="11031"/>
                      <a:pt x="2391" y="11284"/>
                    </a:cubicBezTo>
                    <a:close/>
                    <a:moveTo>
                      <a:pt x="19102" y="6941"/>
                    </a:moveTo>
                    <a:cubicBezTo>
                      <a:pt x="18977" y="6181"/>
                      <a:pt x="18467" y="5718"/>
                      <a:pt x="17963" y="5908"/>
                    </a:cubicBezTo>
                    <a:cubicBezTo>
                      <a:pt x="17460" y="6097"/>
                      <a:pt x="17154" y="6868"/>
                      <a:pt x="17279" y="7628"/>
                    </a:cubicBezTo>
                    <a:cubicBezTo>
                      <a:pt x="17405" y="8388"/>
                      <a:pt x="17914" y="8851"/>
                      <a:pt x="18418" y="8661"/>
                    </a:cubicBezTo>
                    <a:cubicBezTo>
                      <a:pt x="18922" y="8472"/>
                      <a:pt x="19228" y="7701"/>
                      <a:pt x="19102" y="6941"/>
                    </a:cubicBezTo>
                    <a:close/>
                    <a:moveTo>
                      <a:pt x="19484" y="1435"/>
                    </a:moveTo>
                    <a:lnTo>
                      <a:pt x="21303" y="12450"/>
                    </a:lnTo>
                    <a:cubicBezTo>
                      <a:pt x="21470" y="13464"/>
                      <a:pt x="21062" y="14490"/>
                      <a:pt x="20390" y="14743"/>
                    </a:cubicBezTo>
                    <a:lnTo>
                      <a:pt x="3374" y="21151"/>
                    </a:lnTo>
                    <a:cubicBezTo>
                      <a:pt x="2703" y="21404"/>
                      <a:pt x="2023" y="20787"/>
                      <a:pt x="1856" y="19773"/>
                    </a:cubicBezTo>
                    <a:lnTo>
                      <a:pt x="37" y="8758"/>
                    </a:lnTo>
                    <a:cubicBezTo>
                      <a:pt x="-130" y="7745"/>
                      <a:pt x="279" y="6718"/>
                      <a:pt x="950" y="6465"/>
                    </a:cubicBezTo>
                    <a:lnTo>
                      <a:pt x="17966" y="57"/>
                    </a:lnTo>
                    <a:cubicBezTo>
                      <a:pt x="18637" y="-196"/>
                      <a:pt x="19317" y="421"/>
                      <a:pt x="19484" y="1435"/>
                    </a:cubicBezTo>
                    <a:close/>
                  </a:path>
                </a:pathLst>
              </a:custGeom>
              <a:solidFill>
                <a:schemeClr val="accent6"/>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1219" name="Shape 10390"/>
              <p:cNvSpPr/>
              <p:nvPr/>
            </p:nvSpPr>
            <p:spPr>
              <a:xfrm>
                <a:off x="1097291" y="612261"/>
                <a:ext cx="333357" cy="168562"/>
              </a:xfrm>
              <a:custGeom>
                <a:avLst/>
                <a:gdLst/>
                <a:ahLst/>
                <a:cxnLst>
                  <a:cxn ang="0">
                    <a:pos x="wd2" y="hd2"/>
                  </a:cxn>
                  <a:cxn ang="5400000">
                    <a:pos x="wd2" y="hd2"/>
                  </a:cxn>
                  <a:cxn ang="10800000">
                    <a:pos x="wd2" y="hd2"/>
                  </a:cxn>
                  <a:cxn ang="16200000">
                    <a:pos x="wd2" y="hd2"/>
                  </a:cxn>
                </a:cxnLst>
                <a:rect l="0" t="0" r="r" b="b"/>
                <a:pathLst>
                  <a:path w="21600" h="21586" extrusionOk="0">
                    <a:moveTo>
                      <a:pt x="16536" y="15317"/>
                    </a:moveTo>
                    <a:lnTo>
                      <a:pt x="16511" y="12603"/>
                    </a:lnTo>
                    <a:lnTo>
                      <a:pt x="16510" y="12603"/>
                    </a:lnTo>
                    <a:cubicBezTo>
                      <a:pt x="16510" y="12601"/>
                      <a:pt x="16511" y="12598"/>
                      <a:pt x="16511" y="12596"/>
                    </a:cubicBezTo>
                    <a:cubicBezTo>
                      <a:pt x="16497" y="11097"/>
                      <a:pt x="13851" y="9967"/>
                      <a:pt x="10600" y="10073"/>
                    </a:cubicBezTo>
                    <a:cubicBezTo>
                      <a:pt x="7350" y="10179"/>
                      <a:pt x="4727" y="11481"/>
                      <a:pt x="4741" y="12979"/>
                    </a:cubicBezTo>
                    <a:cubicBezTo>
                      <a:pt x="4741" y="12982"/>
                      <a:pt x="4741" y="12984"/>
                      <a:pt x="4741" y="12986"/>
                    </a:cubicBezTo>
                    <a:lnTo>
                      <a:pt x="4744" y="13374"/>
                    </a:lnTo>
                    <a:lnTo>
                      <a:pt x="0" y="9650"/>
                    </a:lnTo>
                    <a:lnTo>
                      <a:pt x="10506" y="0"/>
                    </a:lnTo>
                    <a:lnTo>
                      <a:pt x="21600" y="11274"/>
                    </a:lnTo>
                    <a:cubicBezTo>
                      <a:pt x="21600" y="11274"/>
                      <a:pt x="16536" y="15317"/>
                      <a:pt x="16536" y="15317"/>
                    </a:cubicBezTo>
                    <a:close/>
                    <a:moveTo>
                      <a:pt x="3433" y="20010"/>
                    </a:moveTo>
                    <a:cubicBezTo>
                      <a:pt x="3441" y="20866"/>
                      <a:pt x="3096" y="21572"/>
                      <a:pt x="2663" y="21586"/>
                    </a:cubicBezTo>
                    <a:cubicBezTo>
                      <a:pt x="2229" y="21600"/>
                      <a:pt x="1871" y="20917"/>
                      <a:pt x="1863" y="20061"/>
                    </a:cubicBezTo>
                    <a:cubicBezTo>
                      <a:pt x="1858" y="19488"/>
                      <a:pt x="2012" y="18988"/>
                      <a:pt x="2243" y="18712"/>
                    </a:cubicBezTo>
                    <a:lnTo>
                      <a:pt x="2180" y="11901"/>
                    </a:lnTo>
                    <a:lnTo>
                      <a:pt x="2970" y="12521"/>
                    </a:lnTo>
                    <a:lnTo>
                      <a:pt x="3028" y="18686"/>
                    </a:lnTo>
                    <a:cubicBezTo>
                      <a:pt x="3264" y="18947"/>
                      <a:pt x="3427" y="19437"/>
                      <a:pt x="3433" y="20010"/>
                    </a:cubicBezTo>
                    <a:close/>
                    <a:moveTo>
                      <a:pt x="15799" y="20383"/>
                    </a:moveTo>
                    <a:lnTo>
                      <a:pt x="15729" y="12978"/>
                    </a:lnTo>
                    <a:cubicBezTo>
                      <a:pt x="15274" y="12403"/>
                      <a:pt x="13503" y="11530"/>
                      <a:pt x="10615" y="11624"/>
                    </a:cubicBezTo>
                    <a:cubicBezTo>
                      <a:pt x="7726" y="11718"/>
                      <a:pt x="5972" y="12706"/>
                      <a:pt x="5529" y="13310"/>
                    </a:cubicBezTo>
                    <a:lnTo>
                      <a:pt x="5598" y="20715"/>
                    </a:lnTo>
                    <a:cubicBezTo>
                      <a:pt x="5598" y="20715"/>
                      <a:pt x="15799" y="20383"/>
                      <a:pt x="15799" y="20383"/>
                    </a:cubicBezTo>
                    <a:close/>
                  </a:path>
                </a:pathLst>
              </a:custGeom>
              <a:solidFill>
                <a:schemeClr val="accent6"/>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1220" name="Shape 10391"/>
              <p:cNvSpPr/>
              <p:nvPr/>
            </p:nvSpPr>
            <p:spPr>
              <a:xfrm>
                <a:off x="352861" y="1030317"/>
                <a:ext cx="259379" cy="115272"/>
              </a:xfrm>
              <a:custGeom>
                <a:avLst/>
                <a:gdLst/>
                <a:ahLst/>
                <a:cxnLst>
                  <a:cxn ang="0">
                    <a:pos x="wd2" y="hd2"/>
                  </a:cxn>
                  <a:cxn ang="5400000">
                    <a:pos x="wd2" y="hd2"/>
                  </a:cxn>
                  <a:cxn ang="10800000">
                    <a:pos x="wd2" y="hd2"/>
                  </a:cxn>
                  <a:cxn ang="16200000">
                    <a:pos x="wd2" y="hd2"/>
                  </a:cxn>
                </a:cxnLst>
                <a:rect l="0" t="0" r="r" b="b"/>
                <a:pathLst>
                  <a:path w="21600" h="21600" extrusionOk="0">
                    <a:moveTo>
                      <a:pt x="20754" y="0"/>
                    </a:moveTo>
                    <a:lnTo>
                      <a:pt x="19029" y="1406"/>
                    </a:lnTo>
                    <a:cubicBezTo>
                      <a:pt x="19054" y="1548"/>
                      <a:pt x="19310" y="2958"/>
                      <a:pt x="19310" y="2958"/>
                    </a:cubicBezTo>
                    <a:lnTo>
                      <a:pt x="19147" y="3091"/>
                    </a:lnTo>
                    <a:lnTo>
                      <a:pt x="18865" y="1540"/>
                    </a:lnTo>
                    <a:lnTo>
                      <a:pt x="18111" y="2155"/>
                    </a:lnTo>
                    <a:cubicBezTo>
                      <a:pt x="18136" y="2291"/>
                      <a:pt x="18318" y="3295"/>
                      <a:pt x="18318" y="3295"/>
                    </a:cubicBezTo>
                    <a:lnTo>
                      <a:pt x="18155" y="3428"/>
                    </a:lnTo>
                    <a:lnTo>
                      <a:pt x="17947" y="2288"/>
                    </a:lnTo>
                    <a:lnTo>
                      <a:pt x="17193" y="2903"/>
                    </a:lnTo>
                    <a:cubicBezTo>
                      <a:pt x="17219" y="3044"/>
                      <a:pt x="17474" y="4455"/>
                      <a:pt x="17474" y="4455"/>
                    </a:cubicBezTo>
                    <a:lnTo>
                      <a:pt x="17311" y="4587"/>
                    </a:lnTo>
                    <a:lnTo>
                      <a:pt x="17030" y="3036"/>
                    </a:lnTo>
                    <a:lnTo>
                      <a:pt x="16275" y="3652"/>
                    </a:lnTo>
                    <a:cubicBezTo>
                      <a:pt x="16299" y="3788"/>
                      <a:pt x="16482" y="4792"/>
                      <a:pt x="16482" y="4792"/>
                    </a:cubicBezTo>
                    <a:lnTo>
                      <a:pt x="16318" y="4925"/>
                    </a:lnTo>
                    <a:lnTo>
                      <a:pt x="16111" y="3785"/>
                    </a:lnTo>
                    <a:lnTo>
                      <a:pt x="15357" y="4400"/>
                    </a:lnTo>
                    <a:cubicBezTo>
                      <a:pt x="15383" y="4541"/>
                      <a:pt x="15639" y="5951"/>
                      <a:pt x="15639" y="5951"/>
                    </a:cubicBezTo>
                    <a:lnTo>
                      <a:pt x="15475" y="6085"/>
                    </a:lnTo>
                    <a:lnTo>
                      <a:pt x="15193" y="4533"/>
                    </a:lnTo>
                    <a:lnTo>
                      <a:pt x="14439" y="5148"/>
                    </a:lnTo>
                    <a:cubicBezTo>
                      <a:pt x="14464" y="5284"/>
                      <a:pt x="14647" y="6288"/>
                      <a:pt x="14647" y="6288"/>
                    </a:cubicBezTo>
                    <a:lnTo>
                      <a:pt x="14483" y="6421"/>
                    </a:lnTo>
                    <a:lnTo>
                      <a:pt x="14275" y="5281"/>
                    </a:lnTo>
                    <a:lnTo>
                      <a:pt x="13522" y="5896"/>
                    </a:lnTo>
                    <a:cubicBezTo>
                      <a:pt x="13547" y="6037"/>
                      <a:pt x="13802" y="7448"/>
                      <a:pt x="13802" y="7448"/>
                    </a:cubicBezTo>
                    <a:lnTo>
                      <a:pt x="13638" y="7582"/>
                    </a:lnTo>
                    <a:lnTo>
                      <a:pt x="13358" y="6029"/>
                    </a:lnTo>
                    <a:lnTo>
                      <a:pt x="12603" y="6645"/>
                    </a:lnTo>
                    <a:cubicBezTo>
                      <a:pt x="12628" y="6781"/>
                      <a:pt x="12810" y="7785"/>
                      <a:pt x="12810" y="7785"/>
                    </a:cubicBezTo>
                    <a:lnTo>
                      <a:pt x="12646" y="7919"/>
                    </a:lnTo>
                    <a:lnTo>
                      <a:pt x="12439" y="6778"/>
                    </a:lnTo>
                    <a:lnTo>
                      <a:pt x="11685" y="7393"/>
                    </a:lnTo>
                    <a:cubicBezTo>
                      <a:pt x="11711" y="7534"/>
                      <a:pt x="11967" y="8944"/>
                      <a:pt x="11967" y="8944"/>
                    </a:cubicBezTo>
                    <a:lnTo>
                      <a:pt x="11803" y="9078"/>
                    </a:lnTo>
                    <a:lnTo>
                      <a:pt x="11521" y="7527"/>
                    </a:lnTo>
                    <a:lnTo>
                      <a:pt x="10768" y="8141"/>
                    </a:lnTo>
                    <a:cubicBezTo>
                      <a:pt x="10792" y="8277"/>
                      <a:pt x="10974" y="9282"/>
                      <a:pt x="10974" y="9282"/>
                    </a:cubicBezTo>
                    <a:lnTo>
                      <a:pt x="10811" y="9415"/>
                    </a:lnTo>
                    <a:lnTo>
                      <a:pt x="10604" y="8275"/>
                    </a:lnTo>
                    <a:lnTo>
                      <a:pt x="9849" y="8890"/>
                    </a:lnTo>
                    <a:cubicBezTo>
                      <a:pt x="9874" y="9031"/>
                      <a:pt x="10131" y="10441"/>
                      <a:pt x="10131" y="10441"/>
                    </a:cubicBezTo>
                    <a:lnTo>
                      <a:pt x="9967" y="10575"/>
                    </a:lnTo>
                    <a:lnTo>
                      <a:pt x="9686" y="9023"/>
                    </a:lnTo>
                    <a:lnTo>
                      <a:pt x="8931" y="9638"/>
                    </a:lnTo>
                    <a:cubicBezTo>
                      <a:pt x="8956" y="9774"/>
                      <a:pt x="9139" y="10778"/>
                      <a:pt x="9139" y="10778"/>
                    </a:cubicBezTo>
                    <a:lnTo>
                      <a:pt x="8975" y="10912"/>
                    </a:lnTo>
                    <a:lnTo>
                      <a:pt x="8767" y="9772"/>
                    </a:lnTo>
                    <a:lnTo>
                      <a:pt x="8014" y="10386"/>
                    </a:lnTo>
                    <a:cubicBezTo>
                      <a:pt x="8039" y="10527"/>
                      <a:pt x="8295" y="11937"/>
                      <a:pt x="8295" y="11937"/>
                    </a:cubicBezTo>
                    <a:lnTo>
                      <a:pt x="8131" y="12071"/>
                    </a:lnTo>
                    <a:lnTo>
                      <a:pt x="7850" y="10520"/>
                    </a:lnTo>
                    <a:lnTo>
                      <a:pt x="7095" y="11135"/>
                    </a:lnTo>
                    <a:cubicBezTo>
                      <a:pt x="7120" y="11271"/>
                      <a:pt x="7302" y="12275"/>
                      <a:pt x="7302" y="12275"/>
                    </a:cubicBezTo>
                    <a:lnTo>
                      <a:pt x="7138" y="12409"/>
                    </a:lnTo>
                    <a:lnTo>
                      <a:pt x="6932" y="11268"/>
                    </a:lnTo>
                    <a:lnTo>
                      <a:pt x="6177" y="11883"/>
                    </a:lnTo>
                    <a:cubicBezTo>
                      <a:pt x="6203" y="12024"/>
                      <a:pt x="6459" y="13435"/>
                      <a:pt x="6459" y="13435"/>
                    </a:cubicBezTo>
                    <a:lnTo>
                      <a:pt x="6295" y="13568"/>
                    </a:lnTo>
                    <a:lnTo>
                      <a:pt x="6013" y="12017"/>
                    </a:lnTo>
                    <a:lnTo>
                      <a:pt x="5260" y="12631"/>
                    </a:lnTo>
                    <a:cubicBezTo>
                      <a:pt x="5284" y="12768"/>
                      <a:pt x="5467" y="13771"/>
                      <a:pt x="5467" y="13771"/>
                    </a:cubicBezTo>
                    <a:lnTo>
                      <a:pt x="5303" y="13905"/>
                    </a:lnTo>
                    <a:lnTo>
                      <a:pt x="5096" y="12765"/>
                    </a:lnTo>
                    <a:lnTo>
                      <a:pt x="4342" y="13379"/>
                    </a:lnTo>
                    <a:cubicBezTo>
                      <a:pt x="4367" y="13521"/>
                      <a:pt x="4624" y="14931"/>
                      <a:pt x="4624" y="14931"/>
                    </a:cubicBezTo>
                    <a:lnTo>
                      <a:pt x="4460" y="15064"/>
                    </a:lnTo>
                    <a:lnTo>
                      <a:pt x="4178" y="13513"/>
                    </a:lnTo>
                    <a:lnTo>
                      <a:pt x="3423" y="14128"/>
                    </a:lnTo>
                    <a:cubicBezTo>
                      <a:pt x="3448" y="14265"/>
                      <a:pt x="3630" y="15269"/>
                      <a:pt x="3630" y="15269"/>
                    </a:cubicBezTo>
                    <a:lnTo>
                      <a:pt x="3467" y="15402"/>
                    </a:lnTo>
                    <a:lnTo>
                      <a:pt x="3260" y="14261"/>
                    </a:lnTo>
                    <a:lnTo>
                      <a:pt x="2505" y="14876"/>
                    </a:lnTo>
                    <a:cubicBezTo>
                      <a:pt x="2531" y="15018"/>
                      <a:pt x="2787" y="16428"/>
                      <a:pt x="2787" y="16428"/>
                    </a:cubicBezTo>
                    <a:lnTo>
                      <a:pt x="2623" y="16561"/>
                    </a:lnTo>
                    <a:lnTo>
                      <a:pt x="2342" y="15010"/>
                    </a:lnTo>
                    <a:lnTo>
                      <a:pt x="1588" y="15625"/>
                    </a:lnTo>
                    <a:cubicBezTo>
                      <a:pt x="1613" y="15761"/>
                      <a:pt x="1795" y="16765"/>
                      <a:pt x="1795" y="16765"/>
                    </a:cubicBezTo>
                    <a:lnTo>
                      <a:pt x="1631" y="16898"/>
                    </a:lnTo>
                    <a:lnTo>
                      <a:pt x="1424" y="15758"/>
                    </a:lnTo>
                    <a:lnTo>
                      <a:pt x="670" y="16373"/>
                    </a:lnTo>
                    <a:cubicBezTo>
                      <a:pt x="696" y="16514"/>
                      <a:pt x="951" y="17925"/>
                      <a:pt x="951" y="17925"/>
                    </a:cubicBezTo>
                    <a:lnTo>
                      <a:pt x="788" y="18057"/>
                    </a:lnTo>
                    <a:lnTo>
                      <a:pt x="506" y="16506"/>
                    </a:lnTo>
                    <a:lnTo>
                      <a:pt x="0" y="16919"/>
                    </a:lnTo>
                    <a:lnTo>
                      <a:pt x="846" y="21600"/>
                    </a:lnTo>
                    <a:lnTo>
                      <a:pt x="21600" y="4681"/>
                    </a:lnTo>
                    <a:lnTo>
                      <a:pt x="20754" y="0"/>
                    </a:lnTo>
                    <a:close/>
                    <a:moveTo>
                      <a:pt x="20622" y="2793"/>
                    </a:moveTo>
                    <a:cubicBezTo>
                      <a:pt x="20707" y="3260"/>
                      <a:pt x="20598" y="3784"/>
                      <a:pt x="20378" y="3963"/>
                    </a:cubicBezTo>
                    <a:cubicBezTo>
                      <a:pt x="20158" y="4143"/>
                      <a:pt x="19911" y="3909"/>
                      <a:pt x="19826" y="3442"/>
                    </a:cubicBezTo>
                    <a:cubicBezTo>
                      <a:pt x="19742" y="2974"/>
                      <a:pt x="19852" y="2449"/>
                      <a:pt x="20072" y="2270"/>
                    </a:cubicBezTo>
                    <a:cubicBezTo>
                      <a:pt x="20292" y="2091"/>
                      <a:pt x="20538" y="2325"/>
                      <a:pt x="20622" y="2793"/>
                    </a:cubicBezTo>
                    <a:close/>
                  </a:path>
                </a:pathLst>
              </a:custGeom>
              <a:solidFill>
                <a:schemeClr val="accent6"/>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1221" name="Shape 10392"/>
              <p:cNvSpPr/>
              <p:nvPr/>
            </p:nvSpPr>
            <p:spPr>
              <a:xfrm>
                <a:off x="1647658" y="313907"/>
                <a:ext cx="104111" cy="117234"/>
              </a:xfrm>
              <a:custGeom>
                <a:avLst/>
                <a:gdLst/>
                <a:ahLst/>
                <a:cxnLst>
                  <a:cxn ang="0">
                    <a:pos x="wd2" y="hd2"/>
                  </a:cxn>
                  <a:cxn ang="5400000">
                    <a:pos x="wd2" y="hd2"/>
                  </a:cxn>
                  <a:cxn ang="10800000">
                    <a:pos x="wd2" y="hd2"/>
                  </a:cxn>
                  <a:cxn ang="16200000">
                    <a:pos x="wd2" y="hd2"/>
                  </a:cxn>
                </a:cxnLst>
                <a:rect l="0" t="0" r="r" b="b"/>
                <a:pathLst>
                  <a:path w="21600" h="21600" extrusionOk="0">
                    <a:moveTo>
                      <a:pt x="0" y="896"/>
                    </a:moveTo>
                    <a:lnTo>
                      <a:pt x="1727" y="21600"/>
                    </a:lnTo>
                    <a:lnTo>
                      <a:pt x="21600" y="20435"/>
                    </a:lnTo>
                    <a:lnTo>
                      <a:pt x="20172" y="3324"/>
                    </a:lnTo>
                    <a:lnTo>
                      <a:pt x="15291" y="0"/>
                    </a:lnTo>
                    <a:lnTo>
                      <a:pt x="0" y="896"/>
                    </a:lnTo>
                    <a:close/>
                    <a:moveTo>
                      <a:pt x="6715" y="5294"/>
                    </a:moveTo>
                    <a:lnTo>
                      <a:pt x="13953" y="4870"/>
                    </a:lnTo>
                    <a:lnTo>
                      <a:pt x="14001" y="5441"/>
                    </a:lnTo>
                    <a:lnTo>
                      <a:pt x="6763" y="5865"/>
                    </a:lnTo>
                    <a:lnTo>
                      <a:pt x="6715" y="5294"/>
                    </a:lnTo>
                    <a:close/>
                    <a:moveTo>
                      <a:pt x="3566" y="11139"/>
                    </a:moveTo>
                    <a:lnTo>
                      <a:pt x="18042" y="10291"/>
                    </a:lnTo>
                    <a:lnTo>
                      <a:pt x="18088" y="10846"/>
                    </a:lnTo>
                    <a:lnTo>
                      <a:pt x="3613" y="11694"/>
                    </a:lnTo>
                    <a:lnTo>
                      <a:pt x="3566" y="11139"/>
                    </a:lnTo>
                    <a:close/>
                    <a:moveTo>
                      <a:pt x="3801" y="13947"/>
                    </a:moveTo>
                    <a:lnTo>
                      <a:pt x="18276" y="13099"/>
                    </a:lnTo>
                    <a:lnTo>
                      <a:pt x="18324" y="13670"/>
                    </a:lnTo>
                    <a:lnTo>
                      <a:pt x="3848" y="14519"/>
                    </a:lnTo>
                    <a:lnTo>
                      <a:pt x="3801" y="13947"/>
                    </a:lnTo>
                    <a:close/>
                    <a:moveTo>
                      <a:pt x="4035" y="16756"/>
                    </a:moveTo>
                    <a:lnTo>
                      <a:pt x="11273" y="16332"/>
                    </a:lnTo>
                    <a:lnTo>
                      <a:pt x="11320" y="16903"/>
                    </a:lnTo>
                    <a:lnTo>
                      <a:pt x="4083" y="17327"/>
                    </a:lnTo>
                    <a:lnTo>
                      <a:pt x="4035" y="16756"/>
                    </a:lnTo>
                    <a:close/>
                  </a:path>
                </a:pathLst>
              </a:custGeom>
              <a:solidFill>
                <a:schemeClr val="accent6"/>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1222" name="Shape 10393"/>
              <p:cNvSpPr/>
              <p:nvPr/>
            </p:nvSpPr>
            <p:spPr>
              <a:xfrm>
                <a:off x="1233538" y="1430139"/>
                <a:ext cx="283616" cy="256441"/>
              </a:xfrm>
              <a:custGeom>
                <a:avLst/>
                <a:gdLst/>
                <a:ahLst/>
                <a:cxnLst>
                  <a:cxn ang="0">
                    <a:pos x="wd2" y="hd2"/>
                  </a:cxn>
                  <a:cxn ang="5400000">
                    <a:pos x="wd2" y="hd2"/>
                  </a:cxn>
                  <a:cxn ang="10800000">
                    <a:pos x="wd2" y="hd2"/>
                  </a:cxn>
                  <a:cxn ang="16200000">
                    <a:pos x="wd2" y="hd2"/>
                  </a:cxn>
                </a:cxnLst>
                <a:rect l="0" t="0" r="r" b="b"/>
                <a:pathLst>
                  <a:path w="21595" h="21600" extrusionOk="0">
                    <a:moveTo>
                      <a:pt x="8914" y="18801"/>
                    </a:moveTo>
                    <a:lnTo>
                      <a:pt x="4785" y="21600"/>
                    </a:lnTo>
                    <a:lnTo>
                      <a:pt x="4816" y="16426"/>
                    </a:lnTo>
                    <a:cubicBezTo>
                      <a:pt x="4816" y="16426"/>
                      <a:pt x="8914" y="18801"/>
                      <a:pt x="8914" y="18801"/>
                    </a:cubicBezTo>
                    <a:close/>
                    <a:moveTo>
                      <a:pt x="13648" y="9886"/>
                    </a:moveTo>
                    <a:cubicBezTo>
                      <a:pt x="14256" y="10473"/>
                      <a:pt x="14710" y="11017"/>
                      <a:pt x="14897" y="11332"/>
                    </a:cubicBezTo>
                    <a:cubicBezTo>
                      <a:pt x="15850" y="10515"/>
                      <a:pt x="17245" y="10354"/>
                      <a:pt x="18616" y="11148"/>
                    </a:cubicBezTo>
                    <a:cubicBezTo>
                      <a:pt x="20411" y="12189"/>
                      <a:pt x="21595" y="16528"/>
                      <a:pt x="21595" y="16528"/>
                    </a:cubicBezTo>
                    <a:cubicBezTo>
                      <a:pt x="21595" y="16528"/>
                      <a:pt x="21592" y="16527"/>
                      <a:pt x="21588" y="16526"/>
                    </a:cubicBezTo>
                    <a:cubicBezTo>
                      <a:pt x="21592" y="16529"/>
                      <a:pt x="21593" y="16531"/>
                      <a:pt x="21593" y="16531"/>
                    </a:cubicBezTo>
                    <a:cubicBezTo>
                      <a:pt x="21593" y="16531"/>
                      <a:pt x="17444" y="17785"/>
                      <a:pt x="15649" y="16745"/>
                    </a:cubicBezTo>
                    <a:cubicBezTo>
                      <a:pt x="14292" y="15958"/>
                      <a:pt x="13682" y="14654"/>
                      <a:pt x="13824" y="13387"/>
                    </a:cubicBezTo>
                    <a:cubicBezTo>
                      <a:pt x="13475" y="13392"/>
                      <a:pt x="12782" y="13278"/>
                      <a:pt x="11970" y="13046"/>
                    </a:cubicBezTo>
                    <a:lnTo>
                      <a:pt x="9286" y="18101"/>
                    </a:lnTo>
                    <a:lnTo>
                      <a:pt x="5188" y="15725"/>
                    </a:lnTo>
                    <a:lnTo>
                      <a:pt x="7746" y="10909"/>
                    </a:lnTo>
                    <a:cubicBezTo>
                      <a:pt x="5611" y="9358"/>
                      <a:pt x="2500" y="6818"/>
                      <a:pt x="1282" y="5700"/>
                    </a:cubicBezTo>
                    <a:cubicBezTo>
                      <a:pt x="139" y="4651"/>
                      <a:pt x="14" y="4208"/>
                      <a:pt x="8" y="4074"/>
                    </a:cubicBezTo>
                    <a:cubicBezTo>
                      <a:pt x="-5" y="4066"/>
                      <a:pt x="-1" y="4060"/>
                      <a:pt x="9" y="4052"/>
                    </a:cubicBezTo>
                    <a:cubicBezTo>
                      <a:pt x="10" y="4035"/>
                      <a:pt x="13" y="4026"/>
                      <a:pt x="13" y="4026"/>
                    </a:cubicBezTo>
                    <a:cubicBezTo>
                      <a:pt x="143" y="3970"/>
                      <a:pt x="568" y="3846"/>
                      <a:pt x="2025" y="4303"/>
                    </a:cubicBezTo>
                    <a:cubicBezTo>
                      <a:pt x="3577" y="4790"/>
                      <a:pt x="7287" y="6203"/>
                      <a:pt x="9677" y="7273"/>
                    </a:cubicBezTo>
                    <a:lnTo>
                      <a:pt x="11818" y="3240"/>
                    </a:lnTo>
                    <a:lnTo>
                      <a:pt x="15917" y="5613"/>
                    </a:lnTo>
                    <a:cubicBezTo>
                      <a:pt x="15917" y="5613"/>
                      <a:pt x="13648" y="9886"/>
                      <a:pt x="13648" y="9886"/>
                    </a:cubicBezTo>
                    <a:close/>
                    <a:moveTo>
                      <a:pt x="12197" y="2525"/>
                    </a:moveTo>
                    <a:lnTo>
                      <a:pt x="13538" y="0"/>
                    </a:lnTo>
                    <a:lnTo>
                      <a:pt x="17637" y="2372"/>
                    </a:lnTo>
                    <a:lnTo>
                      <a:pt x="16296" y="4898"/>
                    </a:lnTo>
                    <a:cubicBezTo>
                      <a:pt x="16296" y="4898"/>
                      <a:pt x="12197" y="2525"/>
                      <a:pt x="12197" y="2525"/>
                    </a:cubicBezTo>
                    <a:close/>
                  </a:path>
                </a:pathLst>
              </a:custGeom>
              <a:solidFill>
                <a:schemeClr val="accent6"/>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1223" name="Shape 10394"/>
              <p:cNvSpPr/>
              <p:nvPr/>
            </p:nvSpPr>
            <p:spPr>
              <a:xfrm>
                <a:off x="410309" y="1145272"/>
                <a:ext cx="170282" cy="157538"/>
              </a:xfrm>
              <a:custGeom>
                <a:avLst/>
                <a:gdLst/>
                <a:ahLst/>
                <a:cxnLst>
                  <a:cxn ang="0">
                    <a:pos x="wd2" y="hd2"/>
                  </a:cxn>
                  <a:cxn ang="5400000">
                    <a:pos x="wd2" y="hd2"/>
                  </a:cxn>
                  <a:cxn ang="10800000">
                    <a:pos x="wd2" y="hd2"/>
                  </a:cxn>
                  <a:cxn ang="16200000">
                    <a:pos x="wd2" y="hd2"/>
                  </a:cxn>
                </a:cxnLst>
                <a:rect l="0" t="0" r="r" b="b"/>
                <a:pathLst>
                  <a:path w="20991" h="21600" extrusionOk="0">
                    <a:moveTo>
                      <a:pt x="0" y="6005"/>
                    </a:moveTo>
                    <a:lnTo>
                      <a:pt x="2577" y="11807"/>
                    </a:lnTo>
                    <a:cubicBezTo>
                      <a:pt x="2577" y="11807"/>
                      <a:pt x="3706" y="12286"/>
                      <a:pt x="4255" y="11343"/>
                    </a:cubicBezTo>
                    <a:cubicBezTo>
                      <a:pt x="4860" y="10297"/>
                      <a:pt x="7052" y="9212"/>
                      <a:pt x="8001" y="11472"/>
                    </a:cubicBezTo>
                    <a:cubicBezTo>
                      <a:pt x="8949" y="13731"/>
                      <a:pt x="7204" y="14700"/>
                      <a:pt x="5987" y="14655"/>
                    </a:cubicBezTo>
                    <a:cubicBezTo>
                      <a:pt x="4886" y="14615"/>
                      <a:pt x="4270" y="15618"/>
                      <a:pt x="4270" y="15618"/>
                    </a:cubicBezTo>
                    <a:lnTo>
                      <a:pt x="6927" y="21600"/>
                    </a:lnTo>
                    <a:lnTo>
                      <a:pt x="11852" y="19189"/>
                    </a:lnTo>
                    <a:cubicBezTo>
                      <a:pt x="11852" y="19189"/>
                      <a:pt x="11984" y="18276"/>
                      <a:pt x="11207" y="17738"/>
                    </a:cubicBezTo>
                    <a:cubicBezTo>
                      <a:pt x="10263" y="17087"/>
                      <a:pt x="9280" y="15038"/>
                      <a:pt x="11605" y="13899"/>
                    </a:cubicBezTo>
                    <a:cubicBezTo>
                      <a:pt x="13931" y="12761"/>
                      <a:pt x="14808" y="14792"/>
                      <a:pt x="14617" y="16180"/>
                    </a:cubicBezTo>
                    <a:cubicBezTo>
                      <a:pt x="14474" y="17220"/>
                      <a:pt x="15221" y="17540"/>
                      <a:pt x="15221" y="17540"/>
                    </a:cubicBezTo>
                    <a:lnTo>
                      <a:pt x="19368" y="15510"/>
                    </a:lnTo>
                    <a:cubicBezTo>
                      <a:pt x="19368" y="15510"/>
                      <a:pt x="17338" y="11290"/>
                      <a:pt x="17019" y="10076"/>
                    </a:cubicBezTo>
                    <a:cubicBezTo>
                      <a:pt x="16676" y="8775"/>
                      <a:pt x="18369" y="8955"/>
                      <a:pt x="18673" y="8964"/>
                    </a:cubicBezTo>
                    <a:cubicBezTo>
                      <a:pt x="20424" y="9020"/>
                      <a:pt x="21600" y="7510"/>
                      <a:pt x="20656" y="5385"/>
                    </a:cubicBezTo>
                    <a:cubicBezTo>
                      <a:pt x="19712" y="3260"/>
                      <a:pt x="17321" y="3778"/>
                      <a:pt x="16643" y="5120"/>
                    </a:cubicBezTo>
                    <a:cubicBezTo>
                      <a:pt x="16139" y="6117"/>
                      <a:pt x="15546" y="6529"/>
                      <a:pt x="15164" y="5995"/>
                    </a:cubicBezTo>
                    <a:cubicBezTo>
                      <a:pt x="14272" y="4748"/>
                      <a:pt x="12268" y="0"/>
                      <a:pt x="12268" y="0"/>
                    </a:cubicBezTo>
                    <a:lnTo>
                      <a:pt x="8380" y="1903"/>
                    </a:lnTo>
                    <a:cubicBezTo>
                      <a:pt x="8380" y="1903"/>
                      <a:pt x="8041" y="3203"/>
                      <a:pt x="8973" y="3711"/>
                    </a:cubicBezTo>
                    <a:cubicBezTo>
                      <a:pt x="10375" y="4474"/>
                      <a:pt x="10679" y="6519"/>
                      <a:pt x="8834" y="7423"/>
                    </a:cubicBezTo>
                    <a:cubicBezTo>
                      <a:pt x="6988" y="8326"/>
                      <a:pt x="5715" y="6969"/>
                      <a:pt x="5997" y="5295"/>
                    </a:cubicBezTo>
                    <a:cubicBezTo>
                      <a:pt x="6154" y="4357"/>
                      <a:pt x="5083" y="3527"/>
                      <a:pt x="5083" y="3527"/>
                    </a:cubicBezTo>
                    <a:cubicBezTo>
                      <a:pt x="5083" y="3527"/>
                      <a:pt x="0" y="6005"/>
                      <a:pt x="0" y="6005"/>
                    </a:cubicBezTo>
                    <a:close/>
                  </a:path>
                </a:pathLst>
              </a:custGeom>
              <a:solidFill>
                <a:schemeClr val="accent6"/>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1224" name="Shape 10395"/>
              <p:cNvSpPr/>
              <p:nvPr/>
            </p:nvSpPr>
            <p:spPr>
              <a:xfrm>
                <a:off x="1399411" y="164345"/>
                <a:ext cx="137245" cy="138619"/>
              </a:xfrm>
              <a:custGeom>
                <a:avLst/>
                <a:gdLst/>
                <a:ahLst/>
                <a:cxnLst>
                  <a:cxn ang="0">
                    <a:pos x="wd2" y="hd2"/>
                  </a:cxn>
                  <a:cxn ang="5400000">
                    <a:pos x="wd2" y="hd2"/>
                  </a:cxn>
                  <a:cxn ang="10800000">
                    <a:pos x="wd2" y="hd2"/>
                  </a:cxn>
                  <a:cxn ang="16200000">
                    <a:pos x="wd2" y="hd2"/>
                  </a:cxn>
                </a:cxnLst>
                <a:rect l="0" t="0" r="r" b="b"/>
                <a:pathLst>
                  <a:path w="19372" h="21028" extrusionOk="0">
                    <a:moveTo>
                      <a:pt x="11133" y="0"/>
                    </a:moveTo>
                    <a:cubicBezTo>
                      <a:pt x="10472" y="291"/>
                      <a:pt x="9828" y="670"/>
                      <a:pt x="9217" y="1133"/>
                    </a:cubicBezTo>
                    <a:cubicBezTo>
                      <a:pt x="8204" y="1900"/>
                      <a:pt x="7240" y="3000"/>
                      <a:pt x="7231" y="4263"/>
                    </a:cubicBezTo>
                    <a:cubicBezTo>
                      <a:pt x="7231" y="4376"/>
                      <a:pt x="7250" y="4474"/>
                      <a:pt x="7264" y="4578"/>
                    </a:cubicBezTo>
                    <a:lnTo>
                      <a:pt x="5150" y="2019"/>
                    </a:lnTo>
                    <a:cubicBezTo>
                      <a:pt x="5135" y="2030"/>
                      <a:pt x="5117" y="2042"/>
                      <a:pt x="5101" y="2053"/>
                    </a:cubicBezTo>
                    <a:cubicBezTo>
                      <a:pt x="5026" y="2106"/>
                      <a:pt x="4954" y="2159"/>
                      <a:pt x="4879" y="2213"/>
                    </a:cubicBezTo>
                    <a:lnTo>
                      <a:pt x="7422" y="5900"/>
                    </a:lnTo>
                    <a:cubicBezTo>
                      <a:pt x="4976" y="5414"/>
                      <a:pt x="2485" y="6475"/>
                      <a:pt x="1081" y="8857"/>
                    </a:cubicBezTo>
                    <a:cubicBezTo>
                      <a:pt x="-1075" y="12513"/>
                      <a:pt x="94" y="17729"/>
                      <a:pt x="3687" y="19976"/>
                    </a:cubicBezTo>
                    <a:cubicBezTo>
                      <a:pt x="6285" y="21600"/>
                      <a:pt x="9521" y="21245"/>
                      <a:pt x="12056" y="19586"/>
                    </a:cubicBezTo>
                    <a:cubicBezTo>
                      <a:pt x="14334" y="19918"/>
                      <a:pt x="16642" y="19169"/>
                      <a:pt x="18071" y="17172"/>
                    </a:cubicBezTo>
                    <a:cubicBezTo>
                      <a:pt x="20525" y="13741"/>
                      <a:pt x="19341" y="8581"/>
                      <a:pt x="15910" y="5901"/>
                    </a:cubicBezTo>
                    <a:cubicBezTo>
                      <a:pt x="14979" y="5173"/>
                      <a:pt x="13947" y="4703"/>
                      <a:pt x="12863" y="4562"/>
                    </a:cubicBezTo>
                    <a:cubicBezTo>
                      <a:pt x="12075" y="4459"/>
                      <a:pt x="11290" y="4541"/>
                      <a:pt x="10538" y="4763"/>
                    </a:cubicBezTo>
                    <a:cubicBezTo>
                      <a:pt x="10954" y="4092"/>
                      <a:pt x="11178" y="3259"/>
                      <a:pt x="11249" y="2443"/>
                    </a:cubicBezTo>
                    <a:cubicBezTo>
                      <a:pt x="11323" y="1599"/>
                      <a:pt x="11284" y="776"/>
                      <a:pt x="11133" y="0"/>
                    </a:cubicBezTo>
                    <a:close/>
                  </a:path>
                </a:pathLst>
              </a:custGeom>
              <a:solidFill>
                <a:schemeClr val="accent6"/>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1225" name="Shape 10396"/>
              <p:cNvSpPr/>
              <p:nvPr/>
            </p:nvSpPr>
            <p:spPr>
              <a:xfrm>
                <a:off x="1032564" y="491012"/>
                <a:ext cx="139416" cy="122484"/>
              </a:xfrm>
              <a:custGeom>
                <a:avLst/>
                <a:gdLst/>
                <a:ahLst/>
                <a:cxnLst>
                  <a:cxn ang="0">
                    <a:pos x="wd2" y="hd2"/>
                  </a:cxn>
                  <a:cxn ang="5400000">
                    <a:pos x="wd2" y="hd2"/>
                  </a:cxn>
                  <a:cxn ang="10800000">
                    <a:pos x="wd2" y="hd2"/>
                  </a:cxn>
                  <a:cxn ang="16200000">
                    <a:pos x="wd2" y="hd2"/>
                  </a:cxn>
                </a:cxnLst>
                <a:rect l="0" t="0" r="r" b="b"/>
                <a:pathLst>
                  <a:path w="21184" h="21600" extrusionOk="0">
                    <a:moveTo>
                      <a:pt x="0" y="3459"/>
                    </a:moveTo>
                    <a:lnTo>
                      <a:pt x="1422" y="10208"/>
                    </a:lnTo>
                    <a:cubicBezTo>
                      <a:pt x="1422" y="10208"/>
                      <a:pt x="2469" y="10982"/>
                      <a:pt x="3219" y="10113"/>
                    </a:cubicBezTo>
                    <a:cubicBezTo>
                      <a:pt x="4049" y="9149"/>
                      <a:pt x="6494" y="8518"/>
                      <a:pt x="6992" y="11134"/>
                    </a:cubicBezTo>
                    <a:cubicBezTo>
                      <a:pt x="7491" y="13750"/>
                      <a:pt x="5522" y="14362"/>
                      <a:pt x="4296" y="14027"/>
                    </a:cubicBezTo>
                    <a:cubicBezTo>
                      <a:pt x="3187" y="13725"/>
                      <a:pt x="2357" y="14641"/>
                      <a:pt x="2357" y="14641"/>
                    </a:cubicBezTo>
                    <a:lnTo>
                      <a:pt x="3823" y="21600"/>
                    </a:lnTo>
                    <a:lnTo>
                      <a:pt x="9313" y="20212"/>
                    </a:lnTo>
                    <a:cubicBezTo>
                      <a:pt x="9313" y="20212"/>
                      <a:pt x="9635" y="19276"/>
                      <a:pt x="8958" y="18523"/>
                    </a:cubicBezTo>
                    <a:cubicBezTo>
                      <a:pt x="8134" y="17611"/>
                      <a:pt x="7558" y="15210"/>
                      <a:pt x="10150" y="14555"/>
                    </a:cubicBezTo>
                    <a:cubicBezTo>
                      <a:pt x="12743" y="13899"/>
                      <a:pt x="13216" y="16255"/>
                      <a:pt x="12736" y="17679"/>
                    </a:cubicBezTo>
                    <a:cubicBezTo>
                      <a:pt x="12378" y="18747"/>
                      <a:pt x="13070" y="19262"/>
                      <a:pt x="13070" y="19262"/>
                    </a:cubicBezTo>
                    <a:lnTo>
                      <a:pt x="17693" y="18092"/>
                    </a:lnTo>
                    <a:cubicBezTo>
                      <a:pt x="17693" y="18092"/>
                      <a:pt x="16501" y="13146"/>
                      <a:pt x="16426" y="11786"/>
                    </a:cubicBezTo>
                    <a:cubicBezTo>
                      <a:pt x="16346" y="10328"/>
                      <a:pt x="18026" y="10919"/>
                      <a:pt x="18332" y="11000"/>
                    </a:cubicBezTo>
                    <a:cubicBezTo>
                      <a:pt x="20097" y="11473"/>
                      <a:pt x="21600" y="10153"/>
                      <a:pt x="21079" y="7680"/>
                    </a:cubicBezTo>
                    <a:cubicBezTo>
                      <a:pt x="20558" y="5208"/>
                      <a:pt x="18027" y="5192"/>
                      <a:pt x="17063" y="6452"/>
                    </a:cubicBezTo>
                    <a:cubicBezTo>
                      <a:pt x="16347" y="7388"/>
                      <a:pt x="15661" y="7684"/>
                      <a:pt x="15383" y="7029"/>
                    </a:cubicBezTo>
                    <a:cubicBezTo>
                      <a:pt x="14735" y="5498"/>
                      <a:pt x="13677" y="0"/>
                      <a:pt x="13677" y="0"/>
                    </a:cubicBezTo>
                    <a:lnTo>
                      <a:pt x="9343" y="1096"/>
                    </a:lnTo>
                    <a:cubicBezTo>
                      <a:pt x="9343" y="1096"/>
                      <a:pt x="8732" y="2392"/>
                      <a:pt x="9572" y="3149"/>
                    </a:cubicBezTo>
                    <a:cubicBezTo>
                      <a:pt x="10838" y="4289"/>
                      <a:pt x="10727" y="6525"/>
                      <a:pt x="8669" y="7045"/>
                    </a:cubicBezTo>
                    <a:cubicBezTo>
                      <a:pt x="6612" y="7566"/>
                      <a:pt x="5599" y="5828"/>
                      <a:pt x="6228" y="4123"/>
                    </a:cubicBezTo>
                    <a:cubicBezTo>
                      <a:pt x="6581" y="3168"/>
                      <a:pt x="5664" y="2036"/>
                      <a:pt x="5664" y="2036"/>
                    </a:cubicBezTo>
                    <a:cubicBezTo>
                      <a:pt x="5664" y="2036"/>
                      <a:pt x="0" y="3459"/>
                      <a:pt x="0" y="3459"/>
                    </a:cubicBezTo>
                    <a:close/>
                  </a:path>
                </a:pathLst>
              </a:custGeom>
              <a:solidFill>
                <a:schemeClr val="accent6"/>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1226" name="Shape 10397"/>
              <p:cNvSpPr/>
              <p:nvPr/>
            </p:nvSpPr>
            <p:spPr>
              <a:xfrm>
                <a:off x="2090719" y="695620"/>
                <a:ext cx="127856" cy="129135"/>
              </a:xfrm>
              <a:custGeom>
                <a:avLst/>
                <a:gdLst/>
                <a:ahLst/>
                <a:cxnLst>
                  <a:cxn ang="0">
                    <a:pos x="wd2" y="hd2"/>
                  </a:cxn>
                  <a:cxn ang="5400000">
                    <a:pos x="wd2" y="hd2"/>
                  </a:cxn>
                  <a:cxn ang="10800000">
                    <a:pos x="wd2" y="hd2"/>
                  </a:cxn>
                  <a:cxn ang="16200000">
                    <a:pos x="wd2" y="hd2"/>
                  </a:cxn>
                </a:cxnLst>
                <a:rect l="0" t="0" r="r" b="b"/>
                <a:pathLst>
                  <a:path w="19372" h="21028" extrusionOk="0">
                    <a:moveTo>
                      <a:pt x="11133" y="0"/>
                    </a:moveTo>
                    <a:cubicBezTo>
                      <a:pt x="10472" y="291"/>
                      <a:pt x="9828" y="670"/>
                      <a:pt x="9217" y="1133"/>
                    </a:cubicBezTo>
                    <a:cubicBezTo>
                      <a:pt x="8204" y="1900"/>
                      <a:pt x="7240" y="3000"/>
                      <a:pt x="7231" y="4263"/>
                    </a:cubicBezTo>
                    <a:cubicBezTo>
                      <a:pt x="7231" y="4376"/>
                      <a:pt x="7250" y="4474"/>
                      <a:pt x="7264" y="4578"/>
                    </a:cubicBezTo>
                    <a:lnTo>
                      <a:pt x="5150" y="2019"/>
                    </a:lnTo>
                    <a:cubicBezTo>
                      <a:pt x="5135" y="2030"/>
                      <a:pt x="5117" y="2042"/>
                      <a:pt x="5101" y="2053"/>
                    </a:cubicBezTo>
                    <a:cubicBezTo>
                      <a:pt x="5026" y="2106"/>
                      <a:pt x="4954" y="2159"/>
                      <a:pt x="4879" y="2213"/>
                    </a:cubicBezTo>
                    <a:lnTo>
                      <a:pt x="7422" y="5900"/>
                    </a:lnTo>
                    <a:cubicBezTo>
                      <a:pt x="4976" y="5414"/>
                      <a:pt x="2485" y="6475"/>
                      <a:pt x="1081" y="8857"/>
                    </a:cubicBezTo>
                    <a:cubicBezTo>
                      <a:pt x="-1075" y="12513"/>
                      <a:pt x="94" y="17729"/>
                      <a:pt x="3687" y="19976"/>
                    </a:cubicBezTo>
                    <a:cubicBezTo>
                      <a:pt x="6285" y="21600"/>
                      <a:pt x="9521" y="21245"/>
                      <a:pt x="12056" y="19586"/>
                    </a:cubicBezTo>
                    <a:cubicBezTo>
                      <a:pt x="14334" y="19918"/>
                      <a:pt x="16642" y="19169"/>
                      <a:pt x="18071" y="17172"/>
                    </a:cubicBezTo>
                    <a:cubicBezTo>
                      <a:pt x="20525" y="13741"/>
                      <a:pt x="19341" y="8581"/>
                      <a:pt x="15910" y="5901"/>
                    </a:cubicBezTo>
                    <a:cubicBezTo>
                      <a:pt x="14979" y="5173"/>
                      <a:pt x="13947" y="4703"/>
                      <a:pt x="12863" y="4562"/>
                    </a:cubicBezTo>
                    <a:cubicBezTo>
                      <a:pt x="12075" y="4459"/>
                      <a:pt x="11290" y="4541"/>
                      <a:pt x="10538" y="4763"/>
                    </a:cubicBezTo>
                    <a:cubicBezTo>
                      <a:pt x="10954" y="4092"/>
                      <a:pt x="11178" y="3259"/>
                      <a:pt x="11249" y="2443"/>
                    </a:cubicBezTo>
                    <a:cubicBezTo>
                      <a:pt x="11323" y="1599"/>
                      <a:pt x="11284" y="776"/>
                      <a:pt x="11133" y="0"/>
                    </a:cubicBezTo>
                    <a:close/>
                  </a:path>
                </a:pathLst>
              </a:custGeom>
              <a:solidFill>
                <a:schemeClr val="accent6"/>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1227" name="Shape 10398"/>
              <p:cNvSpPr/>
              <p:nvPr/>
            </p:nvSpPr>
            <p:spPr>
              <a:xfrm>
                <a:off x="1071996" y="1872941"/>
                <a:ext cx="300042" cy="185259"/>
              </a:xfrm>
              <a:custGeom>
                <a:avLst/>
                <a:gdLst/>
                <a:ahLst/>
                <a:cxnLst>
                  <a:cxn ang="0">
                    <a:pos x="wd2" y="hd2"/>
                  </a:cxn>
                  <a:cxn ang="5400000">
                    <a:pos x="wd2" y="hd2"/>
                  </a:cxn>
                  <a:cxn ang="10800000">
                    <a:pos x="wd2" y="hd2"/>
                  </a:cxn>
                  <a:cxn ang="16200000">
                    <a:pos x="wd2" y="hd2"/>
                  </a:cxn>
                </a:cxnLst>
                <a:rect l="0" t="0" r="r" b="b"/>
                <a:pathLst>
                  <a:path w="21600" h="21600" extrusionOk="0">
                    <a:moveTo>
                      <a:pt x="18900" y="15429"/>
                    </a:moveTo>
                    <a:lnTo>
                      <a:pt x="2700" y="15429"/>
                    </a:lnTo>
                    <a:lnTo>
                      <a:pt x="2700" y="2057"/>
                    </a:lnTo>
                    <a:lnTo>
                      <a:pt x="18900" y="2057"/>
                    </a:lnTo>
                    <a:cubicBezTo>
                      <a:pt x="18900" y="2057"/>
                      <a:pt x="18900" y="15429"/>
                      <a:pt x="18900" y="15429"/>
                    </a:cubicBezTo>
                    <a:close/>
                    <a:moveTo>
                      <a:pt x="18900" y="0"/>
                    </a:moveTo>
                    <a:lnTo>
                      <a:pt x="2700" y="0"/>
                    </a:lnTo>
                    <a:cubicBezTo>
                      <a:pt x="1954" y="0"/>
                      <a:pt x="1350" y="922"/>
                      <a:pt x="1350" y="2057"/>
                    </a:cubicBezTo>
                    <a:cubicBezTo>
                      <a:pt x="1350" y="2057"/>
                      <a:pt x="1350" y="17486"/>
                      <a:pt x="1364" y="17486"/>
                    </a:cubicBezTo>
                    <a:lnTo>
                      <a:pt x="20235" y="17486"/>
                    </a:lnTo>
                    <a:cubicBezTo>
                      <a:pt x="20250" y="17486"/>
                      <a:pt x="20250" y="2057"/>
                      <a:pt x="20250" y="2057"/>
                    </a:cubicBezTo>
                    <a:cubicBezTo>
                      <a:pt x="20250" y="922"/>
                      <a:pt x="19646" y="0"/>
                      <a:pt x="18900" y="0"/>
                    </a:cubicBezTo>
                    <a:close/>
                    <a:moveTo>
                      <a:pt x="20250" y="21600"/>
                    </a:moveTo>
                    <a:lnTo>
                      <a:pt x="1350" y="21600"/>
                    </a:lnTo>
                    <a:cubicBezTo>
                      <a:pt x="604" y="21600"/>
                      <a:pt x="0" y="20679"/>
                      <a:pt x="0" y="19543"/>
                    </a:cubicBezTo>
                    <a:lnTo>
                      <a:pt x="0" y="18514"/>
                    </a:lnTo>
                    <a:lnTo>
                      <a:pt x="8775" y="18514"/>
                    </a:lnTo>
                    <a:lnTo>
                      <a:pt x="8775" y="19543"/>
                    </a:lnTo>
                    <a:lnTo>
                      <a:pt x="12825" y="19543"/>
                    </a:lnTo>
                    <a:lnTo>
                      <a:pt x="12825" y="18514"/>
                    </a:lnTo>
                    <a:lnTo>
                      <a:pt x="21600" y="18514"/>
                    </a:lnTo>
                    <a:lnTo>
                      <a:pt x="21600" y="19543"/>
                    </a:lnTo>
                    <a:cubicBezTo>
                      <a:pt x="21600" y="20679"/>
                      <a:pt x="20995" y="21600"/>
                      <a:pt x="20250" y="21600"/>
                    </a:cubicBezTo>
                    <a:cubicBezTo>
                      <a:pt x="20250" y="21600"/>
                      <a:pt x="20250" y="21600"/>
                      <a:pt x="20250" y="21600"/>
                    </a:cubicBezTo>
                    <a:close/>
                  </a:path>
                </a:pathLst>
              </a:custGeom>
              <a:solidFill>
                <a:schemeClr val="accent6"/>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1228" name="Shape 10399"/>
              <p:cNvSpPr/>
              <p:nvPr/>
            </p:nvSpPr>
            <p:spPr>
              <a:xfrm>
                <a:off x="337474" y="788981"/>
                <a:ext cx="227765" cy="224688"/>
              </a:xfrm>
              <a:custGeom>
                <a:avLst/>
                <a:gdLst/>
                <a:ahLst/>
                <a:cxnLst>
                  <a:cxn ang="0">
                    <a:pos x="wd2" y="hd2"/>
                  </a:cxn>
                  <a:cxn ang="5400000">
                    <a:pos x="wd2" y="hd2"/>
                  </a:cxn>
                  <a:cxn ang="10800000">
                    <a:pos x="wd2" y="hd2"/>
                  </a:cxn>
                  <a:cxn ang="16200000">
                    <a:pos x="wd2" y="hd2"/>
                  </a:cxn>
                </a:cxnLst>
                <a:rect l="0" t="0" r="r" b="b"/>
                <a:pathLst>
                  <a:path w="21600" h="21600" extrusionOk="0">
                    <a:moveTo>
                      <a:pt x="5147" y="16723"/>
                    </a:moveTo>
                    <a:lnTo>
                      <a:pt x="0" y="16809"/>
                    </a:lnTo>
                    <a:lnTo>
                      <a:pt x="2774" y="12622"/>
                    </a:lnTo>
                    <a:cubicBezTo>
                      <a:pt x="2774" y="12622"/>
                      <a:pt x="5147" y="16723"/>
                      <a:pt x="5147" y="16723"/>
                    </a:cubicBezTo>
                    <a:close/>
                    <a:moveTo>
                      <a:pt x="14076" y="11989"/>
                    </a:moveTo>
                    <a:cubicBezTo>
                      <a:pt x="14302" y="12788"/>
                      <a:pt x="14417" y="13471"/>
                      <a:pt x="14416" y="13825"/>
                    </a:cubicBezTo>
                    <a:cubicBezTo>
                      <a:pt x="15694" y="13667"/>
                      <a:pt x="17017" y="14276"/>
                      <a:pt x="17811" y="15648"/>
                    </a:cubicBezTo>
                    <a:cubicBezTo>
                      <a:pt x="18851" y="17445"/>
                      <a:pt x="17597" y="21598"/>
                      <a:pt x="17597" y="21598"/>
                    </a:cubicBezTo>
                    <a:cubicBezTo>
                      <a:pt x="17597" y="21598"/>
                      <a:pt x="17595" y="21596"/>
                      <a:pt x="17592" y="21593"/>
                    </a:cubicBezTo>
                    <a:cubicBezTo>
                      <a:pt x="17594" y="21598"/>
                      <a:pt x="17594" y="21600"/>
                      <a:pt x="17594" y="21600"/>
                    </a:cubicBezTo>
                    <a:cubicBezTo>
                      <a:pt x="17594" y="21600"/>
                      <a:pt x="13250" y="20419"/>
                      <a:pt x="12210" y="18622"/>
                    </a:cubicBezTo>
                    <a:cubicBezTo>
                      <a:pt x="11424" y="17264"/>
                      <a:pt x="11576" y="15881"/>
                      <a:pt x="12373" y="14927"/>
                    </a:cubicBezTo>
                    <a:cubicBezTo>
                      <a:pt x="12061" y="14746"/>
                      <a:pt x="11508" y="14286"/>
                      <a:pt x="10910" y="13667"/>
                    </a:cubicBezTo>
                    <a:lnTo>
                      <a:pt x="5848" y="16352"/>
                    </a:lnTo>
                    <a:lnTo>
                      <a:pt x="3475" y="12249"/>
                    </a:lnTo>
                    <a:lnTo>
                      <a:pt x="8299" y="9692"/>
                    </a:lnTo>
                    <a:cubicBezTo>
                      <a:pt x="7229" y="7299"/>
                      <a:pt x="5819" y="3586"/>
                      <a:pt x="5332" y="2032"/>
                    </a:cubicBezTo>
                    <a:cubicBezTo>
                      <a:pt x="4875" y="574"/>
                      <a:pt x="5000" y="148"/>
                      <a:pt x="5066" y="36"/>
                    </a:cubicBezTo>
                    <a:cubicBezTo>
                      <a:pt x="5058" y="23"/>
                      <a:pt x="5065" y="20"/>
                      <a:pt x="5078" y="19"/>
                    </a:cubicBezTo>
                    <a:cubicBezTo>
                      <a:pt x="5088" y="6"/>
                      <a:pt x="5095" y="0"/>
                      <a:pt x="5095" y="0"/>
                    </a:cubicBezTo>
                    <a:cubicBezTo>
                      <a:pt x="5240" y="24"/>
                      <a:pt x="5683" y="148"/>
                      <a:pt x="6732" y="1292"/>
                    </a:cubicBezTo>
                    <a:cubicBezTo>
                      <a:pt x="7850" y="2510"/>
                      <a:pt x="10390" y="5624"/>
                      <a:pt x="11941" y="7761"/>
                    </a:cubicBezTo>
                    <a:lnTo>
                      <a:pt x="15980" y="5619"/>
                    </a:lnTo>
                    <a:lnTo>
                      <a:pt x="18355" y="9720"/>
                    </a:lnTo>
                    <a:cubicBezTo>
                      <a:pt x="18355" y="9720"/>
                      <a:pt x="14076" y="11989"/>
                      <a:pt x="14076" y="11989"/>
                    </a:cubicBezTo>
                    <a:close/>
                    <a:moveTo>
                      <a:pt x="16695" y="5238"/>
                    </a:moveTo>
                    <a:lnTo>
                      <a:pt x="19224" y="3898"/>
                    </a:lnTo>
                    <a:lnTo>
                      <a:pt x="21600" y="7999"/>
                    </a:lnTo>
                    <a:lnTo>
                      <a:pt x="19071" y="9339"/>
                    </a:lnTo>
                    <a:cubicBezTo>
                      <a:pt x="19071" y="9339"/>
                      <a:pt x="16695" y="5238"/>
                      <a:pt x="16695" y="5238"/>
                    </a:cubicBezTo>
                    <a:close/>
                  </a:path>
                </a:pathLst>
              </a:custGeom>
              <a:solidFill>
                <a:schemeClr val="accent6"/>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1229" name="Shape 10400"/>
              <p:cNvSpPr/>
              <p:nvPr/>
            </p:nvSpPr>
            <p:spPr>
              <a:xfrm>
                <a:off x="1587235" y="1785256"/>
                <a:ext cx="164534" cy="246489"/>
              </a:xfrm>
              <a:custGeom>
                <a:avLst/>
                <a:gdLst/>
                <a:ahLst/>
                <a:cxnLst>
                  <a:cxn ang="0">
                    <a:pos x="wd2" y="hd2"/>
                  </a:cxn>
                  <a:cxn ang="5400000">
                    <a:pos x="wd2" y="hd2"/>
                  </a:cxn>
                  <a:cxn ang="10800000">
                    <a:pos x="wd2" y="hd2"/>
                  </a:cxn>
                  <a:cxn ang="16200000">
                    <a:pos x="wd2" y="hd2"/>
                  </a:cxn>
                </a:cxnLst>
                <a:rect l="0" t="0" r="r" b="b"/>
                <a:pathLst>
                  <a:path w="21015" h="21600" extrusionOk="0">
                    <a:moveTo>
                      <a:pt x="0" y="938"/>
                    </a:moveTo>
                    <a:lnTo>
                      <a:pt x="6284" y="11455"/>
                    </a:lnTo>
                    <a:lnTo>
                      <a:pt x="10032" y="10516"/>
                    </a:lnTo>
                    <a:lnTo>
                      <a:pt x="6771" y="5067"/>
                    </a:lnTo>
                    <a:cubicBezTo>
                      <a:pt x="7276" y="5103"/>
                      <a:pt x="7799" y="5064"/>
                      <a:pt x="8290" y="4918"/>
                    </a:cubicBezTo>
                    <a:cubicBezTo>
                      <a:pt x="9265" y="4628"/>
                      <a:pt x="9902" y="4019"/>
                      <a:pt x="10109" y="3335"/>
                    </a:cubicBezTo>
                    <a:cubicBezTo>
                      <a:pt x="10127" y="3275"/>
                      <a:pt x="10142" y="3214"/>
                      <a:pt x="10154" y="3153"/>
                    </a:cubicBezTo>
                    <a:cubicBezTo>
                      <a:pt x="11859" y="3250"/>
                      <a:pt x="13418" y="3571"/>
                      <a:pt x="14738" y="4133"/>
                    </a:cubicBezTo>
                    <a:cubicBezTo>
                      <a:pt x="16916" y="5061"/>
                      <a:pt x="18325" y="6560"/>
                      <a:pt x="18814" y="8470"/>
                    </a:cubicBezTo>
                    <a:cubicBezTo>
                      <a:pt x="19575" y="11446"/>
                      <a:pt x="17428" y="14404"/>
                      <a:pt x="13562" y="15911"/>
                    </a:cubicBezTo>
                    <a:lnTo>
                      <a:pt x="12515" y="14314"/>
                    </a:lnTo>
                    <a:lnTo>
                      <a:pt x="15137" y="13594"/>
                    </a:lnTo>
                    <a:lnTo>
                      <a:pt x="14615" y="12797"/>
                    </a:lnTo>
                    <a:lnTo>
                      <a:pt x="5054" y="15424"/>
                    </a:lnTo>
                    <a:lnTo>
                      <a:pt x="5577" y="16221"/>
                    </a:lnTo>
                    <a:lnTo>
                      <a:pt x="8203" y="15499"/>
                    </a:lnTo>
                    <a:lnTo>
                      <a:pt x="9904" y="18094"/>
                    </a:lnTo>
                    <a:lnTo>
                      <a:pt x="4408" y="19605"/>
                    </a:lnTo>
                    <a:lnTo>
                      <a:pt x="5716" y="21600"/>
                    </a:lnTo>
                    <a:lnTo>
                      <a:pt x="21015" y="17395"/>
                    </a:lnTo>
                    <a:lnTo>
                      <a:pt x="19707" y="15399"/>
                    </a:lnTo>
                    <a:lnTo>
                      <a:pt x="15876" y="16453"/>
                    </a:lnTo>
                    <a:cubicBezTo>
                      <a:pt x="19603" y="14559"/>
                      <a:pt x="21600" y="11416"/>
                      <a:pt x="20792" y="8258"/>
                    </a:cubicBezTo>
                    <a:cubicBezTo>
                      <a:pt x="20210" y="5981"/>
                      <a:pt x="18497" y="4180"/>
                      <a:pt x="15839" y="3048"/>
                    </a:cubicBezTo>
                    <a:cubicBezTo>
                      <a:pt x="14076" y="2297"/>
                      <a:pt x="11998" y="1893"/>
                      <a:pt x="9725" y="1829"/>
                    </a:cubicBezTo>
                    <a:cubicBezTo>
                      <a:pt x="8880" y="999"/>
                      <a:pt x="7217" y="649"/>
                      <a:pt x="5755" y="1051"/>
                    </a:cubicBezTo>
                    <a:cubicBezTo>
                      <a:pt x="5329" y="1168"/>
                      <a:pt x="4967" y="1337"/>
                      <a:pt x="4668" y="1543"/>
                    </a:cubicBezTo>
                    <a:lnTo>
                      <a:pt x="3742" y="0"/>
                    </a:lnTo>
                    <a:lnTo>
                      <a:pt x="0" y="938"/>
                    </a:lnTo>
                    <a:close/>
                    <a:moveTo>
                      <a:pt x="6539" y="2246"/>
                    </a:moveTo>
                    <a:cubicBezTo>
                      <a:pt x="7096" y="2088"/>
                      <a:pt x="7748" y="2205"/>
                      <a:pt x="8082" y="2533"/>
                    </a:cubicBezTo>
                    <a:cubicBezTo>
                      <a:pt x="8426" y="2872"/>
                      <a:pt x="8318" y="3324"/>
                      <a:pt x="7835" y="3581"/>
                    </a:cubicBezTo>
                    <a:cubicBezTo>
                      <a:pt x="7738" y="3636"/>
                      <a:pt x="7630" y="3685"/>
                      <a:pt x="7504" y="3719"/>
                    </a:cubicBezTo>
                    <a:cubicBezTo>
                      <a:pt x="6877" y="3892"/>
                      <a:pt x="6149" y="3701"/>
                      <a:pt x="5884" y="3295"/>
                    </a:cubicBezTo>
                    <a:cubicBezTo>
                      <a:pt x="5620" y="2890"/>
                      <a:pt x="5916" y="2423"/>
                      <a:pt x="6539" y="2246"/>
                    </a:cubicBezTo>
                    <a:close/>
                  </a:path>
                </a:pathLst>
              </a:custGeom>
              <a:solidFill>
                <a:schemeClr val="accent6"/>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1230" name="Shape 10401"/>
              <p:cNvSpPr/>
              <p:nvPr/>
            </p:nvSpPr>
            <p:spPr>
              <a:xfrm>
                <a:off x="314104" y="1746319"/>
                <a:ext cx="147058" cy="98380"/>
              </a:xfrm>
              <a:custGeom>
                <a:avLst/>
                <a:gdLst/>
                <a:ahLst/>
                <a:cxnLst>
                  <a:cxn ang="0">
                    <a:pos x="wd2" y="hd2"/>
                  </a:cxn>
                  <a:cxn ang="5400000">
                    <a:pos x="wd2" y="hd2"/>
                  </a:cxn>
                  <a:cxn ang="10800000">
                    <a:pos x="wd2" y="hd2"/>
                  </a:cxn>
                  <a:cxn ang="16200000">
                    <a:pos x="wd2" y="hd2"/>
                  </a:cxn>
                </a:cxnLst>
                <a:rect l="0" t="0"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chemeClr val="accent6"/>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1231" name="Shape 10402"/>
              <p:cNvSpPr/>
              <p:nvPr/>
            </p:nvSpPr>
            <p:spPr>
              <a:xfrm>
                <a:off x="995552" y="1468098"/>
                <a:ext cx="184803" cy="186653"/>
              </a:xfrm>
              <a:custGeom>
                <a:avLst/>
                <a:gdLst/>
                <a:ahLst/>
                <a:cxnLst>
                  <a:cxn ang="0">
                    <a:pos x="wd2" y="hd2"/>
                  </a:cxn>
                  <a:cxn ang="5400000">
                    <a:pos x="wd2" y="hd2"/>
                  </a:cxn>
                  <a:cxn ang="10800000">
                    <a:pos x="wd2" y="hd2"/>
                  </a:cxn>
                  <a:cxn ang="16200000">
                    <a:pos x="wd2" y="hd2"/>
                  </a:cxn>
                </a:cxnLst>
                <a:rect l="0" t="0" r="r" b="b"/>
                <a:pathLst>
                  <a:path w="19372" h="21028" extrusionOk="0">
                    <a:moveTo>
                      <a:pt x="11133" y="0"/>
                    </a:moveTo>
                    <a:cubicBezTo>
                      <a:pt x="10472" y="291"/>
                      <a:pt x="9828" y="670"/>
                      <a:pt x="9217" y="1133"/>
                    </a:cubicBezTo>
                    <a:cubicBezTo>
                      <a:pt x="8204" y="1900"/>
                      <a:pt x="7240" y="3000"/>
                      <a:pt x="7231" y="4263"/>
                    </a:cubicBezTo>
                    <a:cubicBezTo>
                      <a:pt x="7231" y="4376"/>
                      <a:pt x="7250" y="4474"/>
                      <a:pt x="7264" y="4578"/>
                    </a:cubicBezTo>
                    <a:lnTo>
                      <a:pt x="5150" y="2019"/>
                    </a:lnTo>
                    <a:cubicBezTo>
                      <a:pt x="5135" y="2030"/>
                      <a:pt x="5117" y="2042"/>
                      <a:pt x="5101" y="2053"/>
                    </a:cubicBezTo>
                    <a:cubicBezTo>
                      <a:pt x="5026" y="2106"/>
                      <a:pt x="4954" y="2159"/>
                      <a:pt x="4879" y="2213"/>
                    </a:cubicBezTo>
                    <a:lnTo>
                      <a:pt x="7422" y="5900"/>
                    </a:lnTo>
                    <a:cubicBezTo>
                      <a:pt x="4976" y="5414"/>
                      <a:pt x="2485" y="6475"/>
                      <a:pt x="1081" y="8857"/>
                    </a:cubicBezTo>
                    <a:cubicBezTo>
                      <a:pt x="-1075" y="12513"/>
                      <a:pt x="94" y="17729"/>
                      <a:pt x="3687" y="19976"/>
                    </a:cubicBezTo>
                    <a:cubicBezTo>
                      <a:pt x="6285" y="21600"/>
                      <a:pt x="9521" y="21245"/>
                      <a:pt x="12056" y="19586"/>
                    </a:cubicBezTo>
                    <a:cubicBezTo>
                      <a:pt x="14334" y="19918"/>
                      <a:pt x="16642" y="19169"/>
                      <a:pt x="18071" y="17172"/>
                    </a:cubicBezTo>
                    <a:cubicBezTo>
                      <a:pt x="20525" y="13741"/>
                      <a:pt x="19341" y="8581"/>
                      <a:pt x="15910" y="5901"/>
                    </a:cubicBezTo>
                    <a:cubicBezTo>
                      <a:pt x="14979" y="5173"/>
                      <a:pt x="13947" y="4703"/>
                      <a:pt x="12863" y="4562"/>
                    </a:cubicBezTo>
                    <a:cubicBezTo>
                      <a:pt x="12075" y="4459"/>
                      <a:pt x="11290" y="4541"/>
                      <a:pt x="10538" y="4763"/>
                    </a:cubicBezTo>
                    <a:cubicBezTo>
                      <a:pt x="10954" y="4092"/>
                      <a:pt x="11178" y="3259"/>
                      <a:pt x="11249" y="2443"/>
                    </a:cubicBezTo>
                    <a:cubicBezTo>
                      <a:pt x="11323" y="1599"/>
                      <a:pt x="11284" y="776"/>
                      <a:pt x="11133" y="0"/>
                    </a:cubicBezTo>
                    <a:close/>
                  </a:path>
                </a:pathLst>
              </a:custGeom>
              <a:solidFill>
                <a:schemeClr val="accent6"/>
              </a:solidFill>
              <a:ln w="12700" cap="flat">
                <a:noFill/>
                <a:miter lim="400000"/>
              </a:ln>
              <a:effectLst/>
            </p:spPr>
            <p:txBody>
              <a:bodyPr wrap="square" lIns="45719" tIns="45719" rIns="45719" bIns="45719" numCol="1" anchor="t">
                <a:noAutofit/>
              </a:bodyPr>
              <a:lstStyle/>
              <a:p>
                <a:pPr>
                  <a:defRPr>
                    <a:latin typeface="Lato Light"/>
                    <a:ea typeface="Lato Light"/>
                    <a:cs typeface="Lato Light"/>
                    <a:sym typeface="Lato Light"/>
                  </a:defRPr>
                </a:pPr>
                <a:endParaRPr/>
              </a:p>
            </p:txBody>
          </p:sp>
          <p:sp>
            <p:nvSpPr>
              <p:cNvPr id="1232" name="Shape 10403"/>
              <p:cNvSpPr/>
              <p:nvPr/>
            </p:nvSpPr>
            <p:spPr>
              <a:xfrm>
                <a:off x="766731" y="1623383"/>
                <a:ext cx="217099" cy="204899"/>
              </a:xfrm>
              <a:custGeom>
                <a:avLst/>
                <a:gdLst/>
                <a:ahLst/>
                <a:cxnLst>
                  <a:cxn ang="0">
                    <a:pos x="wd2" y="hd2"/>
                  </a:cxn>
                  <a:cxn ang="5400000">
                    <a:pos x="wd2" y="hd2"/>
                  </a:cxn>
                  <a:cxn ang="10800000">
                    <a:pos x="wd2" y="hd2"/>
                  </a:cxn>
                  <a:cxn ang="16200000">
                    <a:pos x="wd2" y="hd2"/>
                  </a:cxn>
                </a:cxnLst>
                <a:rect l="0" t="0" r="r" b="b"/>
                <a:pathLst>
                  <a:path w="18957" h="18957" extrusionOk="0">
                    <a:moveTo>
                      <a:pt x="5474" y="890"/>
                    </a:moveTo>
                    <a:cubicBezTo>
                      <a:pt x="729" y="3103"/>
                      <a:pt x="-1322" y="8738"/>
                      <a:pt x="890" y="13482"/>
                    </a:cubicBezTo>
                    <a:cubicBezTo>
                      <a:pt x="3103" y="18227"/>
                      <a:pt x="8738" y="20278"/>
                      <a:pt x="13482" y="18066"/>
                    </a:cubicBezTo>
                    <a:cubicBezTo>
                      <a:pt x="18227" y="15853"/>
                      <a:pt x="20278" y="10218"/>
                      <a:pt x="18066" y="5474"/>
                    </a:cubicBezTo>
                    <a:cubicBezTo>
                      <a:pt x="15853" y="729"/>
                      <a:pt x="10218" y="-1322"/>
                      <a:pt x="5474" y="890"/>
                    </a:cubicBezTo>
                    <a:close/>
                    <a:moveTo>
                      <a:pt x="6178" y="2402"/>
                    </a:moveTo>
                    <a:cubicBezTo>
                      <a:pt x="6348" y="2323"/>
                      <a:pt x="6545" y="2302"/>
                      <a:pt x="6734" y="2371"/>
                    </a:cubicBezTo>
                    <a:cubicBezTo>
                      <a:pt x="7112" y="2509"/>
                      <a:pt x="7308" y="2929"/>
                      <a:pt x="7170" y="3307"/>
                    </a:cubicBezTo>
                    <a:cubicBezTo>
                      <a:pt x="7033" y="3685"/>
                      <a:pt x="6612" y="3882"/>
                      <a:pt x="6234" y="3744"/>
                    </a:cubicBezTo>
                    <a:cubicBezTo>
                      <a:pt x="5856" y="3606"/>
                      <a:pt x="5660" y="3186"/>
                      <a:pt x="5798" y="2808"/>
                    </a:cubicBezTo>
                    <a:cubicBezTo>
                      <a:pt x="5866" y="2618"/>
                      <a:pt x="6009" y="2481"/>
                      <a:pt x="6178" y="2402"/>
                    </a:cubicBezTo>
                    <a:close/>
                    <a:moveTo>
                      <a:pt x="7039" y="4248"/>
                    </a:moveTo>
                    <a:cubicBezTo>
                      <a:pt x="7237" y="4156"/>
                      <a:pt x="7476" y="4242"/>
                      <a:pt x="7569" y="4441"/>
                    </a:cubicBezTo>
                    <a:lnTo>
                      <a:pt x="9434" y="8440"/>
                    </a:lnTo>
                    <a:cubicBezTo>
                      <a:pt x="9580" y="8433"/>
                      <a:pt x="9718" y="8366"/>
                      <a:pt x="9863" y="8419"/>
                    </a:cubicBezTo>
                    <a:cubicBezTo>
                      <a:pt x="10010" y="8472"/>
                      <a:pt x="10085" y="8605"/>
                      <a:pt x="10192" y="8705"/>
                    </a:cubicBezTo>
                    <a:lnTo>
                      <a:pt x="13175" y="7314"/>
                    </a:lnTo>
                    <a:cubicBezTo>
                      <a:pt x="13373" y="7222"/>
                      <a:pt x="13612" y="7309"/>
                      <a:pt x="13705" y="7507"/>
                    </a:cubicBezTo>
                    <a:cubicBezTo>
                      <a:pt x="13797" y="7705"/>
                      <a:pt x="13710" y="7944"/>
                      <a:pt x="13512" y="8037"/>
                    </a:cubicBezTo>
                    <a:lnTo>
                      <a:pt x="10529" y="9427"/>
                    </a:lnTo>
                    <a:cubicBezTo>
                      <a:pt x="10537" y="9574"/>
                      <a:pt x="10591" y="9717"/>
                      <a:pt x="10537" y="9863"/>
                    </a:cubicBezTo>
                    <a:cubicBezTo>
                      <a:pt x="10325" y="10447"/>
                      <a:pt x="9676" y="10750"/>
                      <a:pt x="9092" y="10537"/>
                    </a:cubicBezTo>
                    <a:cubicBezTo>
                      <a:pt x="8509" y="10325"/>
                      <a:pt x="8206" y="9676"/>
                      <a:pt x="8419" y="9092"/>
                    </a:cubicBezTo>
                    <a:cubicBezTo>
                      <a:pt x="8474" y="8942"/>
                      <a:pt x="8621" y="8880"/>
                      <a:pt x="8725" y="8771"/>
                    </a:cubicBezTo>
                    <a:lnTo>
                      <a:pt x="6860" y="4771"/>
                    </a:lnTo>
                    <a:cubicBezTo>
                      <a:pt x="6767" y="4573"/>
                      <a:pt x="6841" y="4340"/>
                      <a:pt x="7039" y="4248"/>
                    </a:cubicBezTo>
                    <a:close/>
                    <a:moveTo>
                      <a:pt x="2738" y="11823"/>
                    </a:moveTo>
                    <a:cubicBezTo>
                      <a:pt x="2908" y="11744"/>
                      <a:pt x="3105" y="11723"/>
                      <a:pt x="3294" y="11792"/>
                    </a:cubicBezTo>
                    <a:cubicBezTo>
                      <a:pt x="3672" y="11930"/>
                      <a:pt x="3868" y="12350"/>
                      <a:pt x="3730" y="12728"/>
                    </a:cubicBezTo>
                    <a:cubicBezTo>
                      <a:pt x="3593" y="13106"/>
                      <a:pt x="3172" y="13302"/>
                      <a:pt x="2794" y="13165"/>
                    </a:cubicBezTo>
                    <a:cubicBezTo>
                      <a:pt x="2416" y="13027"/>
                      <a:pt x="2220" y="12607"/>
                      <a:pt x="2358" y="12228"/>
                    </a:cubicBezTo>
                    <a:cubicBezTo>
                      <a:pt x="2426" y="12039"/>
                      <a:pt x="2569" y="11902"/>
                      <a:pt x="2738" y="11823"/>
                    </a:cubicBezTo>
                    <a:close/>
                    <a:moveTo>
                      <a:pt x="15620" y="5816"/>
                    </a:moveTo>
                    <a:cubicBezTo>
                      <a:pt x="15789" y="5737"/>
                      <a:pt x="15973" y="5722"/>
                      <a:pt x="16162" y="5791"/>
                    </a:cubicBezTo>
                    <a:cubicBezTo>
                      <a:pt x="16540" y="5929"/>
                      <a:pt x="16736" y="6349"/>
                      <a:pt x="16598" y="6728"/>
                    </a:cubicBezTo>
                    <a:cubicBezTo>
                      <a:pt x="16461" y="7106"/>
                      <a:pt x="16054" y="7296"/>
                      <a:pt x="15675" y="7158"/>
                    </a:cubicBezTo>
                    <a:cubicBezTo>
                      <a:pt x="15297" y="7020"/>
                      <a:pt x="15101" y="6600"/>
                      <a:pt x="15239" y="6222"/>
                    </a:cubicBezTo>
                    <a:cubicBezTo>
                      <a:pt x="15308" y="6033"/>
                      <a:pt x="15451" y="5895"/>
                      <a:pt x="15620" y="5816"/>
                    </a:cubicBezTo>
                    <a:close/>
                    <a:moveTo>
                      <a:pt x="12166" y="15243"/>
                    </a:moveTo>
                    <a:cubicBezTo>
                      <a:pt x="12335" y="15164"/>
                      <a:pt x="12533" y="15143"/>
                      <a:pt x="12722" y="15212"/>
                    </a:cubicBezTo>
                    <a:cubicBezTo>
                      <a:pt x="13100" y="15350"/>
                      <a:pt x="13296" y="15770"/>
                      <a:pt x="13158" y="16148"/>
                    </a:cubicBezTo>
                    <a:cubicBezTo>
                      <a:pt x="13021" y="16526"/>
                      <a:pt x="12600" y="16723"/>
                      <a:pt x="12222" y="16585"/>
                    </a:cubicBezTo>
                    <a:cubicBezTo>
                      <a:pt x="11844" y="16447"/>
                      <a:pt x="11648" y="16027"/>
                      <a:pt x="11785" y="15649"/>
                    </a:cubicBezTo>
                    <a:cubicBezTo>
                      <a:pt x="11854" y="15460"/>
                      <a:pt x="11997" y="15322"/>
                      <a:pt x="12166" y="15243"/>
                    </a:cubicBezTo>
                    <a:close/>
                  </a:path>
                </a:pathLst>
              </a:custGeom>
              <a:solidFill>
                <a:schemeClr val="accent6"/>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1233" name="Shape 10404"/>
              <p:cNvSpPr/>
              <p:nvPr/>
            </p:nvSpPr>
            <p:spPr>
              <a:xfrm>
                <a:off x="1358274" y="1680770"/>
                <a:ext cx="202557" cy="198681"/>
              </a:xfrm>
              <a:custGeom>
                <a:avLst/>
                <a:gdLst/>
                <a:ahLst/>
                <a:cxnLst>
                  <a:cxn ang="0">
                    <a:pos x="wd2" y="hd2"/>
                  </a:cxn>
                  <a:cxn ang="5400000">
                    <a:pos x="wd2" y="hd2"/>
                  </a:cxn>
                  <a:cxn ang="10800000">
                    <a:pos x="wd2" y="hd2"/>
                  </a:cxn>
                  <a:cxn ang="16200000">
                    <a:pos x="wd2" y="hd2"/>
                  </a:cxn>
                </a:cxnLst>
                <a:rect l="0" t="0" r="r" b="b"/>
                <a:pathLst>
                  <a:path w="21367" h="21369" extrusionOk="0">
                    <a:moveTo>
                      <a:pt x="9892" y="341"/>
                    </a:moveTo>
                    <a:cubicBezTo>
                      <a:pt x="10333" y="-98"/>
                      <a:pt x="11063" y="-117"/>
                      <a:pt x="11519" y="307"/>
                    </a:cubicBezTo>
                    <a:lnTo>
                      <a:pt x="21020" y="9136"/>
                    </a:lnTo>
                    <a:cubicBezTo>
                      <a:pt x="21476" y="9561"/>
                      <a:pt x="21482" y="10263"/>
                      <a:pt x="21042" y="10702"/>
                    </a:cubicBezTo>
                    <a:lnTo>
                      <a:pt x="10676" y="21032"/>
                    </a:lnTo>
                    <a:cubicBezTo>
                      <a:pt x="10236" y="21471"/>
                      <a:pt x="9512" y="21483"/>
                      <a:pt x="9056" y="21059"/>
                    </a:cubicBezTo>
                    <a:lnTo>
                      <a:pt x="6577" y="18755"/>
                    </a:lnTo>
                    <a:lnTo>
                      <a:pt x="9366" y="15976"/>
                    </a:lnTo>
                    <a:cubicBezTo>
                      <a:pt x="9806" y="15537"/>
                      <a:pt x="9793" y="14841"/>
                      <a:pt x="9337" y="14417"/>
                    </a:cubicBezTo>
                    <a:lnTo>
                      <a:pt x="7682" y="12879"/>
                    </a:lnTo>
                    <a:cubicBezTo>
                      <a:pt x="7226" y="12455"/>
                      <a:pt x="6503" y="12467"/>
                      <a:pt x="6062" y="12906"/>
                    </a:cubicBezTo>
                    <a:lnTo>
                      <a:pt x="3274" y="15685"/>
                    </a:lnTo>
                    <a:lnTo>
                      <a:pt x="1210" y="13767"/>
                    </a:lnTo>
                    <a:cubicBezTo>
                      <a:pt x="754" y="13343"/>
                      <a:pt x="734" y="12641"/>
                      <a:pt x="1175" y="12202"/>
                    </a:cubicBezTo>
                    <a:lnTo>
                      <a:pt x="351" y="11436"/>
                    </a:lnTo>
                    <a:cubicBezTo>
                      <a:pt x="-105" y="11012"/>
                      <a:pt x="-118" y="10316"/>
                      <a:pt x="322" y="9877"/>
                    </a:cubicBezTo>
                    <a:lnTo>
                      <a:pt x="9892" y="341"/>
                    </a:lnTo>
                    <a:close/>
                    <a:moveTo>
                      <a:pt x="10322" y="1500"/>
                    </a:moveTo>
                    <a:lnTo>
                      <a:pt x="1949" y="9844"/>
                    </a:lnTo>
                    <a:cubicBezTo>
                      <a:pt x="1949" y="9844"/>
                      <a:pt x="1145" y="10641"/>
                      <a:pt x="1971" y="11409"/>
                    </a:cubicBezTo>
                    <a:lnTo>
                      <a:pt x="11146" y="2266"/>
                    </a:lnTo>
                    <a:cubicBezTo>
                      <a:pt x="11366" y="2046"/>
                      <a:pt x="11360" y="1705"/>
                      <a:pt x="11132" y="1492"/>
                    </a:cubicBezTo>
                    <a:cubicBezTo>
                      <a:pt x="10904" y="1281"/>
                      <a:pt x="10542" y="1280"/>
                      <a:pt x="10322" y="1500"/>
                    </a:cubicBezTo>
                    <a:close/>
                    <a:moveTo>
                      <a:pt x="6083" y="13685"/>
                    </a:moveTo>
                    <a:cubicBezTo>
                      <a:pt x="6523" y="13247"/>
                      <a:pt x="7247" y="13234"/>
                      <a:pt x="7703" y="13658"/>
                    </a:cubicBezTo>
                    <a:lnTo>
                      <a:pt x="8527" y="14424"/>
                    </a:lnTo>
                    <a:cubicBezTo>
                      <a:pt x="8983" y="14848"/>
                      <a:pt x="8996" y="15544"/>
                      <a:pt x="8555" y="15983"/>
                    </a:cubicBezTo>
                    <a:lnTo>
                      <a:pt x="6161" y="18369"/>
                    </a:lnTo>
                    <a:cubicBezTo>
                      <a:pt x="5721" y="18808"/>
                      <a:pt x="4991" y="18826"/>
                      <a:pt x="4535" y="18403"/>
                    </a:cubicBezTo>
                    <a:lnTo>
                      <a:pt x="3711" y="17637"/>
                    </a:lnTo>
                    <a:cubicBezTo>
                      <a:pt x="3254" y="17213"/>
                      <a:pt x="3249" y="16510"/>
                      <a:pt x="3689" y="16071"/>
                    </a:cubicBezTo>
                    <a:lnTo>
                      <a:pt x="6083" y="13685"/>
                    </a:lnTo>
                    <a:close/>
                    <a:moveTo>
                      <a:pt x="6506" y="14851"/>
                    </a:moveTo>
                    <a:cubicBezTo>
                      <a:pt x="6286" y="15071"/>
                      <a:pt x="6285" y="15419"/>
                      <a:pt x="6514" y="15631"/>
                    </a:cubicBezTo>
                    <a:cubicBezTo>
                      <a:pt x="6742" y="15843"/>
                      <a:pt x="7110" y="15837"/>
                      <a:pt x="7330" y="15617"/>
                    </a:cubicBezTo>
                    <a:cubicBezTo>
                      <a:pt x="7550" y="15398"/>
                      <a:pt x="7544" y="15043"/>
                      <a:pt x="7316" y="14831"/>
                    </a:cubicBezTo>
                    <a:cubicBezTo>
                      <a:pt x="7088" y="14619"/>
                      <a:pt x="6726" y="14632"/>
                      <a:pt x="6506" y="14851"/>
                    </a:cubicBezTo>
                    <a:close/>
                  </a:path>
                </a:pathLst>
              </a:custGeom>
              <a:solidFill>
                <a:schemeClr val="accent6"/>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1234" name="Shape 10405"/>
              <p:cNvSpPr/>
              <p:nvPr/>
            </p:nvSpPr>
            <p:spPr>
              <a:xfrm>
                <a:off x="835773" y="1962044"/>
                <a:ext cx="206648" cy="117674"/>
              </a:xfrm>
              <a:custGeom>
                <a:avLst/>
                <a:gdLst/>
                <a:ahLst/>
                <a:cxnLst>
                  <a:cxn ang="0">
                    <a:pos x="wd2" y="hd2"/>
                  </a:cxn>
                  <a:cxn ang="5400000">
                    <a:pos x="wd2" y="hd2"/>
                  </a:cxn>
                  <a:cxn ang="10800000">
                    <a:pos x="wd2" y="hd2"/>
                  </a:cxn>
                  <a:cxn ang="16200000">
                    <a:pos x="wd2" y="hd2"/>
                  </a:cxn>
                </a:cxnLst>
                <a:rect l="0" t="0" r="r" b="b"/>
                <a:pathLst>
                  <a:path w="21412" h="21289" extrusionOk="0">
                    <a:moveTo>
                      <a:pt x="5099" y="1723"/>
                    </a:moveTo>
                    <a:lnTo>
                      <a:pt x="3700" y="16273"/>
                    </a:lnTo>
                    <a:lnTo>
                      <a:pt x="16313" y="19565"/>
                    </a:lnTo>
                    <a:lnTo>
                      <a:pt x="17712" y="5015"/>
                    </a:lnTo>
                    <a:cubicBezTo>
                      <a:pt x="17712" y="5015"/>
                      <a:pt x="5099" y="1723"/>
                      <a:pt x="5099" y="1723"/>
                    </a:cubicBezTo>
                    <a:close/>
                    <a:moveTo>
                      <a:pt x="2757" y="5906"/>
                    </a:moveTo>
                    <a:lnTo>
                      <a:pt x="2258" y="11102"/>
                    </a:lnTo>
                    <a:cubicBezTo>
                      <a:pt x="2230" y="11389"/>
                      <a:pt x="2349" y="11659"/>
                      <a:pt x="2523" y="11704"/>
                    </a:cubicBezTo>
                    <a:cubicBezTo>
                      <a:pt x="2697" y="11750"/>
                      <a:pt x="2861" y="11554"/>
                      <a:pt x="2889" y="11267"/>
                    </a:cubicBezTo>
                    <a:lnTo>
                      <a:pt x="3388" y="6071"/>
                    </a:lnTo>
                    <a:cubicBezTo>
                      <a:pt x="3416" y="5784"/>
                      <a:pt x="3297" y="5514"/>
                      <a:pt x="3123" y="5469"/>
                    </a:cubicBezTo>
                    <a:cubicBezTo>
                      <a:pt x="2949" y="5423"/>
                      <a:pt x="2785" y="5619"/>
                      <a:pt x="2757" y="5906"/>
                    </a:cubicBezTo>
                    <a:close/>
                    <a:moveTo>
                      <a:pt x="19585" y="12429"/>
                    </a:moveTo>
                    <a:cubicBezTo>
                      <a:pt x="19668" y="11568"/>
                      <a:pt x="19311" y="10759"/>
                      <a:pt x="18789" y="10623"/>
                    </a:cubicBezTo>
                    <a:cubicBezTo>
                      <a:pt x="18266" y="10487"/>
                      <a:pt x="17776" y="11074"/>
                      <a:pt x="17693" y="11935"/>
                    </a:cubicBezTo>
                    <a:cubicBezTo>
                      <a:pt x="17610" y="12796"/>
                      <a:pt x="17967" y="13604"/>
                      <a:pt x="18489" y="13741"/>
                    </a:cubicBezTo>
                    <a:cubicBezTo>
                      <a:pt x="19012" y="13877"/>
                      <a:pt x="19502" y="13289"/>
                      <a:pt x="19585" y="12429"/>
                    </a:cubicBezTo>
                    <a:close/>
                    <a:moveTo>
                      <a:pt x="21396" y="7042"/>
                    </a:moveTo>
                    <a:lnTo>
                      <a:pt x="20197" y="19513"/>
                    </a:lnTo>
                    <a:cubicBezTo>
                      <a:pt x="20087" y="20661"/>
                      <a:pt x="19433" y="21444"/>
                      <a:pt x="18736" y="21262"/>
                    </a:cubicBezTo>
                    <a:lnTo>
                      <a:pt x="1078" y="16653"/>
                    </a:lnTo>
                    <a:cubicBezTo>
                      <a:pt x="381" y="16472"/>
                      <a:pt x="-94" y="15394"/>
                      <a:pt x="16" y="14246"/>
                    </a:cubicBezTo>
                    <a:lnTo>
                      <a:pt x="1215" y="1775"/>
                    </a:lnTo>
                    <a:cubicBezTo>
                      <a:pt x="1325" y="627"/>
                      <a:pt x="1979" y="-156"/>
                      <a:pt x="2676" y="26"/>
                    </a:cubicBezTo>
                    <a:lnTo>
                      <a:pt x="20334" y="4635"/>
                    </a:lnTo>
                    <a:cubicBezTo>
                      <a:pt x="21031" y="4816"/>
                      <a:pt x="21506" y="5894"/>
                      <a:pt x="21396" y="7042"/>
                    </a:cubicBezTo>
                    <a:close/>
                  </a:path>
                </a:pathLst>
              </a:custGeom>
              <a:solidFill>
                <a:schemeClr val="accent6"/>
              </a:solidFill>
              <a:ln w="12700" cap="flat">
                <a:noFill/>
                <a:miter lim="400000"/>
              </a:ln>
              <a:effectLst/>
            </p:spPr>
            <p:txBody>
              <a:bodyPr wrap="square" lIns="45719" tIns="45719" rIns="45719" bIns="45719" numCol="1" anchor="t">
                <a:noAutofit/>
              </a:bodyPr>
              <a:lstStyle/>
              <a:p>
                <a:pPr>
                  <a:defRPr>
                    <a:latin typeface="Lato Light"/>
                    <a:ea typeface="Lato Light"/>
                    <a:cs typeface="Lato Light"/>
                    <a:sym typeface="Lato Light"/>
                  </a:defRPr>
                </a:pPr>
                <a:endParaRPr/>
              </a:p>
            </p:txBody>
          </p:sp>
          <p:sp>
            <p:nvSpPr>
              <p:cNvPr id="1235" name="Shape 10406"/>
              <p:cNvSpPr/>
              <p:nvPr/>
            </p:nvSpPr>
            <p:spPr>
              <a:xfrm>
                <a:off x="1666533" y="1641131"/>
                <a:ext cx="201420" cy="174664"/>
              </a:xfrm>
              <a:custGeom>
                <a:avLst/>
                <a:gdLst/>
                <a:ahLst/>
                <a:cxnLst>
                  <a:cxn ang="0">
                    <a:pos x="wd2" y="hd2"/>
                  </a:cxn>
                  <a:cxn ang="5400000">
                    <a:pos x="wd2" y="hd2"/>
                  </a:cxn>
                  <a:cxn ang="10800000">
                    <a:pos x="wd2" y="hd2"/>
                  </a:cxn>
                  <a:cxn ang="16200000">
                    <a:pos x="wd2" y="hd2"/>
                  </a:cxn>
                </a:cxnLst>
                <a:rect l="0" t="0" r="r" b="b"/>
                <a:pathLst>
                  <a:path w="20391" h="21255" extrusionOk="0">
                    <a:moveTo>
                      <a:pt x="14806" y="20802"/>
                    </a:moveTo>
                    <a:cubicBezTo>
                      <a:pt x="16771" y="20078"/>
                      <a:pt x="18497" y="18506"/>
                      <a:pt x="19509" y="16252"/>
                    </a:cubicBezTo>
                    <a:cubicBezTo>
                      <a:pt x="21534" y="11744"/>
                      <a:pt x="19954" y="6226"/>
                      <a:pt x="15980" y="3929"/>
                    </a:cubicBezTo>
                    <a:cubicBezTo>
                      <a:pt x="12750" y="2062"/>
                      <a:pt x="8929" y="2896"/>
                      <a:pt x="6525" y="5695"/>
                    </a:cubicBezTo>
                    <a:cubicBezTo>
                      <a:pt x="6494" y="5619"/>
                      <a:pt x="6446" y="5549"/>
                      <a:pt x="6387" y="5489"/>
                    </a:cubicBezTo>
                    <a:lnTo>
                      <a:pt x="1181" y="167"/>
                    </a:lnTo>
                    <a:cubicBezTo>
                      <a:pt x="946" y="-73"/>
                      <a:pt x="582" y="-53"/>
                      <a:pt x="370" y="214"/>
                    </a:cubicBezTo>
                    <a:lnTo>
                      <a:pt x="146" y="499"/>
                    </a:lnTo>
                    <a:cubicBezTo>
                      <a:pt x="-66" y="765"/>
                      <a:pt x="-44" y="1177"/>
                      <a:pt x="192" y="1417"/>
                    </a:cubicBezTo>
                    <a:lnTo>
                      <a:pt x="5396" y="6733"/>
                    </a:lnTo>
                    <a:cubicBezTo>
                      <a:pt x="5480" y="6818"/>
                      <a:pt x="5581" y="6859"/>
                      <a:pt x="5685" y="6879"/>
                    </a:cubicBezTo>
                    <a:cubicBezTo>
                      <a:pt x="5480" y="7214"/>
                      <a:pt x="5286" y="7560"/>
                      <a:pt x="5118" y="7933"/>
                    </a:cubicBezTo>
                    <a:cubicBezTo>
                      <a:pt x="3093" y="12441"/>
                      <a:pt x="4673" y="17959"/>
                      <a:pt x="8647" y="20256"/>
                    </a:cubicBezTo>
                    <a:cubicBezTo>
                      <a:pt x="10634" y="21405"/>
                      <a:pt x="12840" y="21527"/>
                      <a:pt x="14806" y="20802"/>
                    </a:cubicBezTo>
                    <a:close/>
                    <a:moveTo>
                      <a:pt x="14414" y="19435"/>
                    </a:moveTo>
                    <a:cubicBezTo>
                      <a:pt x="12758" y="20045"/>
                      <a:pt x="10896" y="19937"/>
                      <a:pt x="9221" y="18969"/>
                    </a:cubicBezTo>
                    <a:cubicBezTo>
                      <a:pt x="5873" y="17034"/>
                      <a:pt x="4542" y="12385"/>
                      <a:pt x="6248" y="8586"/>
                    </a:cubicBezTo>
                    <a:cubicBezTo>
                      <a:pt x="7954" y="4788"/>
                      <a:pt x="12052" y="3277"/>
                      <a:pt x="15400" y="5212"/>
                    </a:cubicBezTo>
                    <a:cubicBezTo>
                      <a:pt x="18748" y="7148"/>
                      <a:pt x="20080" y="11797"/>
                      <a:pt x="18374" y="15596"/>
                    </a:cubicBezTo>
                    <a:cubicBezTo>
                      <a:pt x="17521" y="17495"/>
                      <a:pt x="16070" y="18824"/>
                      <a:pt x="14414" y="19435"/>
                    </a:cubicBezTo>
                    <a:close/>
                  </a:path>
                </a:pathLst>
              </a:custGeom>
              <a:solidFill>
                <a:schemeClr val="accent6"/>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1236" name="Shape 10407"/>
              <p:cNvSpPr/>
              <p:nvPr/>
            </p:nvSpPr>
            <p:spPr>
              <a:xfrm>
                <a:off x="1087944" y="1682060"/>
                <a:ext cx="145597" cy="152117"/>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chemeClr val="accent6"/>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1237" name="Shape 10408"/>
              <p:cNvSpPr/>
              <p:nvPr/>
            </p:nvSpPr>
            <p:spPr>
              <a:xfrm>
                <a:off x="1534932" y="1438154"/>
                <a:ext cx="110109" cy="12007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307" y="15970"/>
                    </a:lnTo>
                    <a:lnTo>
                      <a:pt x="6112" y="19464"/>
                    </a:lnTo>
                    <a:cubicBezTo>
                      <a:pt x="6112" y="19464"/>
                      <a:pt x="0" y="21600"/>
                      <a:pt x="0" y="21600"/>
                    </a:cubicBezTo>
                    <a:close/>
                    <a:moveTo>
                      <a:pt x="6773" y="18782"/>
                    </a:moveTo>
                    <a:lnTo>
                      <a:pt x="1968" y="15288"/>
                    </a:lnTo>
                    <a:lnTo>
                      <a:pt x="13737" y="3150"/>
                    </a:lnTo>
                    <a:lnTo>
                      <a:pt x="18545" y="6642"/>
                    </a:lnTo>
                    <a:cubicBezTo>
                      <a:pt x="18545" y="6642"/>
                      <a:pt x="6773" y="18782"/>
                      <a:pt x="6773" y="18782"/>
                    </a:cubicBezTo>
                    <a:close/>
                    <a:moveTo>
                      <a:pt x="19218" y="5946"/>
                    </a:moveTo>
                    <a:lnTo>
                      <a:pt x="14411" y="2455"/>
                    </a:lnTo>
                    <a:lnTo>
                      <a:pt x="16792" y="0"/>
                    </a:lnTo>
                    <a:lnTo>
                      <a:pt x="21600" y="3492"/>
                    </a:lnTo>
                    <a:cubicBezTo>
                      <a:pt x="21600" y="3492"/>
                      <a:pt x="19218" y="5946"/>
                      <a:pt x="19218" y="5946"/>
                    </a:cubicBezTo>
                    <a:close/>
                  </a:path>
                </a:pathLst>
              </a:custGeom>
              <a:solidFill>
                <a:schemeClr val="accent6"/>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1238" name="Shape 10409"/>
              <p:cNvSpPr/>
              <p:nvPr/>
            </p:nvSpPr>
            <p:spPr>
              <a:xfrm>
                <a:off x="1643587" y="112596"/>
                <a:ext cx="129719" cy="137373"/>
              </a:xfrm>
              <a:custGeom>
                <a:avLst/>
                <a:gdLst/>
                <a:ahLst/>
                <a:cxnLst>
                  <a:cxn ang="0">
                    <a:pos x="wd2" y="hd2"/>
                  </a:cxn>
                  <a:cxn ang="5400000">
                    <a:pos x="wd2" y="hd2"/>
                  </a:cxn>
                  <a:cxn ang="10800000">
                    <a:pos x="wd2" y="hd2"/>
                  </a:cxn>
                  <a:cxn ang="16200000">
                    <a:pos x="wd2" y="hd2"/>
                  </a:cxn>
                </a:cxnLst>
                <a:rect l="0" t="0" r="r" b="b"/>
                <a:pathLst>
                  <a:path w="21057" h="21254" extrusionOk="0">
                    <a:moveTo>
                      <a:pt x="8090" y="6610"/>
                    </a:moveTo>
                    <a:lnTo>
                      <a:pt x="8090" y="3934"/>
                    </a:lnTo>
                    <a:lnTo>
                      <a:pt x="19378" y="1852"/>
                    </a:lnTo>
                    <a:lnTo>
                      <a:pt x="19378" y="4528"/>
                    </a:lnTo>
                    <a:cubicBezTo>
                      <a:pt x="19378" y="4528"/>
                      <a:pt x="8090" y="6610"/>
                      <a:pt x="8090" y="6610"/>
                    </a:cubicBezTo>
                    <a:close/>
                    <a:moveTo>
                      <a:pt x="21057" y="0"/>
                    </a:moveTo>
                    <a:lnTo>
                      <a:pt x="6411" y="2701"/>
                    </a:lnTo>
                    <a:lnTo>
                      <a:pt x="6411" y="15495"/>
                    </a:lnTo>
                    <a:cubicBezTo>
                      <a:pt x="5363" y="15254"/>
                      <a:pt x="3972" y="15448"/>
                      <a:pt x="2666" y="16104"/>
                    </a:cubicBezTo>
                    <a:cubicBezTo>
                      <a:pt x="567" y="17160"/>
                      <a:pt x="-518" y="19009"/>
                      <a:pt x="244" y="20236"/>
                    </a:cubicBezTo>
                    <a:cubicBezTo>
                      <a:pt x="1005" y="21462"/>
                      <a:pt x="3325" y="21600"/>
                      <a:pt x="5425" y="20544"/>
                    </a:cubicBezTo>
                    <a:cubicBezTo>
                      <a:pt x="7005" y="19749"/>
                      <a:pt x="8010" y="18505"/>
                      <a:pt x="8085" y="17416"/>
                    </a:cubicBezTo>
                    <a:lnTo>
                      <a:pt x="8090" y="17416"/>
                    </a:lnTo>
                    <a:lnTo>
                      <a:pt x="8090" y="8152"/>
                    </a:lnTo>
                    <a:lnTo>
                      <a:pt x="19378" y="6070"/>
                    </a:lnTo>
                    <a:lnTo>
                      <a:pt x="19378" y="10758"/>
                    </a:lnTo>
                    <a:cubicBezTo>
                      <a:pt x="18330" y="10518"/>
                      <a:pt x="16941" y="10712"/>
                      <a:pt x="15636" y="11368"/>
                    </a:cubicBezTo>
                    <a:cubicBezTo>
                      <a:pt x="13536" y="12424"/>
                      <a:pt x="12452" y="14273"/>
                      <a:pt x="13213" y="15499"/>
                    </a:cubicBezTo>
                    <a:cubicBezTo>
                      <a:pt x="13975" y="16725"/>
                      <a:pt x="16295" y="16863"/>
                      <a:pt x="18395" y="15807"/>
                    </a:cubicBezTo>
                    <a:cubicBezTo>
                      <a:pt x="20060" y="14970"/>
                      <a:pt x="21082" y="13635"/>
                      <a:pt x="21056" y="12506"/>
                    </a:cubicBezTo>
                    <a:lnTo>
                      <a:pt x="21057" y="12506"/>
                    </a:lnTo>
                    <a:cubicBezTo>
                      <a:pt x="21057" y="12506"/>
                      <a:pt x="21057" y="0"/>
                      <a:pt x="21057" y="0"/>
                    </a:cubicBezTo>
                    <a:close/>
                  </a:path>
                </a:pathLst>
              </a:custGeom>
              <a:solidFill>
                <a:schemeClr val="accent6"/>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1239" name="Shape 10410"/>
              <p:cNvSpPr/>
              <p:nvPr/>
            </p:nvSpPr>
            <p:spPr>
              <a:xfrm>
                <a:off x="631102" y="851576"/>
                <a:ext cx="100048" cy="87897"/>
              </a:xfrm>
              <a:custGeom>
                <a:avLst/>
                <a:gdLst/>
                <a:ahLst/>
                <a:cxnLst>
                  <a:cxn ang="0">
                    <a:pos x="wd2" y="hd2"/>
                  </a:cxn>
                  <a:cxn ang="5400000">
                    <a:pos x="wd2" y="hd2"/>
                  </a:cxn>
                  <a:cxn ang="10800000">
                    <a:pos x="wd2" y="hd2"/>
                  </a:cxn>
                  <a:cxn ang="16200000">
                    <a:pos x="wd2" y="hd2"/>
                  </a:cxn>
                </a:cxnLst>
                <a:rect l="0" t="0" r="r" b="b"/>
                <a:pathLst>
                  <a:path w="21184" h="21600" extrusionOk="0">
                    <a:moveTo>
                      <a:pt x="0" y="3459"/>
                    </a:moveTo>
                    <a:lnTo>
                      <a:pt x="1422" y="10208"/>
                    </a:lnTo>
                    <a:cubicBezTo>
                      <a:pt x="1422" y="10208"/>
                      <a:pt x="2469" y="10982"/>
                      <a:pt x="3219" y="10113"/>
                    </a:cubicBezTo>
                    <a:cubicBezTo>
                      <a:pt x="4049" y="9149"/>
                      <a:pt x="6494" y="8518"/>
                      <a:pt x="6992" y="11134"/>
                    </a:cubicBezTo>
                    <a:cubicBezTo>
                      <a:pt x="7491" y="13750"/>
                      <a:pt x="5522" y="14362"/>
                      <a:pt x="4296" y="14027"/>
                    </a:cubicBezTo>
                    <a:cubicBezTo>
                      <a:pt x="3187" y="13725"/>
                      <a:pt x="2357" y="14641"/>
                      <a:pt x="2357" y="14641"/>
                    </a:cubicBezTo>
                    <a:lnTo>
                      <a:pt x="3823" y="21600"/>
                    </a:lnTo>
                    <a:lnTo>
                      <a:pt x="9313" y="20212"/>
                    </a:lnTo>
                    <a:cubicBezTo>
                      <a:pt x="9313" y="20212"/>
                      <a:pt x="9635" y="19276"/>
                      <a:pt x="8958" y="18523"/>
                    </a:cubicBezTo>
                    <a:cubicBezTo>
                      <a:pt x="8134" y="17611"/>
                      <a:pt x="7558" y="15210"/>
                      <a:pt x="10150" y="14555"/>
                    </a:cubicBezTo>
                    <a:cubicBezTo>
                      <a:pt x="12743" y="13899"/>
                      <a:pt x="13216" y="16255"/>
                      <a:pt x="12736" y="17679"/>
                    </a:cubicBezTo>
                    <a:cubicBezTo>
                      <a:pt x="12378" y="18747"/>
                      <a:pt x="13070" y="19262"/>
                      <a:pt x="13070" y="19262"/>
                    </a:cubicBezTo>
                    <a:lnTo>
                      <a:pt x="17693" y="18092"/>
                    </a:lnTo>
                    <a:cubicBezTo>
                      <a:pt x="17693" y="18092"/>
                      <a:pt x="16501" y="13146"/>
                      <a:pt x="16426" y="11786"/>
                    </a:cubicBezTo>
                    <a:cubicBezTo>
                      <a:pt x="16346" y="10328"/>
                      <a:pt x="18026" y="10919"/>
                      <a:pt x="18332" y="11000"/>
                    </a:cubicBezTo>
                    <a:cubicBezTo>
                      <a:pt x="20097" y="11473"/>
                      <a:pt x="21600" y="10153"/>
                      <a:pt x="21079" y="7680"/>
                    </a:cubicBezTo>
                    <a:cubicBezTo>
                      <a:pt x="20558" y="5208"/>
                      <a:pt x="18027" y="5192"/>
                      <a:pt x="17063" y="6452"/>
                    </a:cubicBezTo>
                    <a:cubicBezTo>
                      <a:pt x="16347" y="7388"/>
                      <a:pt x="15661" y="7684"/>
                      <a:pt x="15383" y="7029"/>
                    </a:cubicBezTo>
                    <a:cubicBezTo>
                      <a:pt x="14735" y="5498"/>
                      <a:pt x="13677" y="0"/>
                      <a:pt x="13677" y="0"/>
                    </a:cubicBezTo>
                    <a:lnTo>
                      <a:pt x="9343" y="1096"/>
                    </a:lnTo>
                    <a:cubicBezTo>
                      <a:pt x="9343" y="1096"/>
                      <a:pt x="8732" y="2392"/>
                      <a:pt x="9572" y="3149"/>
                    </a:cubicBezTo>
                    <a:cubicBezTo>
                      <a:pt x="10838" y="4289"/>
                      <a:pt x="10727" y="6525"/>
                      <a:pt x="8669" y="7045"/>
                    </a:cubicBezTo>
                    <a:cubicBezTo>
                      <a:pt x="6612" y="7566"/>
                      <a:pt x="5599" y="5828"/>
                      <a:pt x="6228" y="4123"/>
                    </a:cubicBezTo>
                    <a:cubicBezTo>
                      <a:pt x="6581" y="3168"/>
                      <a:pt x="5664" y="2036"/>
                      <a:pt x="5664" y="2036"/>
                    </a:cubicBezTo>
                    <a:cubicBezTo>
                      <a:pt x="5664" y="2036"/>
                      <a:pt x="0" y="3459"/>
                      <a:pt x="0" y="3459"/>
                    </a:cubicBezTo>
                    <a:close/>
                  </a:path>
                </a:pathLst>
              </a:custGeom>
              <a:solidFill>
                <a:schemeClr val="accent6"/>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1240" name="Shape 10411"/>
              <p:cNvSpPr/>
              <p:nvPr/>
            </p:nvSpPr>
            <p:spPr>
              <a:xfrm>
                <a:off x="785392" y="261950"/>
                <a:ext cx="126868" cy="171213"/>
              </a:xfrm>
              <a:custGeom>
                <a:avLst/>
                <a:gdLst/>
                <a:ahLst/>
                <a:cxnLst>
                  <a:cxn ang="0">
                    <a:pos x="wd2" y="hd2"/>
                  </a:cxn>
                  <a:cxn ang="5400000">
                    <a:pos x="wd2" y="hd2"/>
                  </a:cxn>
                  <a:cxn ang="10800000">
                    <a:pos x="wd2" y="hd2"/>
                  </a:cxn>
                  <a:cxn ang="16200000">
                    <a:pos x="wd2" y="hd2"/>
                  </a:cxn>
                </a:cxnLst>
                <a:rect l="0" t="0" r="r" b="b"/>
                <a:pathLst>
                  <a:path w="21451" h="21511" extrusionOk="0">
                    <a:moveTo>
                      <a:pt x="18683" y="0"/>
                    </a:moveTo>
                    <a:lnTo>
                      <a:pt x="17079" y="1668"/>
                    </a:lnTo>
                    <a:cubicBezTo>
                      <a:pt x="17015" y="1638"/>
                      <a:pt x="16700" y="1488"/>
                      <a:pt x="16700" y="1488"/>
                    </a:cubicBezTo>
                    <a:lnTo>
                      <a:pt x="15441" y="2801"/>
                    </a:lnTo>
                    <a:lnTo>
                      <a:pt x="15820" y="2981"/>
                    </a:lnTo>
                    <a:lnTo>
                      <a:pt x="15441" y="3375"/>
                    </a:lnTo>
                    <a:lnTo>
                      <a:pt x="2730" y="16587"/>
                    </a:lnTo>
                    <a:cubicBezTo>
                      <a:pt x="2279" y="17056"/>
                      <a:pt x="509" y="19614"/>
                      <a:pt x="586" y="20489"/>
                    </a:cubicBezTo>
                    <a:cubicBezTo>
                      <a:pt x="597" y="20614"/>
                      <a:pt x="646" y="20706"/>
                      <a:pt x="742" y="20751"/>
                    </a:cubicBezTo>
                    <a:cubicBezTo>
                      <a:pt x="1508" y="21113"/>
                      <a:pt x="4988" y="18432"/>
                      <a:pt x="5504" y="17895"/>
                    </a:cubicBezTo>
                    <a:lnTo>
                      <a:pt x="18209" y="4684"/>
                    </a:lnTo>
                    <a:lnTo>
                      <a:pt x="18588" y="4289"/>
                    </a:lnTo>
                    <a:lnTo>
                      <a:pt x="18984" y="4477"/>
                    </a:lnTo>
                    <a:lnTo>
                      <a:pt x="14043" y="9610"/>
                    </a:lnTo>
                    <a:lnTo>
                      <a:pt x="14611" y="9879"/>
                    </a:lnTo>
                    <a:lnTo>
                      <a:pt x="20810" y="3434"/>
                    </a:lnTo>
                    <a:cubicBezTo>
                      <a:pt x="20810" y="3434"/>
                      <a:pt x="20191" y="3144"/>
                      <a:pt x="19847" y="2981"/>
                    </a:cubicBezTo>
                    <a:lnTo>
                      <a:pt x="21451" y="1313"/>
                    </a:lnTo>
                    <a:cubicBezTo>
                      <a:pt x="21451" y="1313"/>
                      <a:pt x="18683" y="0"/>
                      <a:pt x="18683" y="0"/>
                    </a:cubicBezTo>
                    <a:close/>
                    <a:moveTo>
                      <a:pt x="586" y="20489"/>
                    </a:moveTo>
                    <a:cubicBezTo>
                      <a:pt x="585" y="20448"/>
                      <a:pt x="574" y="20416"/>
                      <a:pt x="580" y="20368"/>
                    </a:cubicBezTo>
                    <a:lnTo>
                      <a:pt x="319" y="20638"/>
                    </a:lnTo>
                    <a:cubicBezTo>
                      <a:pt x="213" y="20748"/>
                      <a:pt x="-149" y="21394"/>
                      <a:pt x="68" y="21497"/>
                    </a:cubicBezTo>
                    <a:cubicBezTo>
                      <a:pt x="286" y="21600"/>
                      <a:pt x="1004" y="21123"/>
                      <a:pt x="1110" y="21013"/>
                    </a:cubicBezTo>
                    <a:lnTo>
                      <a:pt x="1371" y="20739"/>
                    </a:lnTo>
                    <a:cubicBezTo>
                      <a:pt x="1093" y="20840"/>
                      <a:pt x="868" y="20874"/>
                      <a:pt x="731" y="20810"/>
                    </a:cubicBezTo>
                    <a:cubicBezTo>
                      <a:pt x="624" y="20759"/>
                      <a:pt x="588" y="20638"/>
                      <a:pt x="586" y="20489"/>
                    </a:cubicBezTo>
                    <a:close/>
                  </a:path>
                </a:pathLst>
              </a:custGeom>
              <a:solidFill>
                <a:schemeClr val="accent6"/>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1241" name="Shape 10412"/>
              <p:cNvSpPr/>
              <p:nvPr/>
            </p:nvSpPr>
            <p:spPr>
              <a:xfrm>
                <a:off x="470561" y="197193"/>
                <a:ext cx="178953" cy="119717"/>
              </a:xfrm>
              <a:custGeom>
                <a:avLst/>
                <a:gdLst/>
                <a:ahLst/>
                <a:cxnLst>
                  <a:cxn ang="0">
                    <a:pos x="wd2" y="hd2"/>
                  </a:cxn>
                  <a:cxn ang="5400000">
                    <a:pos x="wd2" y="hd2"/>
                  </a:cxn>
                  <a:cxn ang="10800000">
                    <a:pos x="wd2" y="hd2"/>
                  </a:cxn>
                  <a:cxn ang="16200000">
                    <a:pos x="wd2" y="hd2"/>
                  </a:cxn>
                </a:cxnLst>
                <a:rect l="0" t="0"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chemeClr val="accent6"/>
              </a:solidFill>
              <a:ln w="12700" cap="flat">
                <a:noFill/>
                <a:miter lim="400000"/>
              </a:ln>
              <a:effectLst/>
            </p:spPr>
            <p:txBody>
              <a:bodyPr wrap="square" lIns="45719" tIns="45719" rIns="45719" bIns="45719" numCol="1" anchor="t">
                <a:noAutofit/>
              </a:bodyPr>
              <a:lstStyle/>
              <a:p>
                <a:pPr>
                  <a:defRPr>
                    <a:latin typeface="Lato Light"/>
                    <a:ea typeface="Lato Light"/>
                    <a:cs typeface="Lato Light"/>
                    <a:sym typeface="Lato Light"/>
                  </a:defRPr>
                </a:pPr>
                <a:endParaRPr/>
              </a:p>
            </p:txBody>
          </p:sp>
          <p:sp>
            <p:nvSpPr>
              <p:cNvPr id="1242" name="Shape 10413"/>
              <p:cNvSpPr/>
              <p:nvPr/>
            </p:nvSpPr>
            <p:spPr>
              <a:xfrm>
                <a:off x="1978776" y="436495"/>
                <a:ext cx="134057" cy="89682"/>
              </a:xfrm>
              <a:custGeom>
                <a:avLst/>
                <a:gdLst/>
                <a:ahLst/>
                <a:cxnLst>
                  <a:cxn ang="0">
                    <a:pos x="wd2" y="hd2"/>
                  </a:cxn>
                  <a:cxn ang="5400000">
                    <a:pos x="wd2" y="hd2"/>
                  </a:cxn>
                  <a:cxn ang="10800000">
                    <a:pos x="wd2" y="hd2"/>
                  </a:cxn>
                  <a:cxn ang="16200000">
                    <a:pos x="wd2" y="hd2"/>
                  </a:cxn>
                </a:cxnLst>
                <a:rect l="0" t="0"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chemeClr val="accent6"/>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1243" name="Shape 10414"/>
              <p:cNvSpPr/>
              <p:nvPr/>
            </p:nvSpPr>
            <p:spPr>
              <a:xfrm>
                <a:off x="-2" y="1394750"/>
                <a:ext cx="137042" cy="143180"/>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chemeClr val="accent6"/>
              </a:solidFill>
              <a:ln w="12700" cap="flat">
                <a:noFill/>
                <a:miter lim="400000"/>
              </a:ln>
              <a:effectLst/>
            </p:spPr>
            <p:txBody>
              <a:bodyPr wrap="square" lIns="45719" tIns="45719" rIns="45719" bIns="45719" numCol="1" anchor="t">
                <a:noAutofit/>
              </a:bodyPr>
              <a:lstStyle/>
              <a:p>
                <a:pPr>
                  <a:defRPr>
                    <a:latin typeface="Lato Light"/>
                    <a:ea typeface="Lato Light"/>
                    <a:cs typeface="Lato Light"/>
                    <a:sym typeface="Lato Light"/>
                  </a:defRPr>
                </a:pPr>
                <a:endParaRPr/>
              </a:p>
            </p:txBody>
          </p:sp>
          <p:sp>
            <p:nvSpPr>
              <p:cNvPr id="1244" name="Shape 10415"/>
              <p:cNvSpPr/>
              <p:nvPr/>
            </p:nvSpPr>
            <p:spPr>
              <a:xfrm>
                <a:off x="1444699" y="2272126"/>
                <a:ext cx="174102" cy="195940"/>
              </a:xfrm>
              <a:custGeom>
                <a:avLst/>
                <a:gdLst/>
                <a:ahLst/>
                <a:cxnLst>
                  <a:cxn ang="0">
                    <a:pos x="wd2" y="hd2"/>
                  </a:cxn>
                  <a:cxn ang="5400000">
                    <a:pos x="wd2" y="hd2"/>
                  </a:cxn>
                  <a:cxn ang="10800000">
                    <a:pos x="wd2" y="hd2"/>
                  </a:cxn>
                  <a:cxn ang="16200000">
                    <a:pos x="wd2" y="hd2"/>
                  </a:cxn>
                </a:cxnLst>
                <a:rect l="0" t="0" r="r" b="b"/>
                <a:pathLst>
                  <a:path w="21600" h="21600" extrusionOk="0">
                    <a:moveTo>
                      <a:pt x="19543" y="12242"/>
                    </a:moveTo>
                    <a:cubicBezTo>
                      <a:pt x="19543" y="12836"/>
                      <a:pt x="18964" y="13322"/>
                      <a:pt x="18257" y="13322"/>
                    </a:cubicBezTo>
                    <a:lnTo>
                      <a:pt x="3343" y="13322"/>
                    </a:lnTo>
                    <a:cubicBezTo>
                      <a:pt x="2636" y="13322"/>
                      <a:pt x="2057" y="12836"/>
                      <a:pt x="2057" y="12242"/>
                    </a:cubicBezTo>
                    <a:lnTo>
                      <a:pt x="2057" y="4322"/>
                    </a:lnTo>
                    <a:cubicBezTo>
                      <a:pt x="2057" y="3728"/>
                      <a:pt x="2636" y="3242"/>
                      <a:pt x="3343" y="3242"/>
                    </a:cubicBezTo>
                    <a:lnTo>
                      <a:pt x="18257" y="3242"/>
                    </a:lnTo>
                    <a:cubicBezTo>
                      <a:pt x="18964" y="3242"/>
                      <a:pt x="19543" y="3728"/>
                      <a:pt x="19543" y="4322"/>
                    </a:cubicBezTo>
                    <a:cubicBezTo>
                      <a:pt x="19543" y="4322"/>
                      <a:pt x="19543" y="12242"/>
                      <a:pt x="19543" y="12242"/>
                    </a:cubicBezTo>
                    <a:close/>
                    <a:moveTo>
                      <a:pt x="17743" y="18146"/>
                    </a:moveTo>
                    <a:cubicBezTo>
                      <a:pt x="16891" y="18146"/>
                      <a:pt x="16200" y="17566"/>
                      <a:pt x="16200" y="16850"/>
                    </a:cubicBezTo>
                    <a:cubicBezTo>
                      <a:pt x="16200" y="16134"/>
                      <a:pt x="16891" y="15554"/>
                      <a:pt x="17743" y="15554"/>
                    </a:cubicBezTo>
                    <a:cubicBezTo>
                      <a:pt x="18594" y="15554"/>
                      <a:pt x="19285" y="16134"/>
                      <a:pt x="19285" y="16850"/>
                    </a:cubicBezTo>
                    <a:cubicBezTo>
                      <a:pt x="19285" y="17566"/>
                      <a:pt x="18594" y="18146"/>
                      <a:pt x="17743" y="18146"/>
                    </a:cubicBezTo>
                    <a:close/>
                    <a:moveTo>
                      <a:pt x="3857" y="18146"/>
                    </a:moveTo>
                    <a:cubicBezTo>
                      <a:pt x="3005" y="18146"/>
                      <a:pt x="2315" y="17566"/>
                      <a:pt x="2315" y="16850"/>
                    </a:cubicBezTo>
                    <a:cubicBezTo>
                      <a:pt x="2315" y="16134"/>
                      <a:pt x="3005" y="15554"/>
                      <a:pt x="3857" y="15554"/>
                    </a:cubicBezTo>
                    <a:cubicBezTo>
                      <a:pt x="4709" y="15554"/>
                      <a:pt x="5400" y="16134"/>
                      <a:pt x="5400" y="16850"/>
                    </a:cubicBezTo>
                    <a:cubicBezTo>
                      <a:pt x="5400" y="17566"/>
                      <a:pt x="4709" y="18146"/>
                      <a:pt x="3857" y="18146"/>
                    </a:cubicBezTo>
                    <a:close/>
                    <a:moveTo>
                      <a:pt x="5657" y="1513"/>
                    </a:moveTo>
                    <a:cubicBezTo>
                      <a:pt x="5657" y="1275"/>
                      <a:pt x="5889" y="1081"/>
                      <a:pt x="6171" y="1081"/>
                    </a:cubicBezTo>
                    <a:lnTo>
                      <a:pt x="15429" y="1081"/>
                    </a:lnTo>
                    <a:cubicBezTo>
                      <a:pt x="15711" y="1081"/>
                      <a:pt x="15943" y="1275"/>
                      <a:pt x="15943" y="1513"/>
                    </a:cubicBezTo>
                    <a:lnTo>
                      <a:pt x="15943" y="1729"/>
                    </a:lnTo>
                    <a:cubicBezTo>
                      <a:pt x="15943" y="1967"/>
                      <a:pt x="15711" y="2161"/>
                      <a:pt x="15429" y="2161"/>
                    </a:cubicBezTo>
                    <a:lnTo>
                      <a:pt x="6171" y="2161"/>
                    </a:lnTo>
                    <a:cubicBezTo>
                      <a:pt x="5889" y="2161"/>
                      <a:pt x="5657" y="1967"/>
                      <a:pt x="5657" y="1729"/>
                    </a:cubicBezTo>
                    <a:cubicBezTo>
                      <a:pt x="5657" y="1729"/>
                      <a:pt x="5657" y="1513"/>
                      <a:pt x="5657" y="1513"/>
                    </a:cubicBezTo>
                    <a:close/>
                    <a:moveTo>
                      <a:pt x="20314" y="0"/>
                    </a:moveTo>
                    <a:lnTo>
                      <a:pt x="1286" y="0"/>
                    </a:lnTo>
                    <a:cubicBezTo>
                      <a:pt x="579" y="0"/>
                      <a:pt x="0" y="486"/>
                      <a:pt x="0" y="1080"/>
                    </a:cubicBezTo>
                    <a:lnTo>
                      <a:pt x="0" y="18360"/>
                    </a:lnTo>
                    <a:cubicBezTo>
                      <a:pt x="0" y="18954"/>
                      <a:pt x="579" y="19440"/>
                      <a:pt x="1286" y="19440"/>
                    </a:cubicBezTo>
                    <a:lnTo>
                      <a:pt x="1800" y="19440"/>
                    </a:lnTo>
                    <a:cubicBezTo>
                      <a:pt x="1800" y="19440"/>
                      <a:pt x="1800" y="20498"/>
                      <a:pt x="1800" y="20520"/>
                    </a:cubicBezTo>
                    <a:cubicBezTo>
                      <a:pt x="1800" y="21114"/>
                      <a:pt x="2379" y="21600"/>
                      <a:pt x="3086" y="21600"/>
                    </a:cubicBezTo>
                    <a:lnTo>
                      <a:pt x="4629" y="21600"/>
                    </a:lnTo>
                    <a:cubicBezTo>
                      <a:pt x="5336" y="21600"/>
                      <a:pt x="5915" y="21114"/>
                      <a:pt x="5915" y="20520"/>
                    </a:cubicBezTo>
                    <a:cubicBezTo>
                      <a:pt x="5915" y="20498"/>
                      <a:pt x="5915" y="19440"/>
                      <a:pt x="5915" y="19440"/>
                    </a:cubicBezTo>
                    <a:lnTo>
                      <a:pt x="15685" y="19440"/>
                    </a:lnTo>
                    <a:cubicBezTo>
                      <a:pt x="15685" y="19440"/>
                      <a:pt x="15685" y="20498"/>
                      <a:pt x="15685" y="20520"/>
                    </a:cubicBezTo>
                    <a:cubicBezTo>
                      <a:pt x="15685" y="21114"/>
                      <a:pt x="16264" y="21600"/>
                      <a:pt x="16971" y="21600"/>
                    </a:cubicBezTo>
                    <a:lnTo>
                      <a:pt x="18514" y="21600"/>
                    </a:lnTo>
                    <a:cubicBezTo>
                      <a:pt x="19221" y="21600"/>
                      <a:pt x="19800" y="21114"/>
                      <a:pt x="19800" y="20520"/>
                    </a:cubicBezTo>
                    <a:cubicBezTo>
                      <a:pt x="19800" y="20498"/>
                      <a:pt x="19800" y="19440"/>
                      <a:pt x="19800" y="19440"/>
                    </a:cubicBezTo>
                    <a:lnTo>
                      <a:pt x="20314" y="19440"/>
                    </a:lnTo>
                    <a:cubicBezTo>
                      <a:pt x="21021" y="19440"/>
                      <a:pt x="21600" y="18954"/>
                      <a:pt x="21600" y="18360"/>
                    </a:cubicBezTo>
                    <a:lnTo>
                      <a:pt x="21600" y="1080"/>
                    </a:lnTo>
                    <a:cubicBezTo>
                      <a:pt x="21600" y="486"/>
                      <a:pt x="21021" y="0"/>
                      <a:pt x="20314" y="0"/>
                    </a:cubicBezTo>
                    <a:close/>
                  </a:path>
                </a:pathLst>
              </a:custGeom>
              <a:solidFill>
                <a:schemeClr val="accent6"/>
              </a:solidFill>
              <a:ln w="12700" cap="flat">
                <a:noFill/>
                <a:miter lim="400000"/>
              </a:ln>
              <a:effectLst/>
            </p:spPr>
            <p:txBody>
              <a:bodyPr wrap="square" lIns="45719" tIns="45719" rIns="45719" bIns="45719" numCol="1" anchor="t">
                <a:noAutofit/>
              </a:bodyPr>
              <a:lstStyle/>
              <a:p>
                <a:pPr>
                  <a:defRPr>
                    <a:latin typeface="Lato Light"/>
                    <a:ea typeface="Lato Light"/>
                    <a:cs typeface="Lato Light"/>
                    <a:sym typeface="Lato Light"/>
                  </a:defRPr>
                </a:pPr>
                <a:endParaRPr/>
              </a:p>
            </p:txBody>
          </p:sp>
          <p:sp>
            <p:nvSpPr>
              <p:cNvPr id="1245" name="Shape 10416"/>
              <p:cNvSpPr/>
              <p:nvPr/>
            </p:nvSpPr>
            <p:spPr>
              <a:xfrm>
                <a:off x="1829304" y="2271162"/>
                <a:ext cx="208147" cy="173211"/>
              </a:xfrm>
              <a:custGeom>
                <a:avLst/>
                <a:gdLst/>
                <a:ahLst/>
                <a:cxnLst>
                  <a:cxn ang="0">
                    <a:pos x="wd2" y="hd2"/>
                  </a:cxn>
                  <a:cxn ang="5400000">
                    <a:pos x="wd2" y="hd2"/>
                  </a:cxn>
                  <a:cxn ang="10800000">
                    <a:pos x="wd2" y="hd2"/>
                  </a:cxn>
                  <a:cxn ang="16200000">
                    <a:pos x="wd2" y="hd2"/>
                  </a:cxn>
                </a:cxnLst>
                <a:rect l="0" t="0" r="r" b="b"/>
                <a:pathLst>
                  <a:path w="21466" h="21448" extrusionOk="0">
                    <a:moveTo>
                      <a:pt x="1162" y="1839"/>
                    </a:moveTo>
                    <a:cubicBezTo>
                      <a:pt x="454" y="1924"/>
                      <a:pt x="-67" y="2640"/>
                      <a:pt x="7" y="3442"/>
                    </a:cubicBezTo>
                    <a:lnTo>
                      <a:pt x="1557" y="20144"/>
                    </a:lnTo>
                    <a:cubicBezTo>
                      <a:pt x="1631" y="20947"/>
                      <a:pt x="2272" y="21524"/>
                      <a:pt x="2980" y="21440"/>
                    </a:cubicBezTo>
                    <a:lnTo>
                      <a:pt x="19632" y="19456"/>
                    </a:lnTo>
                    <a:cubicBezTo>
                      <a:pt x="20339" y="19372"/>
                      <a:pt x="20850" y="18657"/>
                      <a:pt x="20776" y="17855"/>
                    </a:cubicBezTo>
                    <a:lnTo>
                      <a:pt x="20372" y="13497"/>
                    </a:lnTo>
                    <a:lnTo>
                      <a:pt x="15892" y="14031"/>
                    </a:lnTo>
                    <a:cubicBezTo>
                      <a:pt x="15184" y="14115"/>
                      <a:pt x="14553" y="13536"/>
                      <a:pt x="14479" y="12734"/>
                    </a:cubicBezTo>
                    <a:lnTo>
                      <a:pt x="14209" y="9825"/>
                    </a:lnTo>
                    <a:cubicBezTo>
                      <a:pt x="14135" y="9023"/>
                      <a:pt x="14646" y="8308"/>
                      <a:pt x="15353" y="8224"/>
                    </a:cubicBezTo>
                    <a:lnTo>
                      <a:pt x="19833" y="7690"/>
                    </a:lnTo>
                    <a:lnTo>
                      <a:pt x="19497" y="4062"/>
                    </a:lnTo>
                    <a:cubicBezTo>
                      <a:pt x="19422" y="3260"/>
                      <a:pt x="18790" y="2669"/>
                      <a:pt x="18083" y="2754"/>
                    </a:cubicBezTo>
                    <a:lnTo>
                      <a:pt x="17948" y="1305"/>
                    </a:lnTo>
                    <a:cubicBezTo>
                      <a:pt x="17874" y="503"/>
                      <a:pt x="17243" y="-76"/>
                      <a:pt x="16535" y="8"/>
                    </a:cubicBezTo>
                    <a:lnTo>
                      <a:pt x="1162" y="1839"/>
                    </a:lnTo>
                    <a:close/>
                    <a:moveTo>
                      <a:pt x="1930" y="3213"/>
                    </a:moveTo>
                    <a:lnTo>
                      <a:pt x="15381" y="1611"/>
                    </a:lnTo>
                    <a:cubicBezTo>
                      <a:pt x="15381" y="1611"/>
                      <a:pt x="16670" y="1454"/>
                      <a:pt x="16804" y="2906"/>
                    </a:cubicBezTo>
                    <a:lnTo>
                      <a:pt x="2065" y="4661"/>
                    </a:lnTo>
                    <a:cubicBezTo>
                      <a:pt x="1711" y="4704"/>
                      <a:pt x="1401" y="4420"/>
                      <a:pt x="1364" y="4018"/>
                    </a:cubicBezTo>
                    <a:cubicBezTo>
                      <a:pt x="1327" y="3618"/>
                      <a:pt x="1577" y="3255"/>
                      <a:pt x="1930" y="3213"/>
                    </a:cubicBezTo>
                    <a:close/>
                    <a:moveTo>
                      <a:pt x="16055" y="8878"/>
                    </a:moveTo>
                    <a:cubicBezTo>
                      <a:pt x="15347" y="8963"/>
                      <a:pt x="14836" y="9677"/>
                      <a:pt x="14911" y="10479"/>
                    </a:cubicBezTo>
                    <a:lnTo>
                      <a:pt x="15045" y="11928"/>
                    </a:lnTo>
                    <a:cubicBezTo>
                      <a:pt x="15120" y="12730"/>
                      <a:pt x="15751" y="13309"/>
                      <a:pt x="16458" y="13225"/>
                    </a:cubicBezTo>
                    <a:lnTo>
                      <a:pt x="20304" y="12767"/>
                    </a:lnTo>
                    <a:cubicBezTo>
                      <a:pt x="21012" y="12682"/>
                      <a:pt x="21533" y="11966"/>
                      <a:pt x="21459" y="11164"/>
                    </a:cubicBezTo>
                    <a:lnTo>
                      <a:pt x="21324" y="9716"/>
                    </a:lnTo>
                    <a:cubicBezTo>
                      <a:pt x="21250" y="8913"/>
                      <a:pt x="20608" y="8336"/>
                      <a:pt x="19901" y="8420"/>
                    </a:cubicBezTo>
                    <a:lnTo>
                      <a:pt x="16055" y="8878"/>
                    </a:lnTo>
                    <a:close/>
                    <a:moveTo>
                      <a:pt x="16834" y="10250"/>
                    </a:moveTo>
                    <a:cubicBezTo>
                      <a:pt x="17188" y="10208"/>
                      <a:pt x="17508" y="10491"/>
                      <a:pt x="17545" y="10892"/>
                    </a:cubicBezTo>
                    <a:cubicBezTo>
                      <a:pt x="17582" y="11293"/>
                      <a:pt x="17322" y="11657"/>
                      <a:pt x="16968" y="11699"/>
                    </a:cubicBezTo>
                    <a:cubicBezTo>
                      <a:pt x="16614" y="11741"/>
                      <a:pt x="16293" y="11447"/>
                      <a:pt x="16256" y="11046"/>
                    </a:cubicBezTo>
                    <a:cubicBezTo>
                      <a:pt x="16219" y="10644"/>
                      <a:pt x="16480" y="10293"/>
                      <a:pt x="16834" y="10250"/>
                    </a:cubicBezTo>
                    <a:close/>
                  </a:path>
                </a:pathLst>
              </a:custGeom>
              <a:solidFill>
                <a:schemeClr val="accent6"/>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1246" name="Shape 10417"/>
              <p:cNvSpPr/>
              <p:nvPr/>
            </p:nvSpPr>
            <p:spPr>
              <a:xfrm>
                <a:off x="1459906" y="2623607"/>
                <a:ext cx="239095" cy="147629"/>
              </a:xfrm>
              <a:custGeom>
                <a:avLst/>
                <a:gdLst/>
                <a:ahLst/>
                <a:cxnLst>
                  <a:cxn ang="0">
                    <a:pos x="wd2" y="hd2"/>
                  </a:cxn>
                  <a:cxn ang="5400000">
                    <a:pos x="wd2" y="hd2"/>
                  </a:cxn>
                  <a:cxn ang="10800000">
                    <a:pos x="wd2" y="hd2"/>
                  </a:cxn>
                  <a:cxn ang="16200000">
                    <a:pos x="wd2" y="hd2"/>
                  </a:cxn>
                </a:cxnLst>
                <a:rect l="0" t="0" r="r" b="b"/>
                <a:pathLst>
                  <a:path w="21600" h="21600" extrusionOk="0">
                    <a:moveTo>
                      <a:pt x="18900" y="15429"/>
                    </a:moveTo>
                    <a:lnTo>
                      <a:pt x="2700" y="15429"/>
                    </a:lnTo>
                    <a:lnTo>
                      <a:pt x="2700" y="2057"/>
                    </a:lnTo>
                    <a:lnTo>
                      <a:pt x="18900" y="2057"/>
                    </a:lnTo>
                    <a:cubicBezTo>
                      <a:pt x="18900" y="2057"/>
                      <a:pt x="18900" y="15429"/>
                      <a:pt x="18900" y="15429"/>
                    </a:cubicBezTo>
                    <a:close/>
                    <a:moveTo>
                      <a:pt x="18900" y="0"/>
                    </a:moveTo>
                    <a:lnTo>
                      <a:pt x="2700" y="0"/>
                    </a:lnTo>
                    <a:cubicBezTo>
                      <a:pt x="1954" y="0"/>
                      <a:pt x="1350" y="922"/>
                      <a:pt x="1350" y="2057"/>
                    </a:cubicBezTo>
                    <a:cubicBezTo>
                      <a:pt x="1350" y="2057"/>
                      <a:pt x="1350" y="17486"/>
                      <a:pt x="1364" y="17486"/>
                    </a:cubicBezTo>
                    <a:lnTo>
                      <a:pt x="20235" y="17486"/>
                    </a:lnTo>
                    <a:cubicBezTo>
                      <a:pt x="20250" y="17486"/>
                      <a:pt x="20250" y="2057"/>
                      <a:pt x="20250" y="2057"/>
                    </a:cubicBezTo>
                    <a:cubicBezTo>
                      <a:pt x="20250" y="922"/>
                      <a:pt x="19646" y="0"/>
                      <a:pt x="18900" y="0"/>
                    </a:cubicBezTo>
                    <a:close/>
                    <a:moveTo>
                      <a:pt x="20250" y="21600"/>
                    </a:moveTo>
                    <a:lnTo>
                      <a:pt x="1350" y="21600"/>
                    </a:lnTo>
                    <a:cubicBezTo>
                      <a:pt x="604" y="21600"/>
                      <a:pt x="0" y="20679"/>
                      <a:pt x="0" y="19543"/>
                    </a:cubicBezTo>
                    <a:lnTo>
                      <a:pt x="0" y="18514"/>
                    </a:lnTo>
                    <a:lnTo>
                      <a:pt x="8775" y="18514"/>
                    </a:lnTo>
                    <a:lnTo>
                      <a:pt x="8775" y="19543"/>
                    </a:lnTo>
                    <a:lnTo>
                      <a:pt x="12825" y="19543"/>
                    </a:lnTo>
                    <a:lnTo>
                      <a:pt x="12825" y="18514"/>
                    </a:lnTo>
                    <a:lnTo>
                      <a:pt x="21600" y="18514"/>
                    </a:lnTo>
                    <a:lnTo>
                      <a:pt x="21600" y="19543"/>
                    </a:lnTo>
                    <a:cubicBezTo>
                      <a:pt x="21600" y="20679"/>
                      <a:pt x="20995" y="21600"/>
                      <a:pt x="20250" y="21600"/>
                    </a:cubicBezTo>
                    <a:cubicBezTo>
                      <a:pt x="20250" y="21600"/>
                      <a:pt x="20250" y="21600"/>
                      <a:pt x="20250" y="21600"/>
                    </a:cubicBezTo>
                    <a:close/>
                  </a:path>
                </a:pathLst>
              </a:custGeom>
              <a:solidFill>
                <a:schemeClr val="accent6"/>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1247" name="Shape 10418"/>
              <p:cNvSpPr/>
              <p:nvPr/>
            </p:nvSpPr>
            <p:spPr>
              <a:xfrm>
                <a:off x="1450590" y="2503390"/>
                <a:ext cx="111913" cy="105630"/>
              </a:xfrm>
              <a:custGeom>
                <a:avLst/>
                <a:gdLst/>
                <a:ahLst/>
                <a:cxnLst>
                  <a:cxn ang="0">
                    <a:pos x="wd2" y="hd2"/>
                  </a:cxn>
                  <a:cxn ang="5400000">
                    <a:pos x="wd2" y="hd2"/>
                  </a:cxn>
                  <a:cxn ang="10800000">
                    <a:pos x="wd2" y="hd2"/>
                  </a:cxn>
                  <a:cxn ang="16200000">
                    <a:pos x="wd2" y="hd2"/>
                  </a:cxn>
                </a:cxnLst>
                <a:rect l="0" t="0" r="r" b="b"/>
                <a:pathLst>
                  <a:path w="21590" h="21585" extrusionOk="0">
                    <a:moveTo>
                      <a:pt x="5809" y="19810"/>
                    </a:moveTo>
                    <a:lnTo>
                      <a:pt x="0" y="21585"/>
                    </a:lnTo>
                    <a:lnTo>
                      <a:pt x="1723" y="15720"/>
                    </a:lnTo>
                    <a:cubicBezTo>
                      <a:pt x="1723" y="15720"/>
                      <a:pt x="5809" y="19810"/>
                      <a:pt x="5809" y="19810"/>
                    </a:cubicBezTo>
                    <a:close/>
                    <a:moveTo>
                      <a:pt x="14328" y="11295"/>
                    </a:moveTo>
                    <a:cubicBezTo>
                      <a:pt x="14857" y="12169"/>
                      <a:pt x="15219" y="12941"/>
                      <a:pt x="15338" y="13361"/>
                    </a:cubicBezTo>
                    <a:cubicBezTo>
                      <a:pt x="16735" y="12758"/>
                      <a:pt x="18442" y="13050"/>
                      <a:pt x="19809" y="14418"/>
                    </a:cubicBezTo>
                    <a:cubicBezTo>
                      <a:pt x="21600" y="16210"/>
                      <a:pt x="21590" y="21540"/>
                      <a:pt x="21590" y="21540"/>
                    </a:cubicBezTo>
                    <a:cubicBezTo>
                      <a:pt x="21590" y="21540"/>
                      <a:pt x="21587" y="21538"/>
                      <a:pt x="21583" y="21536"/>
                    </a:cubicBezTo>
                    <a:cubicBezTo>
                      <a:pt x="21586" y="21540"/>
                      <a:pt x="21587" y="21543"/>
                      <a:pt x="21587" y="21543"/>
                    </a:cubicBezTo>
                    <a:cubicBezTo>
                      <a:pt x="21587" y="21543"/>
                      <a:pt x="16257" y="21556"/>
                      <a:pt x="14467" y="19765"/>
                    </a:cubicBezTo>
                    <a:cubicBezTo>
                      <a:pt x="13114" y="18410"/>
                      <a:pt x="12816" y="16721"/>
                      <a:pt x="13396" y="15331"/>
                    </a:cubicBezTo>
                    <a:cubicBezTo>
                      <a:pt x="12981" y="15218"/>
                      <a:pt x="12197" y="14852"/>
                      <a:pt x="11308" y="14314"/>
                    </a:cubicBezTo>
                    <a:lnTo>
                      <a:pt x="6478" y="19142"/>
                    </a:lnTo>
                    <a:lnTo>
                      <a:pt x="2392" y="15051"/>
                    </a:lnTo>
                    <a:lnTo>
                      <a:pt x="6994" y="10450"/>
                    </a:lnTo>
                    <a:cubicBezTo>
                      <a:pt x="4968" y="7962"/>
                      <a:pt x="2105" y="4020"/>
                      <a:pt x="1025" y="2336"/>
                    </a:cubicBezTo>
                    <a:cubicBezTo>
                      <a:pt x="11" y="756"/>
                      <a:pt x="7" y="211"/>
                      <a:pt x="44" y="57"/>
                    </a:cubicBezTo>
                    <a:cubicBezTo>
                      <a:pt x="31" y="43"/>
                      <a:pt x="37" y="38"/>
                      <a:pt x="52" y="32"/>
                    </a:cubicBezTo>
                    <a:cubicBezTo>
                      <a:pt x="59" y="13"/>
                      <a:pt x="65" y="4"/>
                      <a:pt x="65" y="4"/>
                    </a:cubicBezTo>
                    <a:cubicBezTo>
                      <a:pt x="237" y="-15"/>
                      <a:pt x="782" y="-11"/>
                      <a:pt x="2361" y="1003"/>
                    </a:cubicBezTo>
                    <a:cubicBezTo>
                      <a:pt x="4043" y="2084"/>
                      <a:pt x="7984" y="4949"/>
                      <a:pt x="10469" y="6978"/>
                    </a:cubicBezTo>
                    <a:lnTo>
                      <a:pt x="14322" y="3125"/>
                    </a:lnTo>
                    <a:lnTo>
                      <a:pt x="18411" y="7213"/>
                    </a:lnTo>
                    <a:cubicBezTo>
                      <a:pt x="18411" y="7213"/>
                      <a:pt x="14328" y="11295"/>
                      <a:pt x="14328" y="11295"/>
                    </a:cubicBezTo>
                    <a:close/>
                    <a:moveTo>
                      <a:pt x="15005" y="2441"/>
                    </a:moveTo>
                    <a:lnTo>
                      <a:pt x="17418" y="30"/>
                    </a:lnTo>
                    <a:lnTo>
                      <a:pt x="21507" y="4118"/>
                    </a:lnTo>
                    <a:lnTo>
                      <a:pt x="19094" y="6530"/>
                    </a:lnTo>
                    <a:cubicBezTo>
                      <a:pt x="19094" y="6530"/>
                      <a:pt x="15005" y="2441"/>
                      <a:pt x="15005" y="2441"/>
                    </a:cubicBezTo>
                    <a:close/>
                  </a:path>
                </a:pathLst>
              </a:custGeom>
              <a:solidFill>
                <a:schemeClr val="accent6"/>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1248" name="Shape 10419"/>
              <p:cNvSpPr/>
              <p:nvPr/>
            </p:nvSpPr>
            <p:spPr>
              <a:xfrm>
                <a:off x="1135258" y="2652462"/>
                <a:ext cx="293696" cy="125661"/>
              </a:xfrm>
              <a:custGeom>
                <a:avLst/>
                <a:gdLst/>
                <a:ahLst/>
                <a:cxnLst>
                  <a:cxn ang="0">
                    <a:pos x="wd2" y="hd2"/>
                  </a:cxn>
                  <a:cxn ang="5400000">
                    <a:pos x="wd2" y="hd2"/>
                  </a:cxn>
                  <a:cxn ang="10800000">
                    <a:pos x="wd2" y="hd2"/>
                  </a:cxn>
                  <a:cxn ang="16200000">
                    <a:pos x="wd2" y="hd2"/>
                  </a:cxn>
                </a:cxnLst>
                <a:rect l="0" t="0" r="r" b="b"/>
                <a:pathLst>
                  <a:path w="21600" h="21600" extrusionOk="0">
                    <a:moveTo>
                      <a:pt x="0" y="20793"/>
                    </a:moveTo>
                    <a:cubicBezTo>
                      <a:pt x="2762" y="20896"/>
                      <a:pt x="4229" y="16959"/>
                      <a:pt x="5457" y="12973"/>
                    </a:cubicBezTo>
                    <a:cubicBezTo>
                      <a:pt x="6611" y="16963"/>
                      <a:pt x="8026" y="20867"/>
                      <a:pt x="10731" y="20967"/>
                    </a:cubicBezTo>
                    <a:cubicBezTo>
                      <a:pt x="13410" y="21066"/>
                      <a:pt x="14890" y="17337"/>
                      <a:pt x="16097" y="13477"/>
                    </a:cubicBezTo>
                    <a:cubicBezTo>
                      <a:pt x="17258" y="17515"/>
                      <a:pt x="18668" y="21499"/>
                      <a:pt x="21405" y="21600"/>
                    </a:cubicBezTo>
                    <a:lnTo>
                      <a:pt x="21434" y="18923"/>
                    </a:lnTo>
                    <a:cubicBezTo>
                      <a:pt x="19117" y="18837"/>
                      <a:pt x="18015" y="15307"/>
                      <a:pt x="16841" y="11103"/>
                    </a:cubicBezTo>
                    <a:cubicBezTo>
                      <a:pt x="18096" y="6922"/>
                      <a:pt x="19242" y="3387"/>
                      <a:pt x="21588" y="3475"/>
                    </a:cubicBezTo>
                    <a:lnTo>
                      <a:pt x="21600" y="798"/>
                    </a:lnTo>
                    <a:cubicBezTo>
                      <a:pt x="18838" y="695"/>
                      <a:pt x="17358" y="4641"/>
                      <a:pt x="16130" y="8627"/>
                    </a:cubicBezTo>
                    <a:cubicBezTo>
                      <a:pt x="14977" y="4640"/>
                      <a:pt x="13556" y="770"/>
                      <a:pt x="10852" y="669"/>
                    </a:cubicBezTo>
                    <a:cubicBezTo>
                      <a:pt x="8168" y="570"/>
                      <a:pt x="6711" y="4292"/>
                      <a:pt x="5503" y="8160"/>
                    </a:cubicBezTo>
                    <a:cubicBezTo>
                      <a:pt x="4341" y="4115"/>
                      <a:pt x="2924" y="102"/>
                      <a:pt x="183" y="0"/>
                    </a:cubicBezTo>
                    <a:cubicBezTo>
                      <a:pt x="183" y="0"/>
                      <a:pt x="166" y="2677"/>
                      <a:pt x="166" y="2677"/>
                    </a:cubicBezTo>
                    <a:cubicBezTo>
                      <a:pt x="2490" y="2763"/>
                      <a:pt x="3581" y="6313"/>
                      <a:pt x="4759" y="10534"/>
                    </a:cubicBezTo>
                    <a:cubicBezTo>
                      <a:pt x="3507" y="14705"/>
                      <a:pt x="2353" y="18212"/>
                      <a:pt x="12" y="18125"/>
                    </a:cubicBezTo>
                    <a:lnTo>
                      <a:pt x="0" y="20793"/>
                    </a:lnTo>
                    <a:close/>
                    <a:moveTo>
                      <a:pt x="241" y="16420"/>
                    </a:moveTo>
                    <a:cubicBezTo>
                      <a:pt x="649" y="16425"/>
                      <a:pt x="1008" y="16293"/>
                      <a:pt x="1338" y="16053"/>
                    </a:cubicBezTo>
                    <a:cubicBezTo>
                      <a:pt x="1338" y="16053"/>
                      <a:pt x="1438" y="4786"/>
                      <a:pt x="1438" y="4786"/>
                    </a:cubicBezTo>
                    <a:cubicBezTo>
                      <a:pt x="1113" y="4525"/>
                      <a:pt x="753" y="4374"/>
                      <a:pt x="345" y="4355"/>
                    </a:cubicBezTo>
                    <a:lnTo>
                      <a:pt x="241" y="16420"/>
                    </a:lnTo>
                    <a:close/>
                    <a:moveTo>
                      <a:pt x="2402" y="14724"/>
                    </a:moveTo>
                    <a:cubicBezTo>
                      <a:pt x="2787" y="14105"/>
                      <a:pt x="3126" y="13297"/>
                      <a:pt x="3454" y="12359"/>
                    </a:cubicBezTo>
                    <a:lnTo>
                      <a:pt x="3491" y="8563"/>
                    </a:lnTo>
                    <a:cubicBezTo>
                      <a:pt x="3181" y="7606"/>
                      <a:pt x="2858" y="6774"/>
                      <a:pt x="2485" y="6133"/>
                    </a:cubicBezTo>
                    <a:lnTo>
                      <a:pt x="2402" y="14724"/>
                    </a:lnTo>
                    <a:close/>
                    <a:moveTo>
                      <a:pt x="6201" y="10598"/>
                    </a:moveTo>
                    <a:cubicBezTo>
                      <a:pt x="7413" y="6583"/>
                      <a:pt x="8564" y="3262"/>
                      <a:pt x="10839" y="3346"/>
                    </a:cubicBezTo>
                    <a:cubicBezTo>
                      <a:pt x="13133" y="3431"/>
                      <a:pt x="14226" y="6882"/>
                      <a:pt x="15386" y="11029"/>
                    </a:cubicBezTo>
                    <a:cubicBezTo>
                      <a:pt x="14178" y="15032"/>
                      <a:pt x="13031" y="18375"/>
                      <a:pt x="10761" y="18290"/>
                    </a:cubicBezTo>
                    <a:cubicBezTo>
                      <a:pt x="8467" y="18206"/>
                      <a:pt x="7361" y="14745"/>
                      <a:pt x="6201" y="10598"/>
                    </a:cubicBezTo>
                    <a:close/>
                    <a:moveTo>
                      <a:pt x="7901" y="13065"/>
                    </a:moveTo>
                    <a:cubicBezTo>
                      <a:pt x="8268" y="14180"/>
                      <a:pt x="8656" y="15139"/>
                      <a:pt x="9098" y="15879"/>
                    </a:cubicBezTo>
                    <a:lnTo>
                      <a:pt x="9173" y="5547"/>
                    </a:lnTo>
                    <a:cubicBezTo>
                      <a:pt x="8720" y="6254"/>
                      <a:pt x="8323" y="7192"/>
                      <a:pt x="7938" y="8279"/>
                    </a:cubicBezTo>
                    <a:lnTo>
                      <a:pt x="7901" y="13065"/>
                    </a:lnTo>
                    <a:close/>
                    <a:moveTo>
                      <a:pt x="10199" y="16402"/>
                    </a:moveTo>
                    <a:cubicBezTo>
                      <a:pt x="10421" y="16504"/>
                      <a:pt x="10654" y="16562"/>
                      <a:pt x="10910" y="16567"/>
                    </a:cubicBezTo>
                    <a:cubicBezTo>
                      <a:pt x="11039" y="16569"/>
                      <a:pt x="11163" y="16554"/>
                      <a:pt x="11284" y="16530"/>
                    </a:cubicBezTo>
                    <a:lnTo>
                      <a:pt x="11421" y="4676"/>
                    </a:lnTo>
                    <a:cubicBezTo>
                      <a:pt x="11301" y="4648"/>
                      <a:pt x="11177" y="4632"/>
                      <a:pt x="11047" y="4630"/>
                    </a:cubicBezTo>
                    <a:cubicBezTo>
                      <a:pt x="10792" y="4625"/>
                      <a:pt x="10556" y="4674"/>
                      <a:pt x="10332" y="4767"/>
                    </a:cubicBezTo>
                    <a:lnTo>
                      <a:pt x="10199" y="16402"/>
                    </a:lnTo>
                    <a:close/>
                    <a:moveTo>
                      <a:pt x="12440" y="16292"/>
                    </a:moveTo>
                    <a:cubicBezTo>
                      <a:pt x="12866" y="15783"/>
                      <a:pt x="13237" y="15074"/>
                      <a:pt x="13587" y="14220"/>
                    </a:cubicBezTo>
                    <a:lnTo>
                      <a:pt x="13653" y="7866"/>
                    </a:lnTo>
                    <a:cubicBezTo>
                      <a:pt x="13321" y="6994"/>
                      <a:pt x="12964" y="6269"/>
                      <a:pt x="12548" y="5739"/>
                    </a:cubicBezTo>
                    <a:lnTo>
                      <a:pt x="12440" y="16292"/>
                    </a:lnTo>
                    <a:close/>
                    <a:moveTo>
                      <a:pt x="18109" y="13000"/>
                    </a:moveTo>
                    <a:cubicBezTo>
                      <a:pt x="18420" y="13890"/>
                      <a:pt x="18742" y="14650"/>
                      <a:pt x="19110" y="15228"/>
                    </a:cubicBezTo>
                    <a:lnTo>
                      <a:pt x="19115" y="6949"/>
                    </a:lnTo>
                    <a:cubicBezTo>
                      <a:pt x="18746" y="7587"/>
                      <a:pt x="18420" y="8402"/>
                      <a:pt x="18109" y="9342"/>
                    </a:cubicBezTo>
                    <a:lnTo>
                      <a:pt x="18109" y="13000"/>
                    </a:lnTo>
                    <a:close/>
                    <a:moveTo>
                      <a:pt x="20436" y="16503"/>
                    </a:moveTo>
                    <a:cubicBezTo>
                      <a:pt x="20751" y="16735"/>
                      <a:pt x="21099" y="16863"/>
                      <a:pt x="21492" y="16860"/>
                    </a:cubicBezTo>
                    <a:lnTo>
                      <a:pt x="21546" y="5272"/>
                    </a:lnTo>
                    <a:cubicBezTo>
                      <a:pt x="21153" y="5289"/>
                      <a:pt x="20803" y="5437"/>
                      <a:pt x="20486" y="5684"/>
                    </a:cubicBezTo>
                    <a:cubicBezTo>
                      <a:pt x="20486" y="5684"/>
                      <a:pt x="20436" y="16503"/>
                      <a:pt x="20436" y="16503"/>
                    </a:cubicBezTo>
                    <a:close/>
                  </a:path>
                </a:pathLst>
              </a:custGeom>
              <a:solidFill>
                <a:schemeClr val="accent6"/>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1249" name="Shape 10420"/>
              <p:cNvSpPr/>
              <p:nvPr/>
            </p:nvSpPr>
            <p:spPr>
              <a:xfrm>
                <a:off x="1967288" y="2696616"/>
                <a:ext cx="125778" cy="84146"/>
              </a:xfrm>
              <a:custGeom>
                <a:avLst/>
                <a:gdLst/>
                <a:ahLst/>
                <a:cxnLst>
                  <a:cxn ang="0">
                    <a:pos x="wd2" y="hd2"/>
                  </a:cxn>
                  <a:cxn ang="5400000">
                    <a:pos x="wd2" y="hd2"/>
                  </a:cxn>
                  <a:cxn ang="10800000">
                    <a:pos x="wd2" y="hd2"/>
                  </a:cxn>
                  <a:cxn ang="16200000">
                    <a:pos x="wd2" y="hd2"/>
                  </a:cxn>
                </a:cxnLst>
                <a:rect l="0" t="0"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chemeClr val="accent6"/>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1250" name="Shape 10421"/>
              <p:cNvSpPr/>
              <p:nvPr/>
            </p:nvSpPr>
            <p:spPr>
              <a:xfrm>
                <a:off x="843814" y="2095939"/>
                <a:ext cx="259063" cy="324289"/>
              </a:xfrm>
              <a:custGeom>
                <a:avLst/>
                <a:gdLst/>
                <a:ahLst/>
                <a:cxnLst>
                  <a:cxn ang="0">
                    <a:pos x="wd2" y="hd2"/>
                  </a:cxn>
                  <a:cxn ang="5400000">
                    <a:pos x="wd2" y="hd2"/>
                  </a:cxn>
                  <a:cxn ang="10800000">
                    <a:pos x="wd2" y="hd2"/>
                  </a:cxn>
                  <a:cxn ang="16200000">
                    <a:pos x="wd2" y="hd2"/>
                  </a:cxn>
                </a:cxnLst>
                <a:rect l="0" t="0" r="r" b="b"/>
                <a:pathLst>
                  <a:path w="20983" h="21600" extrusionOk="0">
                    <a:moveTo>
                      <a:pt x="4487" y="2661"/>
                    </a:moveTo>
                    <a:cubicBezTo>
                      <a:pt x="6041" y="1951"/>
                      <a:pt x="7888" y="1570"/>
                      <a:pt x="9828" y="1650"/>
                    </a:cubicBezTo>
                    <a:cubicBezTo>
                      <a:pt x="12550" y="1762"/>
                      <a:pt x="15032" y="2810"/>
                      <a:pt x="16637" y="4507"/>
                    </a:cubicBezTo>
                    <a:cubicBezTo>
                      <a:pt x="17954" y="5855"/>
                      <a:pt x="18616" y="7507"/>
                      <a:pt x="18498" y="9204"/>
                    </a:cubicBezTo>
                    <a:cubicBezTo>
                      <a:pt x="18319" y="11771"/>
                      <a:pt x="16441" y="14049"/>
                      <a:pt x="13531" y="15243"/>
                    </a:cubicBezTo>
                    <a:cubicBezTo>
                      <a:pt x="7170" y="17652"/>
                      <a:pt x="-219" y="13941"/>
                      <a:pt x="5" y="8450"/>
                    </a:cubicBezTo>
                    <a:cubicBezTo>
                      <a:pt x="107" y="5959"/>
                      <a:pt x="1897" y="3846"/>
                      <a:pt x="4487" y="2661"/>
                    </a:cubicBezTo>
                    <a:close/>
                    <a:moveTo>
                      <a:pt x="11927" y="0"/>
                    </a:moveTo>
                    <a:cubicBezTo>
                      <a:pt x="14972" y="550"/>
                      <a:pt x="17565" y="1989"/>
                      <a:pt x="19217" y="4049"/>
                    </a:cubicBezTo>
                    <a:cubicBezTo>
                      <a:pt x="20869" y="6108"/>
                      <a:pt x="21381" y="8545"/>
                      <a:pt x="20673" y="10908"/>
                    </a:cubicBezTo>
                    <a:cubicBezTo>
                      <a:pt x="19872" y="13581"/>
                      <a:pt x="17567" y="15755"/>
                      <a:pt x="14558" y="16945"/>
                    </a:cubicBezTo>
                    <a:cubicBezTo>
                      <a:pt x="13956" y="17183"/>
                      <a:pt x="13322" y="17384"/>
                      <a:pt x="12670" y="17539"/>
                    </a:cubicBezTo>
                    <a:lnTo>
                      <a:pt x="13689" y="19091"/>
                    </a:lnTo>
                    <a:lnTo>
                      <a:pt x="16552" y="17959"/>
                    </a:lnTo>
                    <a:lnTo>
                      <a:pt x="17260" y="19038"/>
                    </a:lnTo>
                    <a:lnTo>
                      <a:pt x="10780" y="21600"/>
                    </a:lnTo>
                    <a:lnTo>
                      <a:pt x="10072" y="20522"/>
                    </a:lnTo>
                    <a:lnTo>
                      <a:pt x="12300" y="19641"/>
                    </a:lnTo>
                    <a:lnTo>
                      <a:pt x="11104" y="17819"/>
                    </a:lnTo>
                    <a:cubicBezTo>
                      <a:pt x="10775" y="17860"/>
                      <a:pt x="10443" y="17889"/>
                      <a:pt x="10107" y="17909"/>
                    </a:cubicBezTo>
                    <a:cubicBezTo>
                      <a:pt x="9771" y="17928"/>
                      <a:pt x="9432" y="17928"/>
                      <a:pt x="9091" y="17924"/>
                    </a:cubicBezTo>
                    <a:lnTo>
                      <a:pt x="9115" y="16720"/>
                    </a:lnTo>
                    <a:cubicBezTo>
                      <a:pt x="13857" y="16783"/>
                      <a:pt x="18085" y="14219"/>
                      <a:pt x="19161" y="10628"/>
                    </a:cubicBezTo>
                    <a:cubicBezTo>
                      <a:pt x="19775" y="8580"/>
                      <a:pt x="19321" y="6477"/>
                      <a:pt x="17889" y="4691"/>
                    </a:cubicBezTo>
                    <a:cubicBezTo>
                      <a:pt x="16457" y="2906"/>
                      <a:pt x="14223" y="1654"/>
                      <a:pt x="11584" y="1178"/>
                    </a:cubicBezTo>
                    <a:lnTo>
                      <a:pt x="11927" y="0"/>
                    </a:lnTo>
                    <a:close/>
                    <a:moveTo>
                      <a:pt x="5394" y="3239"/>
                    </a:moveTo>
                    <a:cubicBezTo>
                      <a:pt x="4971" y="3418"/>
                      <a:pt x="4569" y="3631"/>
                      <a:pt x="4192" y="3867"/>
                    </a:cubicBezTo>
                    <a:cubicBezTo>
                      <a:pt x="4430" y="4003"/>
                      <a:pt x="4673" y="4128"/>
                      <a:pt x="4923" y="4245"/>
                    </a:cubicBezTo>
                    <a:cubicBezTo>
                      <a:pt x="5174" y="4362"/>
                      <a:pt x="5435" y="4472"/>
                      <a:pt x="5696" y="4572"/>
                    </a:cubicBezTo>
                    <a:cubicBezTo>
                      <a:pt x="5840" y="4267"/>
                      <a:pt x="6003" y="3965"/>
                      <a:pt x="6174" y="3669"/>
                    </a:cubicBezTo>
                    <a:cubicBezTo>
                      <a:pt x="6345" y="3372"/>
                      <a:pt x="6521" y="3084"/>
                      <a:pt x="6719" y="2797"/>
                    </a:cubicBezTo>
                    <a:cubicBezTo>
                      <a:pt x="6262" y="2917"/>
                      <a:pt x="5818" y="3060"/>
                      <a:pt x="5394" y="3239"/>
                    </a:cubicBezTo>
                    <a:close/>
                    <a:moveTo>
                      <a:pt x="8111" y="2528"/>
                    </a:moveTo>
                    <a:cubicBezTo>
                      <a:pt x="7815" y="2902"/>
                      <a:pt x="7543" y="3287"/>
                      <a:pt x="7298" y="3681"/>
                    </a:cubicBezTo>
                    <a:cubicBezTo>
                      <a:pt x="7054" y="4074"/>
                      <a:pt x="6836" y="4477"/>
                      <a:pt x="6643" y="4888"/>
                    </a:cubicBezTo>
                    <a:cubicBezTo>
                      <a:pt x="7029" y="4999"/>
                      <a:pt x="7434" y="5094"/>
                      <a:pt x="7836" y="5166"/>
                    </a:cubicBezTo>
                    <a:cubicBezTo>
                      <a:pt x="8238" y="5238"/>
                      <a:pt x="8643" y="5293"/>
                      <a:pt x="9058" y="5327"/>
                    </a:cubicBezTo>
                    <a:lnTo>
                      <a:pt x="9258" y="2461"/>
                    </a:lnTo>
                    <a:cubicBezTo>
                      <a:pt x="9068" y="2462"/>
                      <a:pt x="8871" y="2466"/>
                      <a:pt x="8681" y="2478"/>
                    </a:cubicBezTo>
                    <a:cubicBezTo>
                      <a:pt x="8492" y="2490"/>
                      <a:pt x="8298" y="2506"/>
                      <a:pt x="8111" y="2528"/>
                    </a:cubicBezTo>
                    <a:close/>
                    <a:moveTo>
                      <a:pt x="3332" y="4418"/>
                    </a:moveTo>
                    <a:cubicBezTo>
                      <a:pt x="2706" y="4923"/>
                      <a:pt x="2197" y="5495"/>
                      <a:pt x="1822" y="6116"/>
                    </a:cubicBezTo>
                    <a:cubicBezTo>
                      <a:pt x="1446" y="6736"/>
                      <a:pt x="1199" y="7397"/>
                      <a:pt x="1096" y="8089"/>
                    </a:cubicBezTo>
                    <a:lnTo>
                      <a:pt x="4650" y="8241"/>
                    </a:lnTo>
                    <a:cubicBezTo>
                      <a:pt x="4701" y="7753"/>
                      <a:pt x="4783" y="7263"/>
                      <a:pt x="4900" y="6783"/>
                    </a:cubicBezTo>
                    <a:cubicBezTo>
                      <a:pt x="5017" y="6305"/>
                      <a:pt x="5162" y="5834"/>
                      <a:pt x="5343" y="5367"/>
                    </a:cubicBezTo>
                    <a:cubicBezTo>
                      <a:pt x="4988" y="5238"/>
                      <a:pt x="4643" y="5093"/>
                      <a:pt x="4305" y="4935"/>
                    </a:cubicBezTo>
                    <a:cubicBezTo>
                      <a:pt x="3967" y="4776"/>
                      <a:pt x="3650" y="4606"/>
                      <a:pt x="3332" y="4418"/>
                    </a:cubicBezTo>
                    <a:close/>
                    <a:moveTo>
                      <a:pt x="10293" y="2496"/>
                    </a:moveTo>
                    <a:lnTo>
                      <a:pt x="10092" y="5362"/>
                    </a:lnTo>
                    <a:cubicBezTo>
                      <a:pt x="10477" y="5359"/>
                      <a:pt x="10864" y="5342"/>
                      <a:pt x="11246" y="5304"/>
                    </a:cubicBezTo>
                    <a:cubicBezTo>
                      <a:pt x="11627" y="5267"/>
                      <a:pt x="12001" y="5211"/>
                      <a:pt x="12374" y="5139"/>
                    </a:cubicBezTo>
                    <a:cubicBezTo>
                      <a:pt x="12236" y="4706"/>
                      <a:pt x="12076" y="4278"/>
                      <a:pt x="11881" y="3859"/>
                    </a:cubicBezTo>
                    <a:cubicBezTo>
                      <a:pt x="11686" y="3439"/>
                      <a:pt x="11470" y="3025"/>
                      <a:pt x="11220" y="2622"/>
                    </a:cubicBezTo>
                    <a:cubicBezTo>
                      <a:pt x="11069" y="2594"/>
                      <a:pt x="10904" y="2570"/>
                      <a:pt x="10750" y="2550"/>
                    </a:cubicBezTo>
                    <a:cubicBezTo>
                      <a:pt x="10596" y="2530"/>
                      <a:pt x="10449" y="2511"/>
                      <a:pt x="10293" y="2496"/>
                    </a:cubicBezTo>
                    <a:close/>
                    <a:moveTo>
                      <a:pt x="12546" y="2964"/>
                    </a:moveTo>
                    <a:cubicBezTo>
                      <a:pt x="12714" y="3280"/>
                      <a:pt x="12868" y="3593"/>
                      <a:pt x="13006" y="3918"/>
                    </a:cubicBezTo>
                    <a:cubicBezTo>
                      <a:pt x="13143" y="4242"/>
                      <a:pt x="13264" y="4578"/>
                      <a:pt x="13370" y="4909"/>
                    </a:cubicBezTo>
                    <a:cubicBezTo>
                      <a:pt x="13667" y="4827"/>
                      <a:pt x="13966" y="4724"/>
                      <a:pt x="14251" y="4619"/>
                    </a:cubicBezTo>
                    <a:cubicBezTo>
                      <a:pt x="14537" y="4515"/>
                      <a:pt x="14810" y="4404"/>
                      <a:pt x="15083" y="4279"/>
                    </a:cubicBezTo>
                    <a:cubicBezTo>
                      <a:pt x="14713" y="3995"/>
                      <a:pt x="14316" y="3740"/>
                      <a:pt x="13892" y="3520"/>
                    </a:cubicBezTo>
                    <a:cubicBezTo>
                      <a:pt x="13467" y="3300"/>
                      <a:pt x="13014" y="3118"/>
                      <a:pt x="12546" y="2964"/>
                    </a:cubicBezTo>
                    <a:close/>
                    <a:moveTo>
                      <a:pt x="6314" y="5674"/>
                    </a:moveTo>
                    <a:cubicBezTo>
                      <a:pt x="6153" y="6098"/>
                      <a:pt x="6029" y="6530"/>
                      <a:pt x="5924" y="6964"/>
                    </a:cubicBezTo>
                    <a:cubicBezTo>
                      <a:pt x="5819" y="7399"/>
                      <a:pt x="5732" y="7834"/>
                      <a:pt x="5684" y="8277"/>
                    </a:cubicBezTo>
                    <a:lnTo>
                      <a:pt x="8848" y="8407"/>
                    </a:lnTo>
                    <a:lnTo>
                      <a:pt x="9000" y="6134"/>
                    </a:lnTo>
                    <a:cubicBezTo>
                      <a:pt x="8537" y="6101"/>
                      <a:pt x="8088" y="6045"/>
                      <a:pt x="7639" y="5969"/>
                    </a:cubicBezTo>
                    <a:cubicBezTo>
                      <a:pt x="7191" y="5894"/>
                      <a:pt x="6744" y="5793"/>
                      <a:pt x="6314" y="5674"/>
                    </a:cubicBezTo>
                    <a:close/>
                    <a:moveTo>
                      <a:pt x="1037" y="8896"/>
                    </a:moveTo>
                    <a:cubicBezTo>
                      <a:pt x="1047" y="9594"/>
                      <a:pt x="1206" y="10280"/>
                      <a:pt x="1496" y="10928"/>
                    </a:cubicBezTo>
                    <a:cubicBezTo>
                      <a:pt x="1786" y="11576"/>
                      <a:pt x="2210" y="12192"/>
                      <a:pt x="2764" y="12745"/>
                    </a:cubicBezTo>
                    <a:cubicBezTo>
                      <a:pt x="3007" y="12630"/>
                      <a:pt x="3260" y="12514"/>
                      <a:pt x="3512" y="12414"/>
                    </a:cubicBezTo>
                    <a:cubicBezTo>
                      <a:pt x="3964" y="12235"/>
                      <a:pt x="4426" y="12086"/>
                      <a:pt x="4903" y="11958"/>
                    </a:cubicBezTo>
                    <a:cubicBezTo>
                      <a:pt x="4786" y="11479"/>
                      <a:pt x="4700" y="10999"/>
                      <a:pt x="4648" y="10513"/>
                    </a:cubicBezTo>
                    <a:cubicBezTo>
                      <a:pt x="4597" y="10027"/>
                      <a:pt x="4589" y="9533"/>
                      <a:pt x="4604" y="9043"/>
                    </a:cubicBezTo>
                    <a:lnTo>
                      <a:pt x="1037" y="8896"/>
                    </a:lnTo>
                    <a:close/>
                    <a:moveTo>
                      <a:pt x="10034" y="6170"/>
                    </a:moveTo>
                    <a:lnTo>
                      <a:pt x="9888" y="8452"/>
                    </a:lnTo>
                    <a:lnTo>
                      <a:pt x="12877" y="8570"/>
                    </a:lnTo>
                    <a:cubicBezTo>
                      <a:pt x="12889" y="8129"/>
                      <a:pt x="12873" y="7693"/>
                      <a:pt x="12828" y="7255"/>
                    </a:cubicBezTo>
                    <a:cubicBezTo>
                      <a:pt x="12783" y="6817"/>
                      <a:pt x="12706" y="6382"/>
                      <a:pt x="12605" y="5950"/>
                    </a:cubicBezTo>
                    <a:cubicBezTo>
                      <a:pt x="12185" y="6026"/>
                      <a:pt x="11754" y="6078"/>
                      <a:pt x="11326" y="6116"/>
                    </a:cubicBezTo>
                    <a:cubicBezTo>
                      <a:pt x="10897" y="6154"/>
                      <a:pt x="10465" y="6172"/>
                      <a:pt x="10034" y="6170"/>
                    </a:cubicBezTo>
                    <a:close/>
                    <a:moveTo>
                      <a:pt x="13607" y="5729"/>
                    </a:moveTo>
                    <a:cubicBezTo>
                      <a:pt x="13722" y="6204"/>
                      <a:pt x="13804" y="6683"/>
                      <a:pt x="13855" y="7165"/>
                    </a:cubicBezTo>
                    <a:cubicBezTo>
                      <a:pt x="13906" y="7647"/>
                      <a:pt x="13932" y="8129"/>
                      <a:pt x="13917" y="8615"/>
                    </a:cubicBezTo>
                    <a:lnTo>
                      <a:pt x="17466" y="8758"/>
                    </a:lnTo>
                    <a:cubicBezTo>
                      <a:pt x="17456" y="8067"/>
                      <a:pt x="17305" y="7387"/>
                      <a:pt x="17019" y="6745"/>
                    </a:cubicBezTo>
                    <a:cubicBezTo>
                      <a:pt x="16733" y="6102"/>
                      <a:pt x="16308" y="5496"/>
                      <a:pt x="15763" y="4946"/>
                    </a:cubicBezTo>
                    <a:cubicBezTo>
                      <a:pt x="15538" y="5052"/>
                      <a:pt x="15319" y="5157"/>
                      <a:pt x="15087" y="5249"/>
                    </a:cubicBezTo>
                    <a:cubicBezTo>
                      <a:pt x="14848" y="5343"/>
                      <a:pt x="14597" y="5425"/>
                      <a:pt x="14350" y="5505"/>
                    </a:cubicBezTo>
                    <a:cubicBezTo>
                      <a:pt x="14104" y="5585"/>
                      <a:pt x="13859" y="5663"/>
                      <a:pt x="13607" y="5729"/>
                    </a:cubicBezTo>
                    <a:close/>
                    <a:moveTo>
                      <a:pt x="5626" y="9084"/>
                    </a:moveTo>
                    <a:cubicBezTo>
                      <a:pt x="5614" y="9529"/>
                      <a:pt x="5641" y="9977"/>
                      <a:pt x="5687" y="10418"/>
                    </a:cubicBezTo>
                    <a:cubicBezTo>
                      <a:pt x="5733" y="10859"/>
                      <a:pt x="5801" y="11302"/>
                      <a:pt x="5904" y="11737"/>
                    </a:cubicBezTo>
                    <a:cubicBezTo>
                      <a:pt x="6351" y="11653"/>
                      <a:pt x="6799" y="11583"/>
                      <a:pt x="7255" y="11543"/>
                    </a:cubicBezTo>
                    <a:cubicBezTo>
                      <a:pt x="7711" y="11502"/>
                      <a:pt x="8176" y="11483"/>
                      <a:pt x="8637" y="11488"/>
                    </a:cubicBezTo>
                    <a:lnTo>
                      <a:pt x="8789" y="9215"/>
                    </a:lnTo>
                    <a:lnTo>
                      <a:pt x="5626" y="9084"/>
                    </a:lnTo>
                    <a:close/>
                    <a:moveTo>
                      <a:pt x="9830" y="9260"/>
                    </a:moveTo>
                    <a:lnTo>
                      <a:pt x="9678" y="11533"/>
                    </a:lnTo>
                    <a:cubicBezTo>
                      <a:pt x="10111" y="11566"/>
                      <a:pt x="10539" y="11622"/>
                      <a:pt x="10960" y="11693"/>
                    </a:cubicBezTo>
                    <a:cubicBezTo>
                      <a:pt x="11380" y="11765"/>
                      <a:pt x="11789" y="11857"/>
                      <a:pt x="12195" y="11966"/>
                    </a:cubicBezTo>
                    <a:cubicBezTo>
                      <a:pt x="12354" y="11544"/>
                      <a:pt x="12487" y="11117"/>
                      <a:pt x="12591" y="10685"/>
                    </a:cubicBezTo>
                    <a:cubicBezTo>
                      <a:pt x="12695" y="10253"/>
                      <a:pt x="12771" y="9818"/>
                      <a:pt x="12819" y="9378"/>
                    </a:cubicBezTo>
                    <a:lnTo>
                      <a:pt x="9830" y="9260"/>
                    </a:lnTo>
                    <a:close/>
                    <a:moveTo>
                      <a:pt x="4330" y="13039"/>
                    </a:moveTo>
                    <a:cubicBezTo>
                      <a:pt x="4065" y="13135"/>
                      <a:pt x="3812" y="13241"/>
                      <a:pt x="3558" y="13356"/>
                    </a:cubicBezTo>
                    <a:cubicBezTo>
                      <a:pt x="3906" y="13626"/>
                      <a:pt x="4274" y="13873"/>
                      <a:pt x="4671" y="14087"/>
                    </a:cubicBezTo>
                    <a:cubicBezTo>
                      <a:pt x="5068" y="14300"/>
                      <a:pt x="5484" y="14479"/>
                      <a:pt x="5921" y="14635"/>
                    </a:cubicBezTo>
                    <a:cubicBezTo>
                      <a:pt x="5762" y="14333"/>
                      <a:pt x="5616" y="14028"/>
                      <a:pt x="5485" y="13718"/>
                    </a:cubicBezTo>
                    <a:cubicBezTo>
                      <a:pt x="5354" y="13409"/>
                      <a:pt x="5242" y="13093"/>
                      <a:pt x="5139" y="12778"/>
                    </a:cubicBezTo>
                    <a:cubicBezTo>
                      <a:pt x="4865" y="12856"/>
                      <a:pt x="4595" y="12943"/>
                      <a:pt x="4330" y="13039"/>
                    </a:cubicBezTo>
                    <a:close/>
                    <a:moveTo>
                      <a:pt x="13859" y="9423"/>
                    </a:moveTo>
                    <a:cubicBezTo>
                      <a:pt x="13808" y="9907"/>
                      <a:pt x="13724" y="10381"/>
                      <a:pt x="13609" y="10857"/>
                    </a:cubicBezTo>
                    <a:cubicBezTo>
                      <a:pt x="13493" y="11332"/>
                      <a:pt x="13344" y="11810"/>
                      <a:pt x="13166" y="12273"/>
                    </a:cubicBezTo>
                    <a:cubicBezTo>
                      <a:pt x="13524" y="12401"/>
                      <a:pt x="13875" y="12542"/>
                      <a:pt x="14216" y="12701"/>
                    </a:cubicBezTo>
                    <a:cubicBezTo>
                      <a:pt x="14556" y="12859"/>
                      <a:pt x="14886" y="13034"/>
                      <a:pt x="15207" y="13222"/>
                    </a:cubicBezTo>
                    <a:cubicBezTo>
                      <a:pt x="15824" y="12719"/>
                      <a:pt x="16322" y="12150"/>
                      <a:pt x="16693" y="11534"/>
                    </a:cubicBezTo>
                    <a:cubicBezTo>
                      <a:pt x="17065" y="10917"/>
                      <a:pt x="17305" y="10252"/>
                      <a:pt x="17407" y="9565"/>
                    </a:cubicBezTo>
                    <a:lnTo>
                      <a:pt x="13859" y="9423"/>
                    </a:lnTo>
                    <a:close/>
                    <a:moveTo>
                      <a:pt x="6129" y="12538"/>
                    </a:moveTo>
                    <a:cubicBezTo>
                      <a:pt x="6265" y="12963"/>
                      <a:pt x="6431" y="13384"/>
                      <a:pt x="6622" y="13795"/>
                    </a:cubicBezTo>
                    <a:cubicBezTo>
                      <a:pt x="6812" y="14207"/>
                      <a:pt x="7039" y="14613"/>
                      <a:pt x="7283" y="15009"/>
                    </a:cubicBezTo>
                    <a:cubicBezTo>
                      <a:pt x="7466" y="15045"/>
                      <a:pt x="7639" y="15073"/>
                      <a:pt x="7825" y="15099"/>
                    </a:cubicBezTo>
                    <a:cubicBezTo>
                      <a:pt x="8012" y="15126"/>
                      <a:pt x="8207" y="15149"/>
                      <a:pt x="8397" y="15166"/>
                    </a:cubicBezTo>
                    <a:lnTo>
                      <a:pt x="8585" y="12305"/>
                    </a:lnTo>
                    <a:cubicBezTo>
                      <a:pt x="8171" y="12305"/>
                      <a:pt x="7764" y="12319"/>
                      <a:pt x="7353" y="12359"/>
                    </a:cubicBezTo>
                    <a:cubicBezTo>
                      <a:pt x="6944" y="12398"/>
                      <a:pt x="6529" y="12460"/>
                      <a:pt x="6129" y="12538"/>
                    </a:cubicBezTo>
                    <a:close/>
                    <a:moveTo>
                      <a:pt x="9626" y="12350"/>
                    </a:moveTo>
                    <a:lnTo>
                      <a:pt x="9425" y="15216"/>
                    </a:lnTo>
                    <a:cubicBezTo>
                      <a:pt x="9582" y="15214"/>
                      <a:pt x="9737" y="15203"/>
                      <a:pt x="9894" y="15194"/>
                    </a:cubicBezTo>
                    <a:cubicBezTo>
                      <a:pt x="10050" y="15186"/>
                      <a:pt x="10213" y="15175"/>
                      <a:pt x="10368" y="15159"/>
                    </a:cubicBezTo>
                    <a:cubicBezTo>
                      <a:pt x="10671" y="14778"/>
                      <a:pt x="10949" y="14389"/>
                      <a:pt x="11199" y="13988"/>
                    </a:cubicBezTo>
                    <a:cubicBezTo>
                      <a:pt x="11449" y="13586"/>
                      <a:pt x="11670" y="13171"/>
                      <a:pt x="11866" y="12752"/>
                    </a:cubicBezTo>
                    <a:cubicBezTo>
                      <a:pt x="11505" y="12651"/>
                      <a:pt x="11137" y="12565"/>
                      <a:pt x="10763" y="12497"/>
                    </a:cubicBezTo>
                    <a:cubicBezTo>
                      <a:pt x="10389" y="12429"/>
                      <a:pt x="10011" y="12384"/>
                      <a:pt x="9626" y="12350"/>
                    </a:cubicBezTo>
                    <a:close/>
                    <a:moveTo>
                      <a:pt x="12825" y="13064"/>
                    </a:moveTo>
                    <a:cubicBezTo>
                      <a:pt x="12674" y="13385"/>
                      <a:pt x="12510" y="13697"/>
                      <a:pt x="12329" y="14009"/>
                    </a:cubicBezTo>
                    <a:cubicBezTo>
                      <a:pt x="12148" y="14321"/>
                      <a:pt x="11954" y="14631"/>
                      <a:pt x="11743" y="14932"/>
                    </a:cubicBezTo>
                    <a:cubicBezTo>
                      <a:pt x="12192" y="14825"/>
                      <a:pt x="12634" y="14684"/>
                      <a:pt x="13055" y="14518"/>
                    </a:cubicBezTo>
                    <a:cubicBezTo>
                      <a:pt x="13547" y="14324"/>
                      <a:pt x="14011" y="14095"/>
                      <a:pt x="14443" y="13829"/>
                    </a:cubicBezTo>
                    <a:cubicBezTo>
                      <a:pt x="14187" y="13681"/>
                      <a:pt x="13927" y="13541"/>
                      <a:pt x="13658" y="13413"/>
                    </a:cubicBezTo>
                    <a:cubicBezTo>
                      <a:pt x="13389" y="13285"/>
                      <a:pt x="13107" y="13170"/>
                      <a:pt x="12825" y="13064"/>
                    </a:cubicBezTo>
                    <a:close/>
                  </a:path>
                </a:pathLst>
              </a:custGeom>
              <a:solidFill>
                <a:schemeClr val="accent6"/>
              </a:solidFill>
              <a:ln w="12700" cap="flat">
                <a:noFill/>
                <a:miter lim="400000"/>
              </a:ln>
              <a:effectLst/>
            </p:spPr>
            <p:txBody>
              <a:bodyPr wrap="square" lIns="45719" tIns="45719" rIns="45719" bIns="45719" numCol="1" anchor="t">
                <a:noAutofit/>
              </a:bodyPr>
              <a:lstStyle/>
              <a:p>
                <a:pPr>
                  <a:defRPr>
                    <a:latin typeface="Lato Light"/>
                    <a:ea typeface="Lato Light"/>
                    <a:cs typeface="Lato Light"/>
                    <a:sym typeface="Lato Light"/>
                  </a:defRPr>
                </a:pPr>
                <a:endParaRPr/>
              </a:p>
            </p:txBody>
          </p:sp>
          <p:sp>
            <p:nvSpPr>
              <p:cNvPr id="1251" name="Shape 10422"/>
              <p:cNvSpPr/>
              <p:nvPr/>
            </p:nvSpPr>
            <p:spPr>
              <a:xfrm>
                <a:off x="1673689" y="2240268"/>
                <a:ext cx="143073" cy="15602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307" y="15970"/>
                    </a:lnTo>
                    <a:lnTo>
                      <a:pt x="6112" y="19464"/>
                    </a:lnTo>
                    <a:cubicBezTo>
                      <a:pt x="6112" y="19464"/>
                      <a:pt x="0" y="21600"/>
                      <a:pt x="0" y="21600"/>
                    </a:cubicBezTo>
                    <a:close/>
                    <a:moveTo>
                      <a:pt x="6773" y="18782"/>
                    </a:moveTo>
                    <a:lnTo>
                      <a:pt x="1968" y="15288"/>
                    </a:lnTo>
                    <a:lnTo>
                      <a:pt x="13737" y="3150"/>
                    </a:lnTo>
                    <a:lnTo>
                      <a:pt x="18545" y="6642"/>
                    </a:lnTo>
                    <a:cubicBezTo>
                      <a:pt x="18545" y="6642"/>
                      <a:pt x="6773" y="18782"/>
                      <a:pt x="6773" y="18782"/>
                    </a:cubicBezTo>
                    <a:close/>
                    <a:moveTo>
                      <a:pt x="19218" y="5946"/>
                    </a:moveTo>
                    <a:lnTo>
                      <a:pt x="14411" y="2455"/>
                    </a:lnTo>
                    <a:lnTo>
                      <a:pt x="16792" y="0"/>
                    </a:lnTo>
                    <a:lnTo>
                      <a:pt x="21600" y="3492"/>
                    </a:lnTo>
                    <a:cubicBezTo>
                      <a:pt x="21600" y="3492"/>
                      <a:pt x="19218" y="5946"/>
                      <a:pt x="19218" y="5946"/>
                    </a:cubicBezTo>
                    <a:close/>
                  </a:path>
                </a:pathLst>
              </a:custGeom>
              <a:solidFill>
                <a:schemeClr val="accent6"/>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1252" name="Shape 10423"/>
              <p:cNvSpPr/>
              <p:nvPr/>
            </p:nvSpPr>
            <p:spPr>
              <a:xfrm>
                <a:off x="1757370" y="1980702"/>
                <a:ext cx="184228" cy="242684"/>
              </a:xfrm>
              <a:custGeom>
                <a:avLst/>
                <a:gdLst/>
                <a:ahLst/>
                <a:cxnLst>
                  <a:cxn ang="0">
                    <a:pos x="wd2" y="hd2"/>
                  </a:cxn>
                  <a:cxn ang="5400000">
                    <a:pos x="wd2" y="hd2"/>
                  </a:cxn>
                  <a:cxn ang="10800000">
                    <a:pos x="wd2" y="hd2"/>
                  </a:cxn>
                  <a:cxn ang="16200000">
                    <a:pos x="wd2" y="hd2"/>
                  </a:cxn>
                </a:cxnLst>
                <a:rect l="0" t="0" r="r" b="b"/>
                <a:pathLst>
                  <a:path w="19205" h="21362" extrusionOk="0">
                    <a:moveTo>
                      <a:pt x="10609" y="42"/>
                    </a:moveTo>
                    <a:cubicBezTo>
                      <a:pt x="8165" y="-163"/>
                      <a:pt x="5621" y="371"/>
                      <a:pt x="3560" y="1701"/>
                    </a:cubicBezTo>
                    <a:cubicBezTo>
                      <a:pt x="-561" y="4361"/>
                      <a:pt x="-1197" y="9180"/>
                      <a:pt x="2140" y="12464"/>
                    </a:cubicBezTo>
                    <a:cubicBezTo>
                      <a:pt x="4853" y="15134"/>
                      <a:pt x="9359" y="15970"/>
                      <a:pt x="13163" y="14761"/>
                    </a:cubicBezTo>
                    <a:cubicBezTo>
                      <a:pt x="13165" y="14831"/>
                      <a:pt x="13187" y="14903"/>
                      <a:pt x="13225" y="14971"/>
                    </a:cubicBezTo>
                    <a:lnTo>
                      <a:pt x="16612" y="21038"/>
                    </a:lnTo>
                    <a:cubicBezTo>
                      <a:pt x="16765" y="21312"/>
                      <a:pt x="17169" y="21437"/>
                      <a:pt x="17513" y="21315"/>
                    </a:cubicBezTo>
                    <a:lnTo>
                      <a:pt x="17878" y="21185"/>
                    </a:lnTo>
                    <a:cubicBezTo>
                      <a:pt x="18222" y="21063"/>
                      <a:pt x="18373" y="20740"/>
                      <a:pt x="18220" y="20466"/>
                    </a:cubicBezTo>
                    <a:lnTo>
                      <a:pt x="14832" y="14404"/>
                    </a:lnTo>
                    <a:cubicBezTo>
                      <a:pt x="14778" y="14306"/>
                      <a:pt x="14685" y="14237"/>
                      <a:pt x="14581" y="14182"/>
                    </a:cubicBezTo>
                    <a:cubicBezTo>
                      <a:pt x="14946" y="14005"/>
                      <a:pt x="15305" y="13815"/>
                      <a:pt x="15646" y="13595"/>
                    </a:cubicBezTo>
                    <a:cubicBezTo>
                      <a:pt x="19767" y="10936"/>
                      <a:pt x="20403" y="6117"/>
                      <a:pt x="17066" y="2832"/>
                    </a:cubicBezTo>
                    <a:cubicBezTo>
                      <a:pt x="15397" y="1190"/>
                      <a:pt x="13053" y="246"/>
                      <a:pt x="10609" y="42"/>
                    </a:cubicBezTo>
                    <a:close/>
                    <a:moveTo>
                      <a:pt x="10451" y="1236"/>
                    </a:moveTo>
                    <a:cubicBezTo>
                      <a:pt x="12511" y="1409"/>
                      <a:pt x="14487" y="2209"/>
                      <a:pt x="15893" y="3593"/>
                    </a:cubicBezTo>
                    <a:cubicBezTo>
                      <a:pt x="18705" y="6360"/>
                      <a:pt x="18170" y="10421"/>
                      <a:pt x="14697" y="12662"/>
                    </a:cubicBezTo>
                    <a:cubicBezTo>
                      <a:pt x="11225" y="14902"/>
                      <a:pt x="6130" y="14476"/>
                      <a:pt x="3318" y="11708"/>
                    </a:cubicBezTo>
                    <a:cubicBezTo>
                      <a:pt x="506" y="8941"/>
                      <a:pt x="1041" y="4881"/>
                      <a:pt x="4514" y="2640"/>
                    </a:cubicBezTo>
                    <a:cubicBezTo>
                      <a:pt x="6250" y="1519"/>
                      <a:pt x="8392" y="1064"/>
                      <a:pt x="10451" y="1236"/>
                    </a:cubicBezTo>
                    <a:close/>
                  </a:path>
                </a:pathLst>
              </a:custGeom>
              <a:solidFill>
                <a:schemeClr val="accent6"/>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1253" name="Shape 10424"/>
              <p:cNvSpPr/>
              <p:nvPr/>
            </p:nvSpPr>
            <p:spPr>
              <a:xfrm>
                <a:off x="1341503" y="2089599"/>
                <a:ext cx="163869" cy="171208"/>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chemeClr val="accent6"/>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1254" name="Shape 10425"/>
              <p:cNvSpPr/>
              <p:nvPr/>
            </p:nvSpPr>
            <p:spPr>
              <a:xfrm>
                <a:off x="1185129" y="2444371"/>
                <a:ext cx="228590" cy="181146"/>
              </a:xfrm>
              <a:custGeom>
                <a:avLst/>
                <a:gdLst/>
                <a:ahLst/>
                <a:cxnLst>
                  <a:cxn ang="0">
                    <a:pos x="wd2" y="hd2"/>
                  </a:cxn>
                  <a:cxn ang="5400000">
                    <a:pos x="wd2" y="hd2"/>
                  </a:cxn>
                  <a:cxn ang="10800000">
                    <a:pos x="wd2" y="hd2"/>
                  </a:cxn>
                  <a:cxn ang="16200000">
                    <a:pos x="wd2" y="hd2"/>
                  </a:cxn>
                </a:cxnLst>
                <a:rect l="0" t="0" r="r" b="b"/>
                <a:pathLst>
                  <a:path w="21600" h="21600" extrusionOk="0">
                    <a:moveTo>
                      <a:pt x="13666" y="8645"/>
                    </a:moveTo>
                    <a:cubicBezTo>
                      <a:pt x="12912" y="8819"/>
                      <a:pt x="12183" y="8233"/>
                      <a:pt x="12037" y="7337"/>
                    </a:cubicBezTo>
                    <a:cubicBezTo>
                      <a:pt x="11891" y="6440"/>
                      <a:pt x="12382" y="5571"/>
                      <a:pt x="13136" y="5397"/>
                    </a:cubicBezTo>
                    <a:cubicBezTo>
                      <a:pt x="13888" y="5223"/>
                      <a:pt x="14617" y="5809"/>
                      <a:pt x="14763" y="6705"/>
                    </a:cubicBezTo>
                    <a:cubicBezTo>
                      <a:pt x="14909" y="7602"/>
                      <a:pt x="14418" y="8471"/>
                      <a:pt x="13666" y="8645"/>
                    </a:cubicBezTo>
                    <a:close/>
                    <a:moveTo>
                      <a:pt x="9893" y="16176"/>
                    </a:moveTo>
                    <a:lnTo>
                      <a:pt x="7167" y="16807"/>
                    </a:lnTo>
                    <a:lnTo>
                      <a:pt x="6637" y="13559"/>
                    </a:lnTo>
                    <a:lnTo>
                      <a:pt x="9363" y="12928"/>
                    </a:lnTo>
                    <a:cubicBezTo>
                      <a:pt x="9363" y="12928"/>
                      <a:pt x="9893" y="16176"/>
                      <a:pt x="9893" y="16176"/>
                    </a:cubicBezTo>
                    <a:close/>
                    <a:moveTo>
                      <a:pt x="5604" y="17169"/>
                    </a:moveTo>
                    <a:lnTo>
                      <a:pt x="2878" y="17800"/>
                    </a:lnTo>
                    <a:lnTo>
                      <a:pt x="2348" y="14552"/>
                    </a:lnTo>
                    <a:lnTo>
                      <a:pt x="5074" y="13921"/>
                    </a:lnTo>
                    <a:cubicBezTo>
                      <a:pt x="5074" y="13921"/>
                      <a:pt x="5604" y="17169"/>
                      <a:pt x="5604" y="17169"/>
                    </a:cubicBezTo>
                    <a:close/>
                    <a:moveTo>
                      <a:pt x="12498" y="1492"/>
                    </a:moveTo>
                    <a:lnTo>
                      <a:pt x="7003" y="11626"/>
                    </a:lnTo>
                    <a:lnTo>
                      <a:pt x="694" y="13086"/>
                    </a:lnTo>
                    <a:lnTo>
                      <a:pt x="2084" y="21600"/>
                    </a:lnTo>
                    <a:lnTo>
                      <a:pt x="13469" y="18964"/>
                    </a:lnTo>
                    <a:lnTo>
                      <a:pt x="12369" y="12224"/>
                    </a:lnTo>
                    <a:lnTo>
                      <a:pt x="15993" y="11385"/>
                    </a:lnTo>
                    <a:lnTo>
                      <a:pt x="17093" y="18125"/>
                    </a:lnTo>
                    <a:lnTo>
                      <a:pt x="21600" y="17082"/>
                    </a:lnTo>
                    <a:lnTo>
                      <a:pt x="20219" y="8622"/>
                    </a:lnTo>
                    <a:lnTo>
                      <a:pt x="20832" y="8481"/>
                    </a:lnTo>
                    <a:cubicBezTo>
                      <a:pt x="20832" y="8481"/>
                      <a:pt x="12498" y="1492"/>
                      <a:pt x="12498" y="1492"/>
                    </a:cubicBezTo>
                    <a:close/>
                    <a:moveTo>
                      <a:pt x="20572" y="6974"/>
                    </a:moveTo>
                    <a:lnTo>
                      <a:pt x="20663" y="7533"/>
                    </a:lnTo>
                    <a:lnTo>
                      <a:pt x="12346" y="559"/>
                    </a:lnTo>
                    <a:lnTo>
                      <a:pt x="6626" y="11107"/>
                    </a:lnTo>
                    <a:lnTo>
                      <a:pt x="0" y="12641"/>
                    </a:lnTo>
                    <a:lnTo>
                      <a:pt x="3130" y="6656"/>
                    </a:lnTo>
                    <a:lnTo>
                      <a:pt x="9437" y="5195"/>
                    </a:lnTo>
                    <a:lnTo>
                      <a:pt x="12254" y="0"/>
                    </a:lnTo>
                    <a:cubicBezTo>
                      <a:pt x="12254" y="0"/>
                      <a:pt x="20572" y="6974"/>
                      <a:pt x="20572" y="6974"/>
                    </a:cubicBezTo>
                    <a:close/>
                  </a:path>
                </a:pathLst>
              </a:custGeom>
              <a:solidFill>
                <a:schemeClr val="accent6"/>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1255" name="Shape 10426"/>
              <p:cNvSpPr/>
              <p:nvPr/>
            </p:nvSpPr>
            <p:spPr>
              <a:xfrm>
                <a:off x="977659" y="2410805"/>
                <a:ext cx="157470" cy="183162"/>
              </a:xfrm>
              <a:custGeom>
                <a:avLst/>
                <a:gdLst/>
                <a:ahLst/>
                <a:cxnLst>
                  <a:cxn ang="0">
                    <a:pos x="wd2" y="hd2"/>
                  </a:cxn>
                  <a:cxn ang="5400000">
                    <a:pos x="wd2" y="hd2"/>
                  </a:cxn>
                  <a:cxn ang="10800000">
                    <a:pos x="wd2" y="hd2"/>
                  </a:cxn>
                  <a:cxn ang="16200000">
                    <a:pos x="wd2" y="hd2"/>
                  </a:cxn>
                </a:cxnLst>
                <a:rect l="0" t="0" r="r" b="b"/>
                <a:pathLst>
                  <a:path w="21339" h="21341" extrusionOk="0">
                    <a:moveTo>
                      <a:pt x="12205" y="0"/>
                    </a:moveTo>
                    <a:cubicBezTo>
                      <a:pt x="11720" y="1"/>
                      <a:pt x="11326" y="320"/>
                      <a:pt x="11326" y="713"/>
                    </a:cubicBezTo>
                    <a:lnTo>
                      <a:pt x="11325" y="2819"/>
                    </a:lnTo>
                    <a:cubicBezTo>
                      <a:pt x="11950" y="2747"/>
                      <a:pt x="12537" y="2740"/>
                      <a:pt x="13081" y="2776"/>
                    </a:cubicBezTo>
                    <a:lnTo>
                      <a:pt x="13083" y="713"/>
                    </a:lnTo>
                    <a:cubicBezTo>
                      <a:pt x="13083" y="320"/>
                      <a:pt x="12690" y="1"/>
                      <a:pt x="12205" y="0"/>
                    </a:cubicBezTo>
                    <a:close/>
                    <a:moveTo>
                      <a:pt x="18280" y="1334"/>
                    </a:moveTo>
                    <a:cubicBezTo>
                      <a:pt x="17859" y="1138"/>
                      <a:pt x="17322" y="1255"/>
                      <a:pt x="17079" y="1596"/>
                    </a:cubicBezTo>
                    <a:lnTo>
                      <a:pt x="15817" y="3366"/>
                    </a:lnTo>
                    <a:cubicBezTo>
                      <a:pt x="16385" y="3577"/>
                      <a:pt x="16889" y="3826"/>
                      <a:pt x="17333" y="4087"/>
                    </a:cubicBezTo>
                    <a:lnTo>
                      <a:pt x="18600" y="2308"/>
                    </a:lnTo>
                    <a:cubicBezTo>
                      <a:pt x="18843" y="1966"/>
                      <a:pt x="18700" y="1531"/>
                      <a:pt x="18280" y="1334"/>
                    </a:cubicBezTo>
                    <a:close/>
                    <a:moveTo>
                      <a:pt x="879" y="9125"/>
                    </a:moveTo>
                    <a:cubicBezTo>
                      <a:pt x="394" y="9126"/>
                      <a:pt x="0" y="9445"/>
                      <a:pt x="0" y="9839"/>
                    </a:cubicBezTo>
                    <a:cubicBezTo>
                      <a:pt x="0" y="10232"/>
                      <a:pt x="393" y="10551"/>
                      <a:pt x="879" y="10551"/>
                    </a:cubicBezTo>
                    <a:lnTo>
                      <a:pt x="3404" y="10550"/>
                    </a:lnTo>
                    <a:cubicBezTo>
                      <a:pt x="3351" y="10107"/>
                      <a:pt x="3343" y="9629"/>
                      <a:pt x="3405" y="9124"/>
                    </a:cubicBezTo>
                    <a:cubicBezTo>
                      <a:pt x="3405" y="9124"/>
                      <a:pt x="879" y="9125"/>
                      <a:pt x="879" y="9125"/>
                    </a:cubicBezTo>
                    <a:close/>
                    <a:moveTo>
                      <a:pt x="2851" y="4649"/>
                    </a:moveTo>
                    <a:cubicBezTo>
                      <a:pt x="2431" y="4453"/>
                      <a:pt x="1894" y="4570"/>
                      <a:pt x="1651" y="4911"/>
                    </a:cubicBezTo>
                    <a:cubicBezTo>
                      <a:pt x="1408" y="5251"/>
                      <a:pt x="1552" y="5687"/>
                      <a:pt x="1973" y="5884"/>
                    </a:cubicBezTo>
                    <a:lnTo>
                      <a:pt x="4171" y="6912"/>
                    </a:lnTo>
                    <a:cubicBezTo>
                      <a:pt x="4408" y="6513"/>
                      <a:pt x="4715" y="6106"/>
                      <a:pt x="5109" y="5706"/>
                    </a:cubicBezTo>
                    <a:cubicBezTo>
                      <a:pt x="5109" y="5706"/>
                      <a:pt x="2851" y="4649"/>
                      <a:pt x="2851" y="4649"/>
                    </a:cubicBezTo>
                    <a:close/>
                    <a:moveTo>
                      <a:pt x="6118" y="1310"/>
                    </a:moveTo>
                    <a:cubicBezTo>
                      <a:pt x="5698" y="1506"/>
                      <a:pt x="5553" y="1942"/>
                      <a:pt x="5795" y="2283"/>
                    </a:cubicBezTo>
                    <a:lnTo>
                      <a:pt x="7150" y="4186"/>
                    </a:lnTo>
                    <a:cubicBezTo>
                      <a:pt x="7326" y="4088"/>
                      <a:pt x="8471" y="3556"/>
                      <a:pt x="8675" y="3478"/>
                    </a:cubicBezTo>
                    <a:lnTo>
                      <a:pt x="7318" y="1570"/>
                    </a:lnTo>
                    <a:cubicBezTo>
                      <a:pt x="7075" y="1229"/>
                      <a:pt x="6538" y="1113"/>
                      <a:pt x="6118" y="1310"/>
                    </a:cubicBezTo>
                    <a:close/>
                    <a:moveTo>
                      <a:pt x="18708" y="6478"/>
                    </a:moveTo>
                    <a:cubicBezTo>
                      <a:pt x="17247" y="4749"/>
                      <a:pt x="13396" y="2259"/>
                      <a:pt x="8417" y="4592"/>
                    </a:cubicBezTo>
                    <a:cubicBezTo>
                      <a:pt x="8416" y="4592"/>
                      <a:pt x="8415" y="4593"/>
                      <a:pt x="8414" y="4593"/>
                    </a:cubicBezTo>
                    <a:cubicBezTo>
                      <a:pt x="8414" y="4593"/>
                      <a:pt x="8413" y="4593"/>
                      <a:pt x="8413" y="4594"/>
                    </a:cubicBezTo>
                    <a:cubicBezTo>
                      <a:pt x="8412" y="4594"/>
                      <a:pt x="8411" y="4594"/>
                      <a:pt x="8411" y="4595"/>
                    </a:cubicBezTo>
                    <a:cubicBezTo>
                      <a:pt x="8410" y="4595"/>
                      <a:pt x="8409" y="4595"/>
                      <a:pt x="8409" y="4596"/>
                    </a:cubicBezTo>
                    <a:cubicBezTo>
                      <a:pt x="3429" y="6929"/>
                      <a:pt x="4160" y="10880"/>
                      <a:pt x="5276" y="12771"/>
                    </a:cubicBezTo>
                    <a:cubicBezTo>
                      <a:pt x="6289" y="14473"/>
                      <a:pt x="8765" y="15342"/>
                      <a:pt x="9094" y="15507"/>
                    </a:cubicBezTo>
                    <a:cubicBezTo>
                      <a:pt x="9630" y="15775"/>
                      <a:pt x="12317" y="16498"/>
                      <a:pt x="13014" y="17370"/>
                    </a:cubicBezTo>
                    <a:cubicBezTo>
                      <a:pt x="13975" y="18570"/>
                      <a:pt x="14185" y="18516"/>
                      <a:pt x="15033" y="18314"/>
                    </a:cubicBezTo>
                    <a:cubicBezTo>
                      <a:pt x="15896" y="18109"/>
                      <a:pt x="19095" y="16611"/>
                      <a:pt x="19745" y="16106"/>
                    </a:cubicBezTo>
                    <a:cubicBezTo>
                      <a:pt x="20384" y="15611"/>
                      <a:pt x="20547" y="15491"/>
                      <a:pt x="19747" y="14216"/>
                    </a:cubicBezTo>
                    <a:cubicBezTo>
                      <a:pt x="19165" y="13290"/>
                      <a:pt x="19737" y="11040"/>
                      <a:pt x="19718" y="10529"/>
                    </a:cubicBezTo>
                    <a:cubicBezTo>
                      <a:pt x="19707" y="10216"/>
                      <a:pt x="20017" y="8041"/>
                      <a:pt x="18708" y="6478"/>
                    </a:cubicBezTo>
                    <a:close/>
                    <a:moveTo>
                      <a:pt x="21272" y="17648"/>
                    </a:moveTo>
                    <a:cubicBezTo>
                      <a:pt x="21133" y="17452"/>
                      <a:pt x="20824" y="17385"/>
                      <a:pt x="20583" y="17498"/>
                    </a:cubicBezTo>
                    <a:lnTo>
                      <a:pt x="16099" y="19599"/>
                    </a:lnTo>
                    <a:cubicBezTo>
                      <a:pt x="15858" y="19712"/>
                      <a:pt x="15775" y="19962"/>
                      <a:pt x="15914" y="20158"/>
                    </a:cubicBezTo>
                    <a:cubicBezTo>
                      <a:pt x="16053" y="20353"/>
                      <a:pt x="16361" y="20420"/>
                      <a:pt x="16603" y="20307"/>
                    </a:cubicBezTo>
                    <a:lnTo>
                      <a:pt x="21087" y="18206"/>
                    </a:lnTo>
                    <a:cubicBezTo>
                      <a:pt x="21328" y="18093"/>
                      <a:pt x="21411" y="17843"/>
                      <a:pt x="21272" y="17648"/>
                    </a:cubicBezTo>
                    <a:cubicBezTo>
                      <a:pt x="21272" y="17648"/>
                      <a:pt x="21272" y="17648"/>
                      <a:pt x="21272" y="17648"/>
                    </a:cubicBezTo>
                    <a:close/>
                    <a:moveTo>
                      <a:pt x="20584" y="16680"/>
                    </a:moveTo>
                    <a:cubicBezTo>
                      <a:pt x="20445" y="16485"/>
                      <a:pt x="20136" y="16418"/>
                      <a:pt x="19895" y="16531"/>
                    </a:cubicBezTo>
                    <a:lnTo>
                      <a:pt x="15411" y="18632"/>
                    </a:lnTo>
                    <a:cubicBezTo>
                      <a:pt x="15170" y="18745"/>
                      <a:pt x="15087" y="18995"/>
                      <a:pt x="15226" y="19190"/>
                    </a:cubicBezTo>
                    <a:cubicBezTo>
                      <a:pt x="15365" y="19386"/>
                      <a:pt x="15673" y="19453"/>
                      <a:pt x="15915" y="19340"/>
                    </a:cubicBezTo>
                    <a:lnTo>
                      <a:pt x="20399" y="17239"/>
                    </a:lnTo>
                    <a:cubicBezTo>
                      <a:pt x="20640" y="17126"/>
                      <a:pt x="20723" y="16876"/>
                      <a:pt x="20584" y="16680"/>
                    </a:cubicBezTo>
                    <a:cubicBezTo>
                      <a:pt x="20584" y="16680"/>
                      <a:pt x="20584" y="16680"/>
                      <a:pt x="20584" y="16680"/>
                    </a:cubicBezTo>
                    <a:close/>
                    <a:moveTo>
                      <a:pt x="17079" y="20429"/>
                    </a:moveTo>
                    <a:lnTo>
                      <a:pt x="20979" y="18602"/>
                    </a:lnTo>
                    <a:cubicBezTo>
                      <a:pt x="21600" y="19474"/>
                      <a:pt x="21230" y="20591"/>
                      <a:pt x="20153" y="21095"/>
                    </a:cubicBezTo>
                    <a:cubicBezTo>
                      <a:pt x="19076" y="21600"/>
                      <a:pt x="17700" y="21302"/>
                      <a:pt x="17079" y="20429"/>
                    </a:cubicBezTo>
                    <a:close/>
                  </a:path>
                </a:pathLst>
              </a:custGeom>
              <a:solidFill>
                <a:schemeClr val="accent6"/>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1256" name="Shape 10427"/>
              <p:cNvSpPr/>
              <p:nvPr/>
            </p:nvSpPr>
            <p:spPr>
              <a:xfrm>
                <a:off x="1128344" y="2197828"/>
                <a:ext cx="164534" cy="246489"/>
              </a:xfrm>
              <a:custGeom>
                <a:avLst/>
                <a:gdLst/>
                <a:ahLst/>
                <a:cxnLst>
                  <a:cxn ang="0">
                    <a:pos x="wd2" y="hd2"/>
                  </a:cxn>
                  <a:cxn ang="5400000">
                    <a:pos x="wd2" y="hd2"/>
                  </a:cxn>
                  <a:cxn ang="10800000">
                    <a:pos x="wd2" y="hd2"/>
                  </a:cxn>
                  <a:cxn ang="16200000">
                    <a:pos x="wd2" y="hd2"/>
                  </a:cxn>
                </a:cxnLst>
                <a:rect l="0" t="0" r="r" b="b"/>
                <a:pathLst>
                  <a:path w="21015" h="21600" extrusionOk="0">
                    <a:moveTo>
                      <a:pt x="0" y="938"/>
                    </a:moveTo>
                    <a:lnTo>
                      <a:pt x="6284" y="11455"/>
                    </a:lnTo>
                    <a:lnTo>
                      <a:pt x="10032" y="10516"/>
                    </a:lnTo>
                    <a:lnTo>
                      <a:pt x="6771" y="5067"/>
                    </a:lnTo>
                    <a:cubicBezTo>
                      <a:pt x="7276" y="5103"/>
                      <a:pt x="7799" y="5064"/>
                      <a:pt x="8290" y="4918"/>
                    </a:cubicBezTo>
                    <a:cubicBezTo>
                      <a:pt x="9265" y="4628"/>
                      <a:pt x="9902" y="4019"/>
                      <a:pt x="10109" y="3335"/>
                    </a:cubicBezTo>
                    <a:cubicBezTo>
                      <a:pt x="10127" y="3275"/>
                      <a:pt x="10142" y="3214"/>
                      <a:pt x="10154" y="3153"/>
                    </a:cubicBezTo>
                    <a:cubicBezTo>
                      <a:pt x="11859" y="3250"/>
                      <a:pt x="13418" y="3571"/>
                      <a:pt x="14738" y="4133"/>
                    </a:cubicBezTo>
                    <a:cubicBezTo>
                      <a:pt x="16916" y="5061"/>
                      <a:pt x="18325" y="6560"/>
                      <a:pt x="18814" y="8470"/>
                    </a:cubicBezTo>
                    <a:cubicBezTo>
                      <a:pt x="19575" y="11446"/>
                      <a:pt x="17428" y="14404"/>
                      <a:pt x="13562" y="15911"/>
                    </a:cubicBezTo>
                    <a:lnTo>
                      <a:pt x="12515" y="14314"/>
                    </a:lnTo>
                    <a:lnTo>
                      <a:pt x="15137" y="13594"/>
                    </a:lnTo>
                    <a:lnTo>
                      <a:pt x="14615" y="12797"/>
                    </a:lnTo>
                    <a:lnTo>
                      <a:pt x="5054" y="15424"/>
                    </a:lnTo>
                    <a:lnTo>
                      <a:pt x="5577" y="16221"/>
                    </a:lnTo>
                    <a:lnTo>
                      <a:pt x="8203" y="15499"/>
                    </a:lnTo>
                    <a:lnTo>
                      <a:pt x="9904" y="18094"/>
                    </a:lnTo>
                    <a:lnTo>
                      <a:pt x="4408" y="19605"/>
                    </a:lnTo>
                    <a:lnTo>
                      <a:pt x="5716" y="21600"/>
                    </a:lnTo>
                    <a:lnTo>
                      <a:pt x="21015" y="17395"/>
                    </a:lnTo>
                    <a:lnTo>
                      <a:pt x="19707" y="15399"/>
                    </a:lnTo>
                    <a:lnTo>
                      <a:pt x="15876" y="16453"/>
                    </a:lnTo>
                    <a:cubicBezTo>
                      <a:pt x="19603" y="14559"/>
                      <a:pt x="21600" y="11416"/>
                      <a:pt x="20792" y="8258"/>
                    </a:cubicBezTo>
                    <a:cubicBezTo>
                      <a:pt x="20210" y="5981"/>
                      <a:pt x="18497" y="4180"/>
                      <a:pt x="15839" y="3048"/>
                    </a:cubicBezTo>
                    <a:cubicBezTo>
                      <a:pt x="14076" y="2297"/>
                      <a:pt x="11998" y="1893"/>
                      <a:pt x="9725" y="1829"/>
                    </a:cubicBezTo>
                    <a:cubicBezTo>
                      <a:pt x="8880" y="999"/>
                      <a:pt x="7217" y="649"/>
                      <a:pt x="5755" y="1051"/>
                    </a:cubicBezTo>
                    <a:cubicBezTo>
                      <a:pt x="5329" y="1168"/>
                      <a:pt x="4967" y="1337"/>
                      <a:pt x="4668" y="1543"/>
                    </a:cubicBezTo>
                    <a:lnTo>
                      <a:pt x="3742" y="0"/>
                    </a:lnTo>
                    <a:lnTo>
                      <a:pt x="0" y="938"/>
                    </a:lnTo>
                    <a:close/>
                    <a:moveTo>
                      <a:pt x="6539" y="2246"/>
                    </a:moveTo>
                    <a:cubicBezTo>
                      <a:pt x="7096" y="2088"/>
                      <a:pt x="7748" y="2205"/>
                      <a:pt x="8082" y="2533"/>
                    </a:cubicBezTo>
                    <a:cubicBezTo>
                      <a:pt x="8426" y="2872"/>
                      <a:pt x="8318" y="3324"/>
                      <a:pt x="7835" y="3581"/>
                    </a:cubicBezTo>
                    <a:cubicBezTo>
                      <a:pt x="7738" y="3636"/>
                      <a:pt x="7630" y="3685"/>
                      <a:pt x="7504" y="3719"/>
                    </a:cubicBezTo>
                    <a:cubicBezTo>
                      <a:pt x="6877" y="3892"/>
                      <a:pt x="6149" y="3701"/>
                      <a:pt x="5884" y="3295"/>
                    </a:cubicBezTo>
                    <a:cubicBezTo>
                      <a:pt x="5620" y="2890"/>
                      <a:pt x="5916" y="2423"/>
                      <a:pt x="6539" y="2246"/>
                    </a:cubicBezTo>
                    <a:close/>
                  </a:path>
                </a:pathLst>
              </a:custGeom>
              <a:solidFill>
                <a:schemeClr val="accent6"/>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1257" name="Shape 10428"/>
              <p:cNvSpPr/>
              <p:nvPr/>
            </p:nvSpPr>
            <p:spPr>
              <a:xfrm>
                <a:off x="1740190" y="2589140"/>
                <a:ext cx="174936" cy="185259"/>
              </a:xfrm>
              <a:custGeom>
                <a:avLst/>
                <a:gdLst/>
                <a:ahLst/>
                <a:cxnLst>
                  <a:cxn ang="0">
                    <a:pos x="wd2" y="hd2"/>
                  </a:cxn>
                  <a:cxn ang="5400000">
                    <a:pos x="wd2" y="hd2"/>
                  </a:cxn>
                  <a:cxn ang="10800000">
                    <a:pos x="wd2" y="hd2"/>
                  </a:cxn>
                  <a:cxn ang="16200000">
                    <a:pos x="wd2" y="hd2"/>
                  </a:cxn>
                </a:cxnLst>
                <a:rect l="0" t="0" r="r" b="b"/>
                <a:pathLst>
                  <a:path w="21057" h="21254" extrusionOk="0">
                    <a:moveTo>
                      <a:pt x="8090" y="6610"/>
                    </a:moveTo>
                    <a:lnTo>
                      <a:pt x="8090" y="3934"/>
                    </a:lnTo>
                    <a:lnTo>
                      <a:pt x="19378" y="1852"/>
                    </a:lnTo>
                    <a:lnTo>
                      <a:pt x="19378" y="4528"/>
                    </a:lnTo>
                    <a:cubicBezTo>
                      <a:pt x="19378" y="4528"/>
                      <a:pt x="8090" y="6610"/>
                      <a:pt x="8090" y="6610"/>
                    </a:cubicBezTo>
                    <a:close/>
                    <a:moveTo>
                      <a:pt x="21057" y="0"/>
                    </a:moveTo>
                    <a:lnTo>
                      <a:pt x="6411" y="2701"/>
                    </a:lnTo>
                    <a:lnTo>
                      <a:pt x="6411" y="15495"/>
                    </a:lnTo>
                    <a:cubicBezTo>
                      <a:pt x="5363" y="15254"/>
                      <a:pt x="3972" y="15448"/>
                      <a:pt x="2666" y="16104"/>
                    </a:cubicBezTo>
                    <a:cubicBezTo>
                      <a:pt x="567" y="17160"/>
                      <a:pt x="-518" y="19009"/>
                      <a:pt x="244" y="20236"/>
                    </a:cubicBezTo>
                    <a:cubicBezTo>
                      <a:pt x="1005" y="21462"/>
                      <a:pt x="3325" y="21600"/>
                      <a:pt x="5425" y="20544"/>
                    </a:cubicBezTo>
                    <a:cubicBezTo>
                      <a:pt x="7005" y="19749"/>
                      <a:pt x="8010" y="18505"/>
                      <a:pt x="8085" y="17416"/>
                    </a:cubicBezTo>
                    <a:lnTo>
                      <a:pt x="8090" y="17416"/>
                    </a:lnTo>
                    <a:lnTo>
                      <a:pt x="8090" y="8152"/>
                    </a:lnTo>
                    <a:lnTo>
                      <a:pt x="19378" y="6070"/>
                    </a:lnTo>
                    <a:lnTo>
                      <a:pt x="19378" y="10758"/>
                    </a:lnTo>
                    <a:cubicBezTo>
                      <a:pt x="18330" y="10518"/>
                      <a:pt x="16941" y="10712"/>
                      <a:pt x="15636" y="11368"/>
                    </a:cubicBezTo>
                    <a:cubicBezTo>
                      <a:pt x="13536" y="12424"/>
                      <a:pt x="12452" y="14273"/>
                      <a:pt x="13213" y="15499"/>
                    </a:cubicBezTo>
                    <a:cubicBezTo>
                      <a:pt x="13975" y="16725"/>
                      <a:pt x="16295" y="16863"/>
                      <a:pt x="18395" y="15807"/>
                    </a:cubicBezTo>
                    <a:cubicBezTo>
                      <a:pt x="20060" y="14970"/>
                      <a:pt x="21082" y="13635"/>
                      <a:pt x="21056" y="12506"/>
                    </a:cubicBezTo>
                    <a:lnTo>
                      <a:pt x="21057" y="12506"/>
                    </a:lnTo>
                    <a:cubicBezTo>
                      <a:pt x="21057" y="12506"/>
                      <a:pt x="21057" y="0"/>
                      <a:pt x="21057" y="0"/>
                    </a:cubicBezTo>
                    <a:close/>
                  </a:path>
                </a:pathLst>
              </a:custGeom>
              <a:solidFill>
                <a:schemeClr val="accent6"/>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1258" name="Shape 10429"/>
              <p:cNvSpPr/>
              <p:nvPr/>
            </p:nvSpPr>
            <p:spPr>
              <a:xfrm>
                <a:off x="1953476" y="2442029"/>
                <a:ext cx="118695" cy="160182"/>
              </a:xfrm>
              <a:custGeom>
                <a:avLst/>
                <a:gdLst/>
                <a:ahLst/>
                <a:cxnLst>
                  <a:cxn ang="0">
                    <a:pos x="wd2" y="hd2"/>
                  </a:cxn>
                  <a:cxn ang="5400000">
                    <a:pos x="wd2" y="hd2"/>
                  </a:cxn>
                  <a:cxn ang="10800000">
                    <a:pos x="wd2" y="hd2"/>
                  </a:cxn>
                  <a:cxn ang="16200000">
                    <a:pos x="wd2" y="hd2"/>
                  </a:cxn>
                </a:cxnLst>
                <a:rect l="0" t="0" r="r" b="b"/>
                <a:pathLst>
                  <a:path w="21451" h="21511" extrusionOk="0">
                    <a:moveTo>
                      <a:pt x="18683" y="0"/>
                    </a:moveTo>
                    <a:lnTo>
                      <a:pt x="17079" y="1668"/>
                    </a:lnTo>
                    <a:cubicBezTo>
                      <a:pt x="17015" y="1638"/>
                      <a:pt x="16700" y="1488"/>
                      <a:pt x="16700" y="1488"/>
                    </a:cubicBezTo>
                    <a:lnTo>
                      <a:pt x="15441" y="2801"/>
                    </a:lnTo>
                    <a:lnTo>
                      <a:pt x="15820" y="2981"/>
                    </a:lnTo>
                    <a:lnTo>
                      <a:pt x="15441" y="3375"/>
                    </a:lnTo>
                    <a:lnTo>
                      <a:pt x="2730" y="16587"/>
                    </a:lnTo>
                    <a:cubicBezTo>
                      <a:pt x="2279" y="17056"/>
                      <a:pt x="509" y="19614"/>
                      <a:pt x="586" y="20489"/>
                    </a:cubicBezTo>
                    <a:cubicBezTo>
                      <a:pt x="597" y="20614"/>
                      <a:pt x="646" y="20706"/>
                      <a:pt x="742" y="20751"/>
                    </a:cubicBezTo>
                    <a:cubicBezTo>
                      <a:pt x="1508" y="21113"/>
                      <a:pt x="4988" y="18432"/>
                      <a:pt x="5504" y="17895"/>
                    </a:cubicBezTo>
                    <a:lnTo>
                      <a:pt x="18209" y="4684"/>
                    </a:lnTo>
                    <a:lnTo>
                      <a:pt x="18588" y="4289"/>
                    </a:lnTo>
                    <a:lnTo>
                      <a:pt x="18984" y="4477"/>
                    </a:lnTo>
                    <a:lnTo>
                      <a:pt x="14043" y="9610"/>
                    </a:lnTo>
                    <a:lnTo>
                      <a:pt x="14611" y="9879"/>
                    </a:lnTo>
                    <a:lnTo>
                      <a:pt x="20810" y="3434"/>
                    </a:lnTo>
                    <a:cubicBezTo>
                      <a:pt x="20810" y="3434"/>
                      <a:pt x="20191" y="3144"/>
                      <a:pt x="19847" y="2981"/>
                    </a:cubicBezTo>
                    <a:lnTo>
                      <a:pt x="21451" y="1313"/>
                    </a:lnTo>
                    <a:cubicBezTo>
                      <a:pt x="21451" y="1313"/>
                      <a:pt x="18683" y="0"/>
                      <a:pt x="18683" y="0"/>
                    </a:cubicBezTo>
                    <a:close/>
                    <a:moveTo>
                      <a:pt x="586" y="20489"/>
                    </a:moveTo>
                    <a:cubicBezTo>
                      <a:pt x="585" y="20448"/>
                      <a:pt x="574" y="20416"/>
                      <a:pt x="580" y="20368"/>
                    </a:cubicBezTo>
                    <a:lnTo>
                      <a:pt x="319" y="20638"/>
                    </a:lnTo>
                    <a:cubicBezTo>
                      <a:pt x="213" y="20748"/>
                      <a:pt x="-149" y="21394"/>
                      <a:pt x="68" y="21497"/>
                    </a:cubicBezTo>
                    <a:cubicBezTo>
                      <a:pt x="286" y="21600"/>
                      <a:pt x="1004" y="21123"/>
                      <a:pt x="1110" y="21013"/>
                    </a:cubicBezTo>
                    <a:lnTo>
                      <a:pt x="1371" y="20739"/>
                    </a:lnTo>
                    <a:cubicBezTo>
                      <a:pt x="1093" y="20840"/>
                      <a:pt x="868" y="20874"/>
                      <a:pt x="731" y="20810"/>
                    </a:cubicBezTo>
                    <a:cubicBezTo>
                      <a:pt x="624" y="20759"/>
                      <a:pt x="588" y="20638"/>
                      <a:pt x="586" y="20489"/>
                    </a:cubicBezTo>
                    <a:close/>
                  </a:path>
                </a:pathLst>
              </a:custGeom>
              <a:solidFill>
                <a:schemeClr val="accent6"/>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1259" name="Shape 10430"/>
              <p:cNvSpPr/>
              <p:nvPr/>
            </p:nvSpPr>
            <p:spPr>
              <a:xfrm>
                <a:off x="292966" y="340111"/>
                <a:ext cx="118833" cy="130099"/>
              </a:xfrm>
              <a:custGeom>
                <a:avLst/>
                <a:gdLst/>
                <a:ahLst/>
                <a:cxnLst>
                  <a:cxn ang="0">
                    <a:pos x="wd2" y="hd2"/>
                  </a:cxn>
                  <a:cxn ang="5400000">
                    <a:pos x="wd2" y="hd2"/>
                  </a:cxn>
                  <a:cxn ang="10800000">
                    <a:pos x="wd2" y="hd2"/>
                  </a:cxn>
                  <a:cxn ang="16200000">
                    <a:pos x="wd2" y="hd2"/>
                  </a:cxn>
                </a:cxnLst>
                <a:rect l="0" t="0" r="r" b="b"/>
                <a:pathLst>
                  <a:path w="21600" h="21600" extrusionOk="0">
                    <a:moveTo>
                      <a:pt x="10664" y="0"/>
                    </a:moveTo>
                    <a:lnTo>
                      <a:pt x="0" y="14712"/>
                    </a:lnTo>
                    <a:lnTo>
                      <a:pt x="12786" y="21600"/>
                    </a:lnTo>
                    <a:lnTo>
                      <a:pt x="21600" y="9440"/>
                    </a:lnTo>
                    <a:lnTo>
                      <a:pt x="20503" y="5300"/>
                    </a:lnTo>
                    <a:lnTo>
                      <a:pt x="10664" y="0"/>
                    </a:lnTo>
                    <a:close/>
                    <a:moveTo>
                      <a:pt x="12273" y="5578"/>
                    </a:moveTo>
                    <a:lnTo>
                      <a:pt x="16930" y="8086"/>
                    </a:lnTo>
                    <a:lnTo>
                      <a:pt x="16635" y="8492"/>
                    </a:lnTo>
                    <a:lnTo>
                      <a:pt x="11979" y="5984"/>
                    </a:lnTo>
                    <a:lnTo>
                      <a:pt x="12273" y="5578"/>
                    </a:lnTo>
                    <a:close/>
                    <a:moveTo>
                      <a:pt x="7043" y="8326"/>
                    </a:moveTo>
                    <a:lnTo>
                      <a:pt x="16357" y="13343"/>
                    </a:lnTo>
                    <a:lnTo>
                      <a:pt x="16071" y="13738"/>
                    </a:lnTo>
                    <a:lnTo>
                      <a:pt x="6757" y="8721"/>
                    </a:lnTo>
                    <a:lnTo>
                      <a:pt x="7043" y="8326"/>
                    </a:lnTo>
                    <a:close/>
                    <a:moveTo>
                      <a:pt x="5596" y="10322"/>
                    </a:moveTo>
                    <a:lnTo>
                      <a:pt x="14910" y="15339"/>
                    </a:lnTo>
                    <a:lnTo>
                      <a:pt x="14616" y="15745"/>
                    </a:lnTo>
                    <a:lnTo>
                      <a:pt x="5302" y="10728"/>
                    </a:lnTo>
                    <a:lnTo>
                      <a:pt x="5596" y="10322"/>
                    </a:lnTo>
                    <a:close/>
                    <a:moveTo>
                      <a:pt x="4150" y="12318"/>
                    </a:moveTo>
                    <a:lnTo>
                      <a:pt x="8807" y="14826"/>
                    </a:lnTo>
                    <a:lnTo>
                      <a:pt x="8512" y="15232"/>
                    </a:lnTo>
                    <a:lnTo>
                      <a:pt x="3856" y="12724"/>
                    </a:lnTo>
                    <a:lnTo>
                      <a:pt x="4150" y="12318"/>
                    </a:lnTo>
                    <a:close/>
                  </a:path>
                </a:pathLst>
              </a:custGeom>
              <a:solidFill>
                <a:schemeClr val="accent6"/>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1260" name="Shape 10431"/>
              <p:cNvSpPr/>
              <p:nvPr/>
            </p:nvSpPr>
            <p:spPr>
              <a:xfrm>
                <a:off x="386966" y="1404816"/>
                <a:ext cx="141383" cy="283383"/>
              </a:xfrm>
              <a:custGeom>
                <a:avLst/>
                <a:gdLst/>
                <a:ahLst/>
                <a:cxnLst>
                  <a:cxn ang="0">
                    <a:pos x="wd2" y="hd2"/>
                  </a:cxn>
                  <a:cxn ang="5400000">
                    <a:pos x="wd2" y="hd2"/>
                  </a:cxn>
                  <a:cxn ang="10800000">
                    <a:pos x="wd2" y="hd2"/>
                  </a:cxn>
                  <a:cxn ang="16200000">
                    <a:pos x="wd2" y="hd2"/>
                  </a:cxn>
                </a:cxnLst>
                <a:rect l="0" t="0" r="r" b="b"/>
                <a:pathLst>
                  <a:path w="21600" h="21600" extrusionOk="0">
                    <a:moveTo>
                      <a:pt x="16919" y="0"/>
                    </a:moveTo>
                    <a:lnTo>
                      <a:pt x="15512" y="1725"/>
                    </a:lnTo>
                    <a:cubicBezTo>
                      <a:pt x="15654" y="1751"/>
                      <a:pt x="17066" y="2005"/>
                      <a:pt x="17066" y="2005"/>
                    </a:cubicBezTo>
                    <a:lnTo>
                      <a:pt x="16932" y="2169"/>
                    </a:lnTo>
                    <a:lnTo>
                      <a:pt x="15379" y="1889"/>
                    </a:lnTo>
                    <a:lnTo>
                      <a:pt x="14764" y="2643"/>
                    </a:lnTo>
                    <a:cubicBezTo>
                      <a:pt x="14901" y="2667"/>
                      <a:pt x="15906" y="2848"/>
                      <a:pt x="15906" y="2848"/>
                    </a:cubicBezTo>
                    <a:lnTo>
                      <a:pt x="15773" y="3012"/>
                    </a:lnTo>
                    <a:lnTo>
                      <a:pt x="14631" y="2807"/>
                    </a:lnTo>
                    <a:lnTo>
                      <a:pt x="14016" y="3561"/>
                    </a:lnTo>
                    <a:cubicBezTo>
                      <a:pt x="14158" y="3586"/>
                      <a:pt x="15569" y="3841"/>
                      <a:pt x="15569" y="3841"/>
                    </a:cubicBezTo>
                    <a:lnTo>
                      <a:pt x="15436" y="4004"/>
                    </a:lnTo>
                    <a:lnTo>
                      <a:pt x="13883" y="3724"/>
                    </a:lnTo>
                    <a:lnTo>
                      <a:pt x="13267" y="4479"/>
                    </a:lnTo>
                    <a:cubicBezTo>
                      <a:pt x="13404" y="4504"/>
                      <a:pt x="14409" y="4684"/>
                      <a:pt x="14409" y="4684"/>
                    </a:cubicBezTo>
                    <a:lnTo>
                      <a:pt x="14276" y="4848"/>
                    </a:lnTo>
                    <a:lnTo>
                      <a:pt x="13134" y="4643"/>
                    </a:lnTo>
                    <a:lnTo>
                      <a:pt x="12519" y="5397"/>
                    </a:lnTo>
                    <a:cubicBezTo>
                      <a:pt x="12661" y="5422"/>
                      <a:pt x="14072" y="5676"/>
                      <a:pt x="14072" y="5676"/>
                    </a:cubicBezTo>
                    <a:lnTo>
                      <a:pt x="13939" y="5840"/>
                    </a:lnTo>
                    <a:lnTo>
                      <a:pt x="12386" y="5561"/>
                    </a:lnTo>
                    <a:lnTo>
                      <a:pt x="11771" y="6315"/>
                    </a:lnTo>
                    <a:cubicBezTo>
                      <a:pt x="11908" y="6339"/>
                      <a:pt x="12913" y="6520"/>
                      <a:pt x="12913" y="6520"/>
                    </a:cubicBezTo>
                    <a:lnTo>
                      <a:pt x="12780" y="6684"/>
                    </a:lnTo>
                    <a:lnTo>
                      <a:pt x="11638" y="6478"/>
                    </a:lnTo>
                    <a:lnTo>
                      <a:pt x="11023" y="7232"/>
                    </a:lnTo>
                    <a:cubicBezTo>
                      <a:pt x="11164" y="7258"/>
                      <a:pt x="12575" y="7513"/>
                      <a:pt x="12575" y="7513"/>
                    </a:cubicBezTo>
                    <a:lnTo>
                      <a:pt x="12442" y="7677"/>
                    </a:lnTo>
                    <a:lnTo>
                      <a:pt x="10890" y="7396"/>
                    </a:lnTo>
                    <a:lnTo>
                      <a:pt x="10274" y="8151"/>
                    </a:lnTo>
                    <a:cubicBezTo>
                      <a:pt x="10411" y="8176"/>
                      <a:pt x="11416" y="8356"/>
                      <a:pt x="11416" y="8356"/>
                    </a:cubicBezTo>
                    <a:lnTo>
                      <a:pt x="11283" y="8520"/>
                    </a:lnTo>
                    <a:lnTo>
                      <a:pt x="10141" y="8315"/>
                    </a:lnTo>
                    <a:lnTo>
                      <a:pt x="9526" y="9069"/>
                    </a:lnTo>
                    <a:cubicBezTo>
                      <a:pt x="9667" y="9094"/>
                      <a:pt x="11079" y="9348"/>
                      <a:pt x="11079" y="9348"/>
                    </a:cubicBezTo>
                    <a:lnTo>
                      <a:pt x="10946" y="9512"/>
                    </a:lnTo>
                    <a:lnTo>
                      <a:pt x="9392" y="9232"/>
                    </a:lnTo>
                    <a:lnTo>
                      <a:pt x="8778" y="9986"/>
                    </a:lnTo>
                    <a:cubicBezTo>
                      <a:pt x="8914" y="10011"/>
                      <a:pt x="9919" y="10193"/>
                      <a:pt x="9919" y="10193"/>
                    </a:cubicBezTo>
                    <a:lnTo>
                      <a:pt x="9786" y="10355"/>
                    </a:lnTo>
                    <a:lnTo>
                      <a:pt x="8644" y="10150"/>
                    </a:lnTo>
                    <a:lnTo>
                      <a:pt x="8029" y="10905"/>
                    </a:lnTo>
                    <a:cubicBezTo>
                      <a:pt x="8170" y="10930"/>
                      <a:pt x="9582" y="11185"/>
                      <a:pt x="9582" y="11184"/>
                    </a:cubicBezTo>
                    <a:lnTo>
                      <a:pt x="9449" y="11348"/>
                    </a:lnTo>
                    <a:lnTo>
                      <a:pt x="7896" y="11068"/>
                    </a:lnTo>
                    <a:lnTo>
                      <a:pt x="7281" y="11823"/>
                    </a:lnTo>
                    <a:cubicBezTo>
                      <a:pt x="7417" y="11847"/>
                      <a:pt x="8423" y="12028"/>
                      <a:pt x="8423" y="12028"/>
                    </a:cubicBezTo>
                    <a:lnTo>
                      <a:pt x="8289" y="12192"/>
                    </a:lnTo>
                    <a:lnTo>
                      <a:pt x="7147" y="11987"/>
                    </a:lnTo>
                    <a:lnTo>
                      <a:pt x="6533" y="12740"/>
                    </a:lnTo>
                    <a:cubicBezTo>
                      <a:pt x="6674" y="12766"/>
                      <a:pt x="8086" y="13020"/>
                      <a:pt x="8086" y="13020"/>
                    </a:cubicBezTo>
                    <a:lnTo>
                      <a:pt x="7952" y="13184"/>
                    </a:lnTo>
                    <a:lnTo>
                      <a:pt x="6399" y="12904"/>
                    </a:lnTo>
                    <a:lnTo>
                      <a:pt x="5784" y="13659"/>
                    </a:lnTo>
                    <a:cubicBezTo>
                      <a:pt x="5920" y="13684"/>
                      <a:pt x="6926" y="13864"/>
                      <a:pt x="6926" y="13864"/>
                    </a:cubicBezTo>
                    <a:lnTo>
                      <a:pt x="6792" y="14028"/>
                    </a:lnTo>
                    <a:lnTo>
                      <a:pt x="5651" y="13822"/>
                    </a:lnTo>
                    <a:lnTo>
                      <a:pt x="5036" y="14577"/>
                    </a:lnTo>
                    <a:cubicBezTo>
                      <a:pt x="5177" y="14602"/>
                      <a:pt x="6589" y="14856"/>
                      <a:pt x="6589" y="14856"/>
                    </a:cubicBezTo>
                    <a:lnTo>
                      <a:pt x="6455" y="15020"/>
                    </a:lnTo>
                    <a:lnTo>
                      <a:pt x="4902" y="14741"/>
                    </a:lnTo>
                    <a:lnTo>
                      <a:pt x="4288" y="15494"/>
                    </a:lnTo>
                    <a:cubicBezTo>
                      <a:pt x="4424" y="15519"/>
                      <a:pt x="5430" y="15700"/>
                      <a:pt x="5430" y="15700"/>
                    </a:cubicBezTo>
                    <a:lnTo>
                      <a:pt x="5296" y="15863"/>
                    </a:lnTo>
                    <a:lnTo>
                      <a:pt x="4154" y="15658"/>
                    </a:lnTo>
                    <a:lnTo>
                      <a:pt x="3540" y="16412"/>
                    </a:lnTo>
                    <a:cubicBezTo>
                      <a:pt x="3681" y="16437"/>
                      <a:pt x="5093" y="16691"/>
                      <a:pt x="5093" y="16691"/>
                    </a:cubicBezTo>
                    <a:lnTo>
                      <a:pt x="4959" y="16855"/>
                    </a:lnTo>
                    <a:lnTo>
                      <a:pt x="3406" y="16576"/>
                    </a:lnTo>
                    <a:lnTo>
                      <a:pt x="2791" y="17331"/>
                    </a:lnTo>
                    <a:cubicBezTo>
                      <a:pt x="2927" y="17355"/>
                      <a:pt x="3933" y="17536"/>
                      <a:pt x="3933" y="17536"/>
                    </a:cubicBezTo>
                    <a:lnTo>
                      <a:pt x="3799" y="17700"/>
                    </a:lnTo>
                    <a:lnTo>
                      <a:pt x="2658" y="17493"/>
                    </a:lnTo>
                    <a:lnTo>
                      <a:pt x="2042" y="18248"/>
                    </a:lnTo>
                    <a:cubicBezTo>
                      <a:pt x="2184" y="18274"/>
                      <a:pt x="3596" y="18528"/>
                      <a:pt x="3596" y="18528"/>
                    </a:cubicBezTo>
                    <a:lnTo>
                      <a:pt x="3462" y="18692"/>
                    </a:lnTo>
                    <a:lnTo>
                      <a:pt x="1909" y="18412"/>
                    </a:lnTo>
                    <a:lnTo>
                      <a:pt x="1294" y="19166"/>
                    </a:lnTo>
                    <a:cubicBezTo>
                      <a:pt x="1431" y="19191"/>
                      <a:pt x="2436" y="19371"/>
                      <a:pt x="2436" y="19371"/>
                    </a:cubicBezTo>
                    <a:lnTo>
                      <a:pt x="2303" y="19535"/>
                    </a:lnTo>
                    <a:lnTo>
                      <a:pt x="1161" y="19330"/>
                    </a:lnTo>
                    <a:lnTo>
                      <a:pt x="546" y="20084"/>
                    </a:lnTo>
                    <a:cubicBezTo>
                      <a:pt x="688" y="20109"/>
                      <a:pt x="2099" y="20364"/>
                      <a:pt x="2099" y="20364"/>
                    </a:cubicBezTo>
                    <a:lnTo>
                      <a:pt x="1966" y="20527"/>
                    </a:lnTo>
                    <a:lnTo>
                      <a:pt x="413" y="20248"/>
                    </a:lnTo>
                    <a:lnTo>
                      <a:pt x="0" y="20754"/>
                    </a:lnTo>
                    <a:lnTo>
                      <a:pt x="4681" y="21600"/>
                    </a:lnTo>
                    <a:lnTo>
                      <a:pt x="21600" y="846"/>
                    </a:lnTo>
                    <a:lnTo>
                      <a:pt x="16919" y="0"/>
                    </a:lnTo>
                    <a:close/>
                    <a:moveTo>
                      <a:pt x="18807" y="978"/>
                    </a:moveTo>
                    <a:cubicBezTo>
                      <a:pt x="19275" y="1062"/>
                      <a:pt x="19509" y="1308"/>
                      <a:pt x="19330" y="1528"/>
                    </a:cubicBezTo>
                    <a:cubicBezTo>
                      <a:pt x="19151" y="1748"/>
                      <a:pt x="18626" y="1858"/>
                      <a:pt x="18158" y="1774"/>
                    </a:cubicBezTo>
                    <a:cubicBezTo>
                      <a:pt x="17691" y="1689"/>
                      <a:pt x="17457" y="1442"/>
                      <a:pt x="17637" y="1222"/>
                    </a:cubicBezTo>
                    <a:cubicBezTo>
                      <a:pt x="17816" y="1002"/>
                      <a:pt x="18340" y="893"/>
                      <a:pt x="18807" y="978"/>
                    </a:cubicBezTo>
                    <a:close/>
                  </a:path>
                </a:pathLst>
              </a:custGeom>
              <a:solidFill>
                <a:schemeClr val="accent6"/>
              </a:solidFill>
              <a:ln w="12700" cap="flat">
                <a:noFill/>
                <a:miter lim="400000"/>
              </a:ln>
              <a:effectLst/>
            </p:spPr>
            <p:txBody>
              <a:bodyPr wrap="square" lIns="45719" tIns="45719" rIns="45719" bIns="45719" numCol="1" anchor="t">
                <a:noAutofit/>
              </a:bodyPr>
              <a:lstStyle/>
              <a:p>
                <a:pPr>
                  <a:defRPr>
                    <a:latin typeface="Lato Light"/>
                    <a:ea typeface="Lato Light"/>
                    <a:cs typeface="Lato Light"/>
                    <a:sym typeface="Lato Light"/>
                  </a:defRPr>
                </a:pPr>
                <a:endParaRPr/>
              </a:p>
            </p:txBody>
          </p:sp>
          <p:sp>
            <p:nvSpPr>
              <p:cNvPr id="1261" name="Shape 10432"/>
              <p:cNvSpPr/>
              <p:nvPr/>
            </p:nvSpPr>
            <p:spPr>
              <a:xfrm>
                <a:off x="2037438" y="2547706"/>
                <a:ext cx="125778" cy="131410"/>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chemeClr val="accent6"/>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1262" name="Shape 10433"/>
              <p:cNvSpPr/>
              <p:nvPr/>
            </p:nvSpPr>
            <p:spPr>
              <a:xfrm>
                <a:off x="1550671" y="2073710"/>
                <a:ext cx="168745" cy="152576"/>
              </a:xfrm>
              <a:custGeom>
                <a:avLst/>
                <a:gdLst/>
                <a:ahLst/>
                <a:cxnLst>
                  <a:cxn ang="0">
                    <a:pos x="wd2" y="hd2"/>
                  </a:cxn>
                  <a:cxn ang="5400000">
                    <a:pos x="wd2" y="hd2"/>
                  </a:cxn>
                  <a:cxn ang="10800000">
                    <a:pos x="wd2" y="hd2"/>
                  </a:cxn>
                  <a:cxn ang="16200000">
                    <a:pos x="wd2" y="hd2"/>
                  </a:cxn>
                </a:cxnLst>
                <a:rect l="0" t="0" r="r" b="b"/>
                <a:pathLst>
                  <a:path w="21595" h="21600" extrusionOk="0">
                    <a:moveTo>
                      <a:pt x="8914" y="18801"/>
                    </a:moveTo>
                    <a:lnTo>
                      <a:pt x="4785" y="21600"/>
                    </a:lnTo>
                    <a:lnTo>
                      <a:pt x="4816" y="16426"/>
                    </a:lnTo>
                    <a:cubicBezTo>
                      <a:pt x="4816" y="16426"/>
                      <a:pt x="8914" y="18801"/>
                      <a:pt x="8914" y="18801"/>
                    </a:cubicBezTo>
                    <a:close/>
                    <a:moveTo>
                      <a:pt x="13648" y="9886"/>
                    </a:moveTo>
                    <a:cubicBezTo>
                      <a:pt x="14256" y="10473"/>
                      <a:pt x="14710" y="11017"/>
                      <a:pt x="14897" y="11332"/>
                    </a:cubicBezTo>
                    <a:cubicBezTo>
                      <a:pt x="15850" y="10515"/>
                      <a:pt x="17245" y="10354"/>
                      <a:pt x="18616" y="11148"/>
                    </a:cubicBezTo>
                    <a:cubicBezTo>
                      <a:pt x="20411" y="12189"/>
                      <a:pt x="21595" y="16528"/>
                      <a:pt x="21595" y="16528"/>
                    </a:cubicBezTo>
                    <a:cubicBezTo>
                      <a:pt x="21595" y="16528"/>
                      <a:pt x="21592" y="16527"/>
                      <a:pt x="21588" y="16526"/>
                    </a:cubicBezTo>
                    <a:cubicBezTo>
                      <a:pt x="21592" y="16529"/>
                      <a:pt x="21593" y="16531"/>
                      <a:pt x="21593" y="16531"/>
                    </a:cubicBezTo>
                    <a:cubicBezTo>
                      <a:pt x="21593" y="16531"/>
                      <a:pt x="17444" y="17785"/>
                      <a:pt x="15649" y="16745"/>
                    </a:cubicBezTo>
                    <a:cubicBezTo>
                      <a:pt x="14292" y="15958"/>
                      <a:pt x="13682" y="14654"/>
                      <a:pt x="13824" y="13387"/>
                    </a:cubicBezTo>
                    <a:cubicBezTo>
                      <a:pt x="13475" y="13392"/>
                      <a:pt x="12782" y="13278"/>
                      <a:pt x="11970" y="13046"/>
                    </a:cubicBezTo>
                    <a:lnTo>
                      <a:pt x="9286" y="18101"/>
                    </a:lnTo>
                    <a:lnTo>
                      <a:pt x="5188" y="15725"/>
                    </a:lnTo>
                    <a:lnTo>
                      <a:pt x="7746" y="10909"/>
                    </a:lnTo>
                    <a:cubicBezTo>
                      <a:pt x="5611" y="9358"/>
                      <a:pt x="2500" y="6818"/>
                      <a:pt x="1282" y="5700"/>
                    </a:cubicBezTo>
                    <a:cubicBezTo>
                      <a:pt x="139" y="4651"/>
                      <a:pt x="14" y="4208"/>
                      <a:pt x="8" y="4074"/>
                    </a:cubicBezTo>
                    <a:cubicBezTo>
                      <a:pt x="-5" y="4066"/>
                      <a:pt x="-1" y="4060"/>
                      <a:pt x="9" y="4052"/>
                    </a:cubicBezTo>
                    <a:cubicBezTo>
                      <a:pt x="10" y="4035"/>
                      <a:pt x="13" y="4026"/>
                      <a:pt x="13" y="4026"/>
                    </a:cubicBezTo>
                    <a:cubicBezTo>
                      <a:pt x="143" y="3970"/>
                      <a:pt x="568" y="3846"/>
                      <a:pt x="2025" y="4303"/>
                    </a:cubicBezTo>
                    <a:cubicBezTo>
                      <a:pt x="3577" y="4790"/>
                      <a:pt x="7287" y="6203"/>
                      <a:pt x="9677" y="7273"/>
                    </a:cubicBezTo>
                    <a:lnTo>
                      <a:pt x="11818" y="3240"/>
                    </a:lnTo>
                    <a:lnTo>
                      <a:pt x="15917" y="5613"/>
                    </a:lnTo>
                    <a:cubicBezTo>
                      <a:pt x="15917" y="5613"/>
                      <a:pt x="13648" y="9886"/>
                      <a:pt x="13648" y="9886"/>
                    </a:cubicBezTo>
                    <a:close/>
                    <a:moveTo>
                      <a:pt x="12197" y="2525"/>
                    </a:moveTo>
                    <a:lnTo>
                      <a:pt x="13538" y="0"/>
                    </a:lnTo>
                    <a:lnTo>
                      <a:pt x="17637" y="2372"/>
                    </a:lnTo>
                    <a:lnTo>
                      <a:pt x="16296" y="4898"/>
                    </a:lnTo>
                    <a:cubicBezTo>
                      <a:pt x="16296" y="4898"/>
                      <a:pt x="12197" y="2525"/>
                      <a:pt x="12197" y="2525"/>
                    </a:cubicBezTo>
                    <a:close/>
                  </a:path>
                </a:pathLst>
              </a:custGeom>
              <a:solidFill>
                <a:schemeClr val="accent6"/>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1263" name="Shape 10434"/>
              <p:cNvSpPr/>
              <p:nvPr/>
            </p:nvSpPr>
            <p:spPr>
              <a:xfrm>
                <a:off x="977663" y="2646188"/>
                <a:ext cx="120419" cy="121625"/>
              </a:xfrm>
              <a:custGeom>
                <a:avLst/>
                <a:gdLst/>
                <a:ahLst/>
                <a:cxnLst>
                  <a:cxn ang="0">
                    <a:pos x="wd2" y="hd2"/>
                  </a:cxn>
                  <a:cxn ang="5400000">
                    <a:pos x="wd2" y="hd2"/>
                  </a:cxn>
                  <a:cxn ang="10800000">
                    <a:pos x="wd2" y="hd2"/>
                  </a:cxn>
                  <a:cxn ang="16200000">
                    <a:pos x="wd2" y="hd2"/>
                  </a:cxn>
                </a:cxnLst>
                <a:rect l="0" t="0" r="r" b="b"/>
                <a:pathLst>
                  <a:path w="19372" h="21028" extrusionOk="0">
                    <a:moveTo>
                      <a:pt x="11133" y="0"/>
                    </a:moveTo>
                    <a:cubicBezTo>
                      <a:pt x="10472" y="291"/>
                      <a:pt x="9828" y="670"/>
                      <a:pt x="9217" y="1133"/>
                    </a:cubicBezTo>
                    <a:cubicBezTo>
                      <a:pt x="8204" y="1900"/>
                      <a:pt x="7240" y="3000"/>
                      <a:pt x="7231" y="4263"/>
                    </a:cubicBezTo>
                    <a:cubicBezTo>
                      <a:pt x="7231" y="4376"/>
                      <a:pt x="7250" y="4474"/>
                      <a:pt x="7264" y="4578"/>
                    </a:cubicBezTo>
                    <a:lnTo>
                      <a:pt x="5150" y="2019"/>
                    </a:lnTo>
                    <a:cubicBezTo>
                      <a:pt x="5135" y="2030"/>
                      <a:pt x="5117" y="2042"/>
                      <a:pt x="5101" y="2053"/>
                    </a:cubicBezTo>
                    <a:cubicBezTo>
                      <a:pt x="5026" y="2106"/>
                      <a:pt x="4954" y="2159"/>
                      <a:pt x="4879" y="2213"/>
                    </a:cubicBezTo>
                    <a:lnTo>
                      <a:pt x="7422" y="5900"/>
                    </a:lnTo>
                    <a:cubicBezTo>
                      <a:pt x="4976" y="5414"/>
                      <a:pt x="2485" y="6475"/>
                      <a:pt x="1081" y="8857"/>
                    </a:cubicBezTo>
                    <a:cubicBezTo>
                      <a:pt x="-1075" y="12513"/>
                      <a:pt x="94" y="17729"/>
                      <a:pt x="3687" y="19976"/>
                    </a:cubicBezTo>
                    <a:cubicBezTo>
                      <a:pt x="6285" y="21600"/>
                      <a:pt x="9521" y="21245"/>
                      <a:pt x="12056" y="19586"/>
                    </a:cubicBezTo>
                    <a:cubicBezTo>
                      <a:pt x="14334" y="19918"/>
                      <a:pt x="16642" y="19169"/>
                      <a:pt x="18071" y="17172"/>
                    </a:cubicBezTo>
                    <a:cubicBezTo>
                      <a:pt x="20525" y="13741"/>
                      <a:pt x="19341" y="8581"/>
                      <a:pt x="15910" y="5901"/>
                    </a:cubicBezTo>
                    <a:cubicBezTo>
                      <a:pt x="14979" y="5173"/>
                      <a:pt x="13947" y="4703"/>
                      <a:pt x="12863" y="4562"/>
                    </a:cubicBezTo>
                    <a:cubicBezTo>
                      <a:pt x="12075" y="4459"/>
                      <a:pt x="11290" y="4541"/>
                      <a:pt x="10538" y="4763"/>
                    </a:cubicBezTo>
                    <a:cubicBezTo>
                      <a:pt x="10954" y="4092"/>
                      <a:pt x="11178" y="3259"/>
                      <a:pt x="11249" y="2443"/>
                    </a:cubicBezTo>
                    <a:cubicBezTo>
                      <a:pt x="11323" y="1599"/>
                      <a:pt x="11284" y="776"/>
                      <a:pt x="11133" y="0"/>
                    </a:cubicBezTo>
                    <a:close/>
                  </a:path>
                </a:pathLst>
              </a:custGeom>
              <a:solidFill>
                <a:schemeClr val="accent6"/>
              </a:solidFill>
              <a:ln w="12700" cap="flat">
                <a:noFill/>
                <a:miter lim="400000"/>
              </a:ln>
              <a:effectLst/>
            </p:spPr>
            <p:txBody>
              <a:bodyPr wrap="square" lIns="45719" tIns="45719" rIns="45719" bIns="45719" numCol="1" anchor="t">
                <a:noAutofit/>
              </a:bodyPr>
              <a:lstStyle/>
              <a:p>
                <a:pPr>
                  <a:defRPr>
                    <a:latin typeface="Lato Light"/>
                    <a:ea typeface="Lato Light"/>
                    <a:cs typeface="Lato Light"/>
                    <a:sym typeface="Lato Light"/>
                  </a:defRPr>
                </a:pPr>
                <a:endParaRPr/>
              </a:p>
            </p:txBody>
          </p:sp>
          <p:sp>
            <p:nvSpPr>
              <p:cNvPr id="1264" name="Shape 10435"/>
              <p:cNvSpPr/>
              <p:nvPr/>
            </p:nvSpPr>
            <p:spPr>
              <a:xfrm>
                <a:off x="973344" y="2522117"/>
                <a:ext cx="110109" cy="12007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0293" y="15970"/>
                    </a:lnTo>
                    <a:lnTo>
                      <a:pt x="15488" y="19464"/>
                    </a:lnTo>
                    <a:cubicBezTo>
                      <a:pt x="15488" y="19464"/>
                      <a:pt x="21600" y="21600"/>
                      <a:pt x="21600" y="21600"/>
                    </a:cubicBezTo>
                    <a:close/>
                    <a:moveTo>
                      <a:pt x="14827" y="18782"/>
                    </a:moveTo>
                    <a:lnTo>
                      <a:pt x="19632" y="15288"/>
                    </a:lnTo>
                    <a:lnTo>
                      <a:pt x="7863" y="3150"/>
                    </a:lnTo>
                    <a:lnTo>
                      <a:pt x="3055" y="6642"/>
                    </a:lnTo>
                    <a:cubicBezTo>
                      <a:pt x="3055" y="6642"/>
                      <a:pt x="14827" y="18782"/>
                      <a:pt x="14827" y="18782"/>
                    </a:cubicBezTo>
                    <a:close/>
                    <a:moveTo>
                      <a:pt x="2382" y="5946"/>
                    </a:moveTo>
                    <a:lnTo>
                      <a:pt x="7189" y="2455"/>
                    </a:lnTo>
                    <a:lnTo>
                      <a:pt x="4808" y="0"/>
                    </a:lnTo>
                    <a:lnTo>
                      <a:pt x="0" y="3492"/>
                    </a:lnTo>
                    <a:cubicBezTo>
                      <a:pt x="0" y="3492"/>
                      <a:pt x="2382" y="5946"/>
                      <a:pt x="2382" y="5946"/>
                    </a:cubicBezTo>
                    <a:close/>
                  </a:path>
                </a:pathLst>
              </a:custGeom>
              <a:solidFill>
                <a:schemeClr val="accent6"/>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1265" name="Shape 10436"/>
              <p:cNvSpPr/>
              <p:nvPr/>
            </p:nvSpPr>
            <p:spPr>
              <a:xfrm>
                <a:off x="1327608" y="2326147"/>
                <a:ext cx="100048" cy="87897"/>
              </a:xfrm>
              <a:custGeom>
                <a:avLst/>
                <a:gdLst/>
                <a:ahLst/>
                <a:cxnLst>
                  <a:cxn ang="0">
                    <a:pos x="wd2" y="hd2"/>
                  </a:cxn>
                  <a:cxn ang="5400000">
                    <a:pos x="wd2" y="hd2"/>
                  </a:cxn>
                  <a:cxn ang="10800000">
                    <a:pos x="wd2" y="hd2"/>
                  </a:cxn>
                  <a:cxn ang="16200000">
                    <a:pos x="wd2" y="hd2"/>
                  </a:cxn>
                </a:cxnLst>
                <a:rect l="0" t="0" r="r" b="b"/>
                <a:pathLst>
                  <a:path w="21184" h="21600" extrusionOk="0">
                    <a:moveTo>
                      <a:pt x="0" y="3459"/>
                    </a:moveTo>
                    <a:lnTo>
                      <a:pt x="1422" y="10208"/>
                    </a:lnTo>
                    <a:cubicBezTo>
                      <a:pt x="1422" y="10208"/>
                      <a:pt x="2469" y="10982"/>
                      <a:pt x="3219" y="10113"/>
                    </a:cubicBezTo>
                    <a:cubicBezTo>
                      <a:pt x="4049" y="9149"/>
                      <a:pt x="6494" y="8518"/>
                      <a:pt x="6992" y="11134"/>
                    </a:cubicBezTo>
                    <a:cubicBezTo>
                      <a:pt x="7491" y="13750"/>
                      <a:pt x="5522" y="14362"/>
                      <a:pt x="4296" y="14027"/>
                    </a:cubicBezTo>
                    <a:cubicBezTo>
                      <a:pt x="3187" y="13725"/>
                      <a:pt x="2357" y="14641"/>
                      <a:pt x="2357" y="14641"/>
                    </a:cubicBezTo>
                    <a:lnTo>
                      <a:pt x="3823" y="21600"/>
                    </a:lnTo>
                    <a:lnTo>
                      <a:pt x="9313" y="20212"/>
                    </a:lnTo>
                    <a:cubicBezTo>
                      <a:pt x="9313" y="20212"/>
                      <a:pt x="9635" y="19276"/>
                      <a:pt x="8958" y="18523"/>
                    </a:cubicBezTo>
                    <a:cubicBezTo>
                      <a:pt x="8134" y="17611"/>
                      <a:pt x="7558" y="15210"/>
                      <a:pt x="10150" y="14555"/>
                    </a:cubicBezTo>
                    <a:cubicBezTo>
                      <a:pt x="12743" y="13899"/>
                      <a:pt x="13216" y="16255"/>
                      <a:pt x="12736" y="17679"/>
                    </a:cubicBezTo>
                    <a:cubicBezTo>
                      <a:pt x="12378" y="18747"/>
                      <a:pt x="13070" y="19262"/>
                      <a:pt x="13070" y="19262"/>
                    </a:cubicBezTo>
                    <a:lnTo>
                      <a:pt x="17693" y="18092"/>
                    </a:lnTo>
                    <a:cubicBezTo>
                      <a:pt x="17693" y="18092"/>
                      <a:pt x="16501" y="13146"/>
                      <a:pt x="16426" y="11786"/>
                    </a:cubicBezTo>
                    <a:cubicBezTo>
                      <a:pt x="16346" y="10328"/>
                      <a:pt x="18026" y="10919"/>
                      <a:pt x="18332" y="11000"/>
                    </a:cubicBezTo>
                    <a:cubicBezTo>
                      <a:pt x="20097" y="11473"/>
                      <a:pt x="21600" y="10153"/>
                      <a:pt x="21079" y="7680"/>
                    </a:cubicBezTo>
                    <a:cubicBezTo>
                      <a:pt x="20558" y="5208"/>
                      <a:pt x="18027" y="5192"/>
                      <a:pt x="17063" y="6452"/>
                    </a:cubicBezTo>
                    <a:cubicBezTo>
                      <a:pt x="16347" y="7388"/>
                      <a:pt x="15661" y="7684"/>
                      <a:pt x="15383" y="7029"/>
                    </a:cubicBezTo>
                    <a:cubicBezTo>
                      <a:pt x="14735" y="5498"/>
                      <a:pt x="13677" y="0"/>
                      <a:pt x="13677" y="0"/>
                    </a:cubicBezTo>
                    <a:lnTo>
                      <a:pt x="9343" y="1096"/>
                    </a:lnTo>
                    <a:cubicBezTo>
                      <a:pt x="9343" y="1096"/>
                      <a:pt x="8732" y="2392"/>
                      <a:pt x="9572" y="3149"/>
                    </a:cubicBezTo>
                    <a:cubicBezTo>
                      <a:pt x="10838" y="4289"/>
                      <a:pt x="10727" y="6525"/>
                      <a:pt x="8669" y="7045"/>
                    </a:cubicBezTo>
                    <a:cubicBezTo>
                      <a:pt x="6612" y="7566"/>
                      <a:pt x="5599" y="5828"/>
                      <a:pt x="6228" y="4123"/>
                    </a:cubicBezTo>
                    <a:cubicBezTo>
                      <a:pt x="6581" y="3168"/>
                      <a:pt x="5664" y="2036"/>
                      <a:pt x="5664" y="2036"/>
                    </a:cubicBezTo>
                    <a:cubicBezTo>
                      <a:pt x="5664" y="2036"/>
                      <a:pt x="0" y="3459"/>
                      <a:pt x="0" y="3459"/>
                    </a:cubicBezTo>
                    <a:close/>
                  </a:path>
                </a:pathLst>
              </a:custGeom>
              <a:solidFill>
                <a:schemeClr val="accent6"/>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1266" name="Shape 10437"/>
              <p:cNvSpPr/>
              <p:nvPr/>
            </p:nvSpPr>
            <p:spPr>
              <a:xfrm>
                <a:off x="2128650" y="2683338"/>
                <a:ext cx="100048" cy="87897"/>
              </a:xfrm>
              <a:custGeom>
                <a:avLst/>
                <a:gdLst/>
                <a:ahLst/>
                <a:cxnLst>
                  <a:cxn ang="0">
                    <a:pos x="wd2" y="hd2"/>
                  </a:cxn>
                  <a:cxn ang="5400000">
                    <a:pos x="wd2" y="hd2"/>
                  </a:cxn>
                  <a:cxn ang="10800000">
                    <a:pos x="wd2" y="hd2"/>
                  </a:cxn>
                  <a:cxn ang="16200000">
                    <a:pos x="wd2" y="hd2"/>
                  </a:cxn>
                </a:cxnLst>
                <a:rect l="0" t="0" r="r" b="b"/>
                <a:pathLst>
                  <a:path w="21184" h="21600" extrusionOk="0">
                    <a:moveTo>
                      <a:pt x="0" y="3459"/>
                    </a:moveTo>
                    <a:lnTo>
                      <a:pt x="1422" y="10208"/>
                    </a:lnTo>
                    <a:cubicBezTo>
                      <a:pt x="1422" y="10208"/>
                      <a:pt x="2469" y="10982"/>
                      <a:pt x="3219" y="10113"/>
                    </a:cubicBezTo>
                    <a:cubicBezTo>
                      <a:pt x="4049" y="9149"/>
                      <a:pt x="6494" y="8518"/>
                      <a:pt x="6992" y="11134"/>
                    </a:cubicBezTo>
                    <a:cubicBezTo>
                      <a:pt x="7491" y="13750"/>
                      <a:pt x="5522" y="14362"/>
                      <a:pt x="4296" y="14027"/>
                    </a:cubicBezTo>
                    <a:cubicBezTo>
                      <a:pt x="3187" y="13725"/>
                      <a:pt x="2357" y="14641"/>
                      <a:pt x="2357" y="14641"/>
                    </a:cubicBezTo>
                    <a:lnTo>
                      <a:pt x="3823" y="21600"/>
                    </a:lnTo>
                    <a:lnTo>
                      <a:pt x="9313" y="20212"/>
                    </a:lnTo>
                    <a:cubicBezTo>
                      <a:pt x="9313" y="20212"/>
                      <a:pt x="9635" y="19276"/>
                      <a:pt x="8958" y="18523"/>
                    </a:cubicBezTo>
                    <a:cubicBezTo>
                      <a:pt x="8134" y="17611"/>
                      <a:pt x="7558" y="15210"/>
                      <a:pt x="10150" y="14555"/>
                    </a:cubicBezTo>
                    <a:cubicBezTo>
                      <a:pt x="12743" y="13899"/>
                      <a:pt x="13216" y="16255"/>
                      <a:pt x="12736" y="17679"/>
                    </a:cubicBezTo>
                    <a:cubicBezTo>
                      <a:pt x="12378" y="18747"/>
                      <a:pt x="13070" y="19262"/>
                      <a:pt x="13070" y="19262"/>
                    </a:cubicBezTo>
                    <a:lnTo>
                      <a:pt x="17693" y="18092"/>
                    </a:lnTo>
                    <a:cubicBezTo>
                      <a:pt x="17693" y="18092"/>
                      <a:pt x="16501" y="13146"/>
                      <a:pt x="16426" y="11786"/>
                    </a:cubicBezTo>
                    <a:cubicBezTo>
                      <a:pt x="16346" y="10328"/>
                      <a:pt x="18026" y="10919"/>
                      <a:pt x="18332" y="11000"/>
                    </a:cubicBezTo>
                    <a:cubicBezTo>
                      <a:pt x="20097" y="11473"/>
                      <a:pt x="21600" y="10153"/>
                      <a:pt x="21079" y="7680"/>
                    </a:cubicBezTo>
                    <a:cubicBezTo>
                      <a:pt x="20558" y="5208"/>
                      <a:pt x="18027" y="5192"/>
                      <a:pt x="17063" y="6452"/>
                    </a:cubicBezTo>
                    <a:cubicBezTo>
                      <a:pt x="16347" y="7388"/>
                      <a:pt x="15661" y="7684"/>
                      <a:pt x="15383" y="7029"/>
                    </a:cubicBezTo>
                    <a:cubicBezTo>
                      <a:pt x="14735" y="5498"/>
                      <a:pt x="13677" y="0"/>
                      <a:pt x="13677" y="0"/>
                    </a:cubicBezTo>
                    <a:lnTo>
                      <a:pt x="9343" y="1096"/>
                    </a:lnTo>
                    <a:cubicBezTo>
                      <a:pt x="9343" y="1096"/>
                      <a:pt x="8732" y="2392"/>
                      <a:pt x="9572" y="3149"/>
                    </a:cubicBezTo>
                    <a:cubicBezTo>
                      <a:pt x="10838" y="4289"/>
                      <a:pt x="10727" y="6525"/>
                      <a:pt x="8669" y="7045"/>
                    </a:cubicBezTo>
                    <a:cubicBezTo>
                      <a:pt x="6612" y="7566"/>
                      <a:pt x="5599" y="5828"/>
                      <a:pt x="6228" y="4123"/>
                    </a:cubicBezTo>
                    <a:cubicBezTo>
                      <a:pt x="6581" y="3168"/>
                      <a:pt x="5664" y="2036"/>
                      <a:pt x="5664" y="2036"/>
                    </a:cubicBezTo>
                    <a:cubicBezTo>
                      <a:pt x="5664" y="2036"/>
                      <a:pt x="0" y="3459"/>
                      <a:pt x="0" y="3459"/>
                    </a:cubicBezTo>
                    <a:close/>
                  </a:path>
                </a:pathLst>
              </a:custGeom>
              <a:solidFill>
                <a:schemeClr val="accent6"/>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1267" name="Shape 10438"/>
              <p:cNvSpPr/>
              <p:nvPr/>
            </p:nvSpPr>
            <p:spPr>
              <a:xfrm>
                <a:off x="207234" y="1895158"/>
                <a:ext cx="377561" cy="296198"/>
              </a:xfrm>
              <a:custGeom>
                <a:avLst/>
                <a:gdLst/>
                <a:ahLst/>
                <a:cxnLst>
                  <a:cxn ang="0">
                    <a:pos x="wd2" y="hd2"/>
                  </a:cxn>
                  <a:cxn ang="5400000">
                    <a:pos x="wd2" y="hd2"/>
                  </a:cxn>
                  <a:cxn ang="10800000">
                    <a:pos x="wd2" y="hd2"/>
                  </a:cxn>
                  <a:cxn ang="16200000">
                    <a:pos x="wd2" y="hd2"/>
                  </a:cxn>
                </a:cxnLst>
                <a:rect l="0" t="0" r="r" b="b"/>
                <a:pathLst>
                  <a:path w="21307" h="21060" extrusionOk="0">
                    <a:moveTo>
                      <a:pt x="5067" y="1750"/>
                    </a:moveTo>
                    <a:cubicBezTo>
                      <a:pt x="3889" y="2786"/>
                      <a:pt x="2937" y="4242"/>
                      <a:pt x="2399" y="6004"/>
                    </a:cubicBezTo>
                    <a:cubicBezTo>
                      <a:pt x="1643" y="8478"/>
                      <a:pt x="1865" y="11194"/>
                      <a:pt x="2990" y="13444"/>
                    </a:cubicBezTo>
                    <a:cubicBezTo>
                      <a:pt x="3870" y="15270"/>
                      <a:pt x="5250" y="16661"/>
                      <a:pt x="6922" y="17381"/>
                    </a:cubicBezTo>
                    <a:cubicBezTo>
                      <a:pt x="9451" y="18470"/>
                      <a:pt x="12240" y="17908"/>
                      <a:pt x="14313" y="15903"/>
                    </a:cubicBezTo>
                    <a:cubicBezTo>
                      <a:pt x="18651" y="11420"/>
                      <a:pt x="17421" y="3050"/>
                      <a:pt x="12063" y="580"/>
                    </a:cubicBezTo>
                    <a:cubicBezTo>
                      <a:pt x="9632" y="-540"/>
                      <a:pt x="7029" y="24"/>
                      <a:pt x="5067" y="1750"/>
                    </a:cubicBezTo>
                    <a:close/>
                    <a:moveTo>
                      <a:pt x="144" y="7069"/>
                    </a:moveTo>
                    <a:cubicBezTo>
                      <a:pt x="-293" y="10042"/>
                      <a:pt x="271" y="13045"/>
                      <a:pt x="1730" y="15515"/>
                    </a:cubicBezTo>
                    <a:cubicBezTo>
                      <a:pt x="3189" y="17984"/>
                      <a:pt x="5373" y="19623"/>
                      <a:pt x="7873" y="20142"/>
                    </a:cubicBezTo>
                    <a:cubicBezTo>
                      <a:pt x="10701" y="20729"/>
                      <a:pt x="13525" y="19737"/>
                      <a:pt x="15626" y="17642"/>
                    </a:cubicBezTo>
                    <a:cubicBezTo>
                      <a:pt x="16046" y="17223"/>
                      <a:pt x="16441" y="16757"/>
                      <a:pt x="16797" y="16253"/>
                    </a:cubicBezTo>
                    <a:lnTo>
                      <a:pt x="17968" y="17913"/>
                    </a:lnTo>
                    <a:lnTo>
                      <a:pt x="15970" y="19907"/>
                    </a:lnTo>
                    <a:lnTo>
                      <a:pt x="16784" y="21060"/>
                    </a:lnTo>
                    <a:lnTo>
                      <a:pt x="21307" y="16547"/>
                    </a:lnTo>
                    <a:lnTo>
                      <a:pt x="20493" y="15394"/>
                    </a:lnTo>
                    <a:lnTo>
                      <a:pt x="18938" y="16946"/>
                    </a:lnTo>
                    <a:lnTo>
                      <a:pt x="17563" y="14997"/>
                    </a:lnTo>
                    <a:cubicBezTo>
                      <a:pt x="17707" y="14725"/>
                      <a:pt x="17841" y="14444"/>
                      <a:pt x="17966" y="14155"/>
                    </a:cubicBezTo>
                    <a:cubicBezTo>
                      <a:pt x="18091" y="13866"/>
                      <a:pt x="18199" y="13565"/>
                      <a:pt x="18303" y="13259"/>
                    </a:cubicBezTo>
                    <a:lnTo>
                      <a:pt x="17136" y="12696"/>
                    </a:lnTo>
                    <a:cubicBezTo>
                      <a:pt x="15692" y="16941"/>
                      <a:pt x="11882" y="19452"/>
                      <a:pt x="8083" y="18663"/>
                    </a:cubicBezTo>
                    <a:cubicBezTo>
                      <a:pt x="5916" y="18213"/>
                      <a:pt x="4035" y="16787"/>
                      <a:pt x="2770" y="14646"/>
                    </a:cubicBezTo>
                    <a:cubicBezTo>
                      <a:pt x="1505" y="12506"/>
                      <a:pt x="1009" y="9913"/>
                      <a:pt x="1387" y="7336"/>
                    </a:cubicBezTo>
                    <a:lnTo>
                      <a:pt x="144" y="7069"/>
                    </a:lnTo>
                    <a:close/>
                    <a:moveTo>
                      <a:pt x="5335" y="2837"/>
                    </a:moveTo>
                    <a:cubicBezTo>
                      <a:pt x="5642" y="2548"/>
                      <a:pt x="5974" y="2294"/>
                      <a:pt x="6321" y="2074"/>
                    </a:cubicBezTo>
                    <a:cubicBezTo>
                      <a:pt x="6377" y="2352"/>
                      <a:pt x="6420" y="2628"/>
                      <a:pt x="6454" y="2908"/>
                    </a:cubicBezTo>
                    <a:cubicBezTo>
                      <a:pt x="6487" y="3187"/>
                      <a:pt x="6509" y="3473"/>
                      <a:pt x="6523" y="3753"/>
                    </a:cubicBezTo>
                    <a:cubicBezTo>
                      <a:pt x="6184" y="3733"/>
                      <a:pt x="5841" y="3731"/>
                      <a:pt x="5502" y="3739"/>
                    </a:cubicBezTo>
                    <a:cubicBezTo>
                      <a:pt x="5162" y="3747"/>
                      <a:pt x="4828" y="3763"/>
                      <a:pt x="4490" y="3799"/>
                    </a:cubicBezTo>
                    <a:cubicBezTo>
                      <a:pt x="4750" y="3452"/>
                      <a:pt x="5029" y="3126"/>
                      <a:pt x="5335" y="2837"/>
                    </a:cubicBezTo>
                    <a:close/>
                    <a:moveTo>
                      <a:pt x="3789" y="4906"/>
                    </a:moveTo>
                    <a:cubicBezTo>
                      <a:pt x="4243" y="4825"/>
                      <a:pt x="4700" y="4770"/>
                      <a:pt x="5156" y="4744"/>
                    </a:cubicBezTo>
                    <a:cubicBezTo>
                      <a:pt x="5613" y="4718"/>
                      <a:pt x="6071" y="4720"/>
                      <a:pt x="6527" y="4748"/>
                    </a:cubicBezTo>
                    <a:cubicBezTo>
                      <a:pt x="6511" y="5145"/>
                      <a:pt x="6474" y="5551"/>
                      <a:pt x="6416" y="5943"/>
                    </a:cubicBezTo>
                    <a:cubicBezTo>
                      <a:pt x="6358" y="6336"/>
                      <a:pt x="6283" y="6722"/>
                      <a:pt x="6183" y="7107"/>
                    </a:cubicBezTo>
                    <a:lnTo>
                      <a:pt x="3360" y="5893"/>
                    </a:lnTo>
                    <a:cubicBezTo>
                      <a:pt x="3422" y="5725"/>
                      <a:pt x="3488" y="5551"/>
                      <a:pt x="3560" y="5388"/>
                    </a:cubicBezTo>
                    <a:cubicBezTo>
                      <a:pt x="3631" y="5226"/>
                      <a:pt x="3708" y="5062"/>
                      <a:pt x="3789" y="4906"/>
                    </a:cubicBezTo>
                    <a:close/>
                    <a:moveTo>
                      <a:pt x="7125" y="1577"/>
                    </a:moveTo>
                    <a:cubicBezTo>
                      <a:pt x="7809" y="1267"/>
                      <a:pt x="8522" y="1093"/>
                      <a:pt x="9239" y="1060"/>
                    </a:cubicBezTo>
                    <a:cubicBezTo>
                      <a:pt x="9955" y="1028"/>
                      <a:pt x="10670" y="1129"/>
                      <a:pt x="11369" y="1374"/>
                    </a:cubicBezTo>
                    <a:lnTo>
                      <a:pt x="10388" y="4606"/>
                    </a:lnTo>
                    <a:cubicBezTo>
                      <a:pt x="9901" y="4415"/>
                      <a:pt x="9404" y="4250"/>
                      <a:pt x="8905" y="4121"/>
                    </a:cubicBezTo>
                    <a:cubicBezTo>
                      <a:pt x="8407" y="3991"/>
                      <a:pt x="7907" y="3892"/>
                      <a:pt x="7401" y="3826"/>
                    </a:cubicBezTo>
                    <a:cubicBezTo>
                      <a:pt x="7389" y="3448"/>
                      <a:pt x="7359" y="3070"/>
                      <a:pt x="7314" y="2693"/>
                    </a:cubicBezTo>
                    <a:cubicBezTo>
                      <a:pt x="7268" y="2316"/>
                      <a:pt x="7205" y="1951"/>
                      <a:pt x="7125" y="1577"/>
                    </a:cubicBezTo>
                    <a:close/>
                    <a:moveTo>
                      <a:pt x="3066" y="6829"/>
                    </a:moveTo>
                    <a:lnTo>
                      <a:pt x="5890" y="8044"/>
                    </a:lnTo>
                    <a:cubicBezTo>
                      <a:pt x="5764" y="8385"/>
                      <a:pt x="5625" y="8720"/>
                      <a:pt x="5468" y="9041"/>
                    </a:cubicBezTo>
                    <a:cubicBezTo>
                      <a:pt x="5310" y="9362"/>
                      <a:pt x="5138" y="9667"/>
                      <a:pt x="4951" y="9964"/>
                    </a:cubicBezTo>
                    <a:cubicBezTo>
                      <a:pt x="4578" y="9630"/>
                      <a:pt x="4217" y="9280"/>
                      <a:pt x="3874" y="8903"/>
                    </a:cubicBezTo>
                    <a:cubicBezTo>
                      <a:pt x="3532" y="8526"/>
                      <a:pt x="3202" y="8132"/>
                      <a:pt x="2893" y="7714"/>
                    </a:cubicBezTo>
                    <a:cubicBezTo>
                      <a:pt x="2915" y="7566"/>
                      <a:pt x="2943" y="7408"/>
                      <a:pt x="2973" y="7262"/>
                    </a:cubicBezTo>
                    <a:cubicBezTo>
                      <a:pt x="3002" y="7115"/>
                      <a:pt x="3030" y="6975"/>
                      <a:pt x="3066" y="6829"/>
                    </a:cubicBezTo>
                    <a:close/>
                    <a:moveTo>
                      <a:pt x="2802" y="9058"/>
                    </a:moveTo>
                    <a:cubicBezTo>
                      <a:pt x="3052" y="9362"/>
                      <a:pt x="3305" y="9651"/>
                      <a:pt x="3574" y="9931"/>
                    </a:cubicBezTo>
                    <a:cubicBezTo>
                      <a:pt x="3843" y="10211"/>
                      <a:pt x="4128" y="10481"/>
                      <a:pt x="4413" y="10737"/>
                    </a:cubicBezTo>
                    <a:cubicBezTo>
                      <a:pt x="4240" y="10960"/>
                      <a:pt x="4046" y="11176"/>
                      <a:pt x="3855" y="11379"/>
                    </a:cubicBezTo>
                    <a:cubicBezTo>
                      <a:pt x="3663" y="11582"/>
                      <a:pt x="3470" y="11771"/>
                      <a:pt x="3263" y="11953"/>
                    </a:cubicBezTo>
                    <a:cubicBezTo>
                      <a:pt x="3107" y="11486"/>
                      <a:pt x="2988" y="11009"/>
                      <a:pt x="2911" y="10525"/>
                    </a:cubicBezTo>
                    <a:cubicBezTo>
                      <a:pt x="2833" y="10041"/>
                      <a:pt x="2802" y="9550"/>
                      <a:pt x="2802" y="9058"/>
                    </a:cubicBezTo>
                    <a:close/>
                    <a:moveTo>
                      <a:pt x="7388" y="4838"/>
                    </a:moveTo>
                    <a:cubicBezTo>
                      <a:pt x="7847" y="4901"/>
                      <a:pt x="8303" y="5000"/>
                      <a:pt x="8754" y="5118"/>
                    </a:cubicBezTo>
                    <a:cubicBezTo>
                      <a:pt x="9206" y="5236"/>
                      <a:pt x="9653" y="5370"/>
                      <a:pt x="10094" y="5543"/>
                    </a:cubicBezTo>
                    <a:lnTo>
                      <a:pt x="9216" y="8418"/>
                    </a:lnTo>
                    <a:lnTo>
                      <a:pt x="6979" y="7448"/>
                    </a:lnTo>
                    <a:cubicBezTo>
                      <a:pt x="7094" y="7021"/>
                      <a:pt x="7183" y="6595"/>
                      <a:pt x="7252" y="6159"/>
                    </a:cubicBezTo>
                    <a:cubicBezTo>
                      <a:pt x="7322" y="5724"/>
                      <a:pt x="7367" y="5278"/>
                      <a:pt x="7388" y="4838"/>
                    </a:cubicBezTo>
                    <a:close/>
                    <a:moveTo>
                      <a:pt x="12165" y="1715"/>
                    </a:moveTo>
                    <a:cubicBezTo>
                      <a:pt x="12833" y="2062"/>
                      <a:pt x="13444" y="2537"/>
                      <a:pt x="13976" y="3110"/>
                    </a:cubicBezTo>
                    <a:cubicBezTo>
                      <a:pt x="14508" y="3682"/>
                      <a:pt x="14966" y="4359"/>
                      <a:pt x="15323" y="5120"/>
                    </a:cubicBezTo>
                    <a:cubicBezTo>
                      <a:pt x="15135" y="5280"/>
                      <a:pt x="14943" y="5448"/>
                      <a:pt x="14767" y="5624"/>
                    </a:cubicBezTo>
                    <a:cubicBezTo>
                      <a:pt x="14452" y="5938"/>
                      <a:pt x="14161" y="6276"/>
                      <a:pt x="13887" y="6638"/>
                    </a:cubicBezTo>
                    <a:cubicBezTo>
                      <a:pt x="13463" y="6301"/>
                      <a:pt x="13028" y="5991"/>
                      <a:pt x="12576" y="5709"/>
                    </a:cubicBezTo>
                    <a:cubicBezTo>
                      <a:pt x="12124" y="5427"/>
                      <a:pt x="11652" y="5181"/>
                      <a:pt x="11175" y="4956"/>
                    </a:cubicBezTo>
                    <a:lnTo>
                      <a:pt x="12165" y="1715"/>
                    </a:lnTo>
                    <a:close/>
                    <a:moveTo>
                      <a:pt x="6686" y="8385"/>
                    </a:moveTo>
                    <a:lnTo>
                      <a:pt x="8930" y="9364"/>
                    </a:lnTo>
                    <a:lnTo>
                      <a:pt x="8095" y="12078"/>
                    </a:lnTo>
                    <a:cubicBezTo>
                      <a:pt x="7666" y="11874"/>
                      <a:pt x="7252" y="11648"/>
                      <a:pt x="6844" y="11395"/>
                    </a:cubicBezTo>
                    <a:cubicBezTo>
                      <a:pt x="6436" y="11142"/>
                      <a:pt x="6042" y="10863"/>
                      <a:pt x="5658" y="10562"/>
                    </a:cubicBezTo>
                    <a:cubicBezTo>
                      <a:pt x="5865" y="10227"/>
                      <a:pt x="6051" y="9869"/>
                      <a:pt x="6224" y="9507"/>
                    </a:cubicBezTo>
                    <a:cubicBezTo>
                      <a:pt x="6396" y="9144"/>
                      <a:pt x="6550" y="8769"/>
                      <a:pt x="6686" y="8385"/>
                    </a:cubicBezTo>
                    <a:close/>
                    <a:moveTo>
                      <a:pt x="5128" y="11345"/>
                    </a:moveTo>
                    <a:cubicBezTo>
                      <a:pt x="5549" y="11679"/>
                      <a:pt x="5983" y="11985"/>
                      <a:pt x="6431" y="12264"/>
                    </a:cubicBezTo>
                    <a:cubicBezTo>
                      <a:pt x="6880" y="12543"/>
                      <a:pt x="7336" y="12801"/>
                      <a:pt x="7808" y="13024"/>
                    </a:cubicBezTo>
                    <a:lnTo>
                      <a:pt x="6820" y="16247"/>
                    </a:lnTo>
                    <a:cubicBezTo>
                      <a:pt x="6157" y="15902"/>
                      <a:pt x="5551" y="15438"/>
                      <a:pt x="5023" y="14872"/>
                    </a:cubicBezTo>
                    <a:cubicBezTo>
                      <a:pt x="4495" y="14305"/>
                      <a:pt x="4047" y="13633"/>
                      <a:pt x="3690" y="12881"/>
                    </a:cubicBezTo>
                    <a:cubicBezTo>
                      <a:pt x="3863" y="12733"/>
                      <a:pt x="4034" y="12589"/>
                      <a:pt x="4196" y="12427"/>
                    </a:cubicBezTo>
                    <a:cubicBezTo>
                      <a:pt x="4362" y="12261"/>
                      <a:pt x="4521" y="12078"/>
                      <a:pt x="4677" y="11897"/>
                    </a:cubicBezTo>
                    <a:cubicBezTo>
                      <a:pt x="4831" y="11717"/>
                      <a:pt x="4984" y="11537"/>
                      <a:pt x="5128" y="11345"/>
                    </a:cubicBezTo>
                    <a:close/>
                    <a:moveTo>
                      <a:pt x="10890" y="5884"/>
                    </a:moveTo>
                    <a:cubicBezTo>
                      <a:pt x="11322" y="6089"/>
                      <a:pt x="11745" y="6331"/>
                      <a:pt x="12155" y="6587"/>
                    </a:cubicBezTo>
                    <a:cubicBezTo>
                      <a:pt x="12566" y="6842"/>
                      <a:pt x="12970" y="7118"/>
                      <a:pt x="13357" y="7421"/>
                    </a:cubicBezTo>
                    <a:cubicBezTo>
                      <a:pt x="13134" y="7776"/>
                      <a:pt x="12924" y="8141"/>
                      <a:pt x="12741" y="8527"/>
                    </a:cubicBezTo>
                    <a:cubicBezTo>
                      <a:pt x="12557" y="8912"/>
                      <a:pt x="12392" y="9316"/>
                      <a:pt x="12250" y="9728"/>
                    </a:cubicBezTo>
                    <a:lnTo>
                      <a:pt x="10012" y="8759"/>
                    </a:lnTo>
                    <a:lnTo>
                      <a:pt x="10890" y="5884"/>
                    </a:lnTo>
                    <a:close/>
                    <a:moveTo>
                      <a:pt x="9726" y="9705"/>
                    </a:moveTo>
                    <a:lnTo>
                      <a:pt x="11963" y="10675"/>
                    </a:lnTo>
                    <a:cubicBezTo>
                      <a:pt x="11858" y="11076"/>
                      <a:pt x="11775" y="11484"/>
                      <a:pt x="11711" y="11892"/>
                    </a:cubicBezTo>
                    <a:cubicBezTo>
                      <a:pt x="11647" y="12300"/>
                      <a:pt x="11605" y="12708"/>
                      <a:pt x="11582" y="13122"/>
                    </a:cubicBezTo>
                    <a:cubicBezTo>
                      <a:pt x="11125" y="13058"/>
                      <a:pt x="10671" y="12970"/>
                      <a:pt x="10223" y="12852"/>
                    </a:cubicBezTo>
                    <a:cubicBezTo>
                      <a:pt x="9773" y="12734"/>
                      <a:pt x="9330" y="12590"/>
                      <a:pt x="8891" y="12418"/>
                    </a:cubicBezTo>
                    <a:lnTo>
                      <a:pt x="9726" y="9705"/>
                    </a:lnTo>
                    <a:close/>
                    <a:moveTo>
                      <a:pt x="15110" y="6654"/>
                    </a:moveTo>
                    <a:cubicBezTo>
                      <a:pt x="15286" y="6466"/>
                      <a:pt x="15468" y="6292"/>
                      <a:pt x="15660" y="6122"/>
                    </a:cubicBezTo>
                    <a:cubicBezTo>
                      <a:pt x="15809" y="6563"/>
                      <a:pt x="15931" y="7010"/>
                      <a:pt x="16010" y="7467"/>
                    </a:cubicBezTo>
                    <a:cubicBezTo>
                      <a:pt x="16090" y="7923"/>
                      <a:pt x="16131" y="8380"/>
                      <a:pt x="16141" y="8843"/>
                    </a:cubicBezTo>
                    <a:cubicBezTo>
                      <a:pt x="15901" y="8555"/>
                      <a:pt x="15654" y="8278"/>
                      <a:pt x="15397" y="8011"/>
                    </a:cubicBezTo>
                    <a:cubicBezTo>
                      <a:pt x="15141" y="7744"/>
                      <a:pt x="14873" y="7491"/>
                      <a:pt x="14601" y="7246"/>
                    </a:cubicBezTo>
                    <a:cubicBezTo>
                      <a:pt x="14764" y="7041"/>
                      <a:pt x="14933" y="6843"/>
                      <a:pt x="15110" y="6654"/>
                    </a:cubicBezTo>
                    <a:close/>
                    <a:moveTo>
                      <a:pt x="8605" y="13365"/>
                    </a:moveTo>
                    <a:cubicBezTo>
                      <a:pt x="9087" y="13555"/>
                      <a:pt x="9570" y="13711"/>
                      <a:pt x="10065" y="13839"/>
                    </a:cubicBezTo>
                    <a:cubicBezTo>
                      <a:pt x="10559" y="13968"/>
                      <a:pt x="11066" y="14067"/>
                      <a:pt x="11569" y="14134"/>
                    </a:cubicBezTo>
                    <a:cubicBezTo>
                      <a:pt x="11579" y="14515"/>
                      <a:pt x="11603" y="14896"/>
                      <a:pt x="11648" y="15275"/>
                    </a:cubicBezTo>
                    <a:cubicBezTo>
                      <a:pt x="11692" y="15655"/>
                      <a:pt x="11756" y="16033"/>
                      <a:pt x="11835" y="16409"/>
                    </a:cubicBezTo>
                    <a:cubicBezTo>
                      <a:pt x="11155" y="16714"/>
                      <a:pt x="10449" y="16879"/>
                      <a:pt x="9738" y="16910"/>
                    </a:cubicBezTo>
                    <a:cubicBezTo>
                      <a:pt x="9027" y="16940"/>
                      <a:pt x="8310" y="16830"/>
                      <a:pt x="7616" y="16588"/>
                    </a:cubicBezTo>
                    <a:lnTo>
                      <a:pt x="8605" y="13365"/>
                    </a:lnTo>
                    <a:close/>
                    <a:moveTo>
                      <a:pt x="14057" y="8009"/>
                    </a:moveTo>
                    <a:cubicBezTo>
                      <a:pt x="14422" y="8337"/>
                      <a:pt x="14775" y="8689"/>
                      <a:pt x="15111" y="9059"/>
                    </a:cubicBezTo>
                    <a:cubicBezTo>
                      <a:pt x="15447" y="9428"/>
                      <a:pt x="15766" y="9827"/>
                      <a:pt x="16070" y="10236"/>
                    </a:cubicBezTo>
                    <a:cubicBezTo>
                      <a:pt x="16047" y="10416"/>
                      <a:pt x="16018" y="10584"/>
                      <a:pt x="15985" y="10762"/>
                    </a:cubicBezTo>
                    <a:cubicBezTo>
                      <a:pt x="15951" y="10941"/>
                      <a:pt x="15911" y="11125"/>
                      <a:pt x="15868" y="11302"/>
                    </a:cubicBezTo>
                    <a:lnTo>
                      <a:pt x="13053" y="10079"/>
                    </a:lnTo>
                    <a:cubicBezTo>
                      <a:pt x="13184" y="9711"/>
                      <a:pt x="13327" y="9356"/>
                      <a:pt x="13495" y="9010"/>
                    </a:cubicBezTo>
                    <a:cubicBezTo>
                      <a:pt x="13664" y="8666"/>
                      <a:pt x="13854" y="8327"/>
                      <a:pt x="14057" y="8009"/>
                    </a:cubicBezTo>
                    <a:close/>
                    <a:moveTo>
                      <a:pt x="12766" y="11025"/>
                    </a:moveTo>
                    <a:lnTo>
                      <a:pt x="15589" y="12240"/>
                    </a:lnTo>
                    <a:cubicBezTo>
                      <a:pt x="15538" y="12379"/>
                      <a:pt x="15478" y="12512"/>
                      <a:pt x="15420" y="12646"/>
                    </a:cubicBezTo>
                    <a:cubicBezTo>
                      <a:pt x="15362" y="12781"/>
                      <a:pt x="15300" y="12920"/>
                      <a:pt x="15235" y="13051"/>
                    </a:cubicBezTo>
                    <a:cubicBezTo>
                      <a:pt x="14772" y="13135"/>
                      <a:pt x="14310" y="13192"/>
                      <a:pt x="13844" y="13219"/>
                    </a:cubicBezTo>
                    <a:cubicBezTo>
                      <a:pt x="13378" y="13246"/>
                      <a:pt x="12908" y="13242"/>
                      <a:pt x="12443" y="13212"/>
                    </a:cubicBezTo>
                    <a:cubicBezTo>
                      <a:pt x="12460" y="12842"/>
                      <a:pt x="12494" y="12473"/>
                      <a:pt x="12547" y="12108"/>
                    </a:cubicBezTo>
                    <a:cubicBezTo>
                      <a:pt x="12600" y="11743"/>
                      <a:pt x="12676" y="11385"/>
                      <a:pt x="12766" y="11025"/>
                    </a:cubicBezTo>
                    <a:close/>
                    <a:moveTo>
                      <a:pt x="12438" y="14215"/>
                    </a:moveTo>
                    <a:cubicBezTo>
                      <a:pt x="12795" y="14238"/>
                      <a:pt x="13149" y="14243"/>
                      <a:pt x="13506" y="14234"/>
                    </a:cubicBezTo>
                    <a:cubicBezTo>
                      <a:pt x="13864" y="14225"/>
                      <a:pt x="14224" y="14203"/>
                      <a:pt x="14580" y="14162"/>
                    </a:cubicBezTo>
                    <a:cubicBezTo>
                      <a:pt x="14335" y="14509"/>
                      <a:pt x="14059" y="14834"/>
                      <a:pt x="13766" y="15127"/>
                    </a:cubicBezTo>
                    <a:cubicBezTo>
                      <a:pt x="13423" y="15469"/>
                      <a:pt x="13055" y="15771"/>
                      <a:pt x="12662" y="16025"/>
                    </a:cubicBezTo>
                    <a:cubicBezTo>
                      <a:pt x="12600" y="15726"/>
                      <a:pt x="12549" y="15427"/>
                      <a:pt x="12511" y="15126"/>
                    </a:cubicBezTo>
                    <a:cubicBezTo>
                      <a:pt x="12473" y="14824"/>
                      <a:pt x="12451" y="14518"/>
                      <a:pt x="12438" y="14215"/>
                    </a:cubicBezTo>
                    <a:close/>
                  </a:path>
                </a:pathLst>
              </a:custGeom>
              <a:solidFill>
                <a:schemeClr val="accent6"/>
              </a:solidFill>
              <a:ln w="12700" cap="flat">
                <a:noFill/>
                <a:miter lim="400000"/>
              </a:ln>
              <a:effectLst/>
            </p:spPr>
            <p:txBody>
              <a:bodyPr wrap="square" lIns="45719" tIns="45719" rIns="45719" bIns="45719" numCol="1" anchor="t">
                <a:noAutofit/>
              </a:bodyPr>
              <a:lstStyle/>
              <a:p>
                <a:pPr>
                  <a:defRPr>
                    <a:latin typeface="Lato Light"/>
                    <a:ea typeface="Lato Light"/>
                    <a:cs typeface="Lato Light"/>
                    <a:sym typeface="Lato Light"/>
                  </a:defRPr>
                </a:pPr>
                <a:endParaRPr/>
              </a:p>
            </p:txBody>
          </p:sp>
          <p:sp>
            <p:nvSpPr>
              <p:cNvPr id="1268" name="Shape 10439"/>
              <p:cNvSpPr/>
              <p:nvPr/>
            </p:nvSpPr>
            <p:spPr>
              <a:xfrm>
                <a:off x="147352" y="1762107"/>
                <a:ext cx="127979" cy="129260"/>
              </a:xfrm>
              <a:custGeom>
                <a:avLst/>
                <a:gdLst/>
                <a:ahLst/>
                <a:cxnLst>
                  <a:cxn ang="0">
                    <a:pos x="wd2" y="hd2"/>
                  </a:cxn>
                  <a:cxn ang="5400000">
                    <a:pos x="wd2" y="hd2"/>
                  </a:cxn>
                  <a:cxn ang="10800000">
                    <a:pos x="wd2" y="hd2"/>
                  </a:cxn>
                  <a:cxn ang="16200000">
                    <a:pos x="wd2" y="hd2"/>
                  </a:cxn>
                </a:cxnLst>
                <a:rect l="0" t="0" r="r" b="b"/>
                <a:pathLst>
                  <a:path w="19372" h="21028" extrusionOk="0">
                    <a:moveTo>
                      <a:pt x="11133" y="0"/>
                    </a:moveTo>
                    <a:cubicBezTo>
                      <a:pt x="10472" y="291"/>
                      <a:pt x="9828" y="670"/>
                      <a:pt x="9217" y="1133"/>
                    </a:cubicBezTo>
                    <a:cubicBezTo>
                      <a:pt x="8204" y="1900"/>
                      <a:pt x="7240" y="3000"/>
                      <a:pt x="7231" y="4263"/>
                    </a:cubicBezTo>
                    <a:cubicBezTo>
                      <a:pt x="7231" y="4376"/>
                      <a:pt x="7250" y="4474"/>
                      <a:pt x="7264" y="4578"/>
                    </a:cubicBezTo>
                    <a:lnTo>
                      <a:pt x="5150" y="2019"/>
                    </a:lnTo>
                    <a:cubicBezTo>
                      <a:pt x="5135" y="2030"/>
                      <a:pt x="5117" y="2041"/>
                      <a:pt x="5101" y="2053"/>
                    </a:cubicBezTo>
                    <a:cubicBezTo>
                      <a:pt x="5026" y="2106"/>
                      <a:pt x="4954" y="2159"/>
                      <a:pt x="4879" y="2213"/>
                    </a:cubicBezTo>
                    <a:lnTo>
                      <a:pt x="7422" y="5900"/>
                    </a:lnTo>
                    <a:cubicBezTo>
                      <a:pt x="4976" y="5414"/>
                      <a:pt x="2485" y="6475"/>
                      <a:pt x="1081" y="8857"/>
                    </a:cubicBezTo>
                    <a:cubicBezTo>
                      <a:pt x="-1075" y="12513"/>
                      <a:pt x="94" y="17729"/>
                      <a:pt x="3687" y="19976"/>
                    </a:cubicBezTo>
                    <a:cubicBezTo>
                      <a:pt x="6285" y="21600"/>
                      <a:pt x="9521" y="21245"/>
                      <a:pt x="12056" y="19586"/>
                    </a:cubicBezTo>
                    <a:cubicBezTo>
                      <a:pt x="14334" y="19918"/>
                      <a:pt x="16642" y="19169"/>
                      <a:pt x="18071" y="17172"/>
                    </a:cubicBezTo>
                    <a:cubicBezTo>
                      <a:pt x="20525" y="13741"/>
                      <a:pt x="19341" y="8581"/>
                      <a:pt x="15910" y="5901"/>
                    </a:cubicBezTo>
                    <a:cubicBezTo>
                      <a:pt x="14979" y="5173"/>
                      <a:pt x="13947" y="4703"/>
                      <a:pt x="12863" y="4562"/>
                    </a:cubicBezTo>
                    <a:cubicBezTo>
                      <a:pt x="12075" y="4459"/>
                      <a:pt x="11290" y="4541"/>
                      <a:pt x="10538" y="4763"/>
                    </a:cubicBezTo>
                    <a:cubicBezTo>
                      <a:pt x="10954" y="4092"/>
                      <a:pt x="11178" y="3259"/>
                      <a:pt x="11249" y="2443"/>
                    </a:cubicBezTo>
                    <a:cubicBezTo>
                      <a:pt x="11323" y="1599"/>
                      <a:pt x="11284" y="776"/>
                      <a:pt x="11133" y="0"/>
                    </a:cubicBezTo>
                    <a:close/>
                  </a:path>
                </a:pathLst>
              </a:custGeom>
              <a:solidFill>
                <a:schemeClr val="accent6"/>
              </a:solidFill>
              <a:ln w="12700" cap="flat">
                <a:noFill/>
                <a:miter lim="400000"/>
              </a:ln>
              <a:effectLst/>
            </p:spPr>
            <p:txBody>
              <a:bodyPr wrap="square" lIns="45719" tIns="45719" rIns="45719" bIns="45719" numCol="1" anchor="t">
                <a:noAutofit/>
              </a:bodyPr>
              <a:lstStyle/>
              <a:p>
                <a:pPr>
                  <a:defRPr>
                    <a:latin typeface="Lato Light"/>
                    <a:ea typeface="Lato Light"/>
                    <a:cs typeface="Lato Light"/>
                    <a:sym typeface="Lato Light"/>
                  </a:defRPr>
                </a:pPr>
                <a:endParaRPr/>
              </a:p>
            </p:txBody>
          </p:sp>
          <p:sp>
            <p:nvSpPr>
              <p:cNvPr id="1269" name="Shape 10440"/>
              <p:cNvSpPr/>
              <p:nvPr/>
            </p:nvSpPr>
            <p:spPr>
              <a:xfrm>
                <a:off x="512069" y="1688992"/>
                <a:ext cx="137042" cy="143179"/>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chemeClr val="accent6"/>
              </a:solidFill>
              <a:ln w="12700" cap="flat">
                <a:noFill/>
                <a:miter lim="400000"/>
              </a:ln>
              <a:effectLst/>
            </p:spPr>
            <p:txBody>
              <a:bodyPr wrap="square" lIns="45719" tIns="45719" rIns="45719" bIns="45719" numCol="1" anchor="t">
                <a:noAutofit/>
              </a:bodyPr>
              <a:lstStyle/>
              <a:p>
                <a:pPr>
                  <a:defRPr>
                    <a:latin typeface="Lato Light"/>
                    <a:ea typeface="Lato Light"/>
                    <a:cs typeface="Lato Light"/>
                    <a:sym typeface="Lato Light"/>
                  </a:defRPr>
                </a:pPr>
                <a:endParaRPr/>
              </a:p>
            </p:txBody>
          </p:sp>
          <p:sp>
            <p:nvSpPr>
              <p:cNvPr id="1270" name="Shape 10441"/>
              <p:cNvSpPr/>
              <p:nvPr/>
            </p:nvSpPr>
            <p:spPr>
              <a:xfrm>
                <a:off x="71895" y="1243777"/>
                <a:ext cx="153840" cy="202653"/>
              </a:xfrm>
              <a:custGeom>
                <a:avLst/>
                <a:gdLst/>
                <a:ahLst/>
                <a:cxnLst>
                  <a:cxn ang="0">
                    <a:pos x="wd2" y="hd2"/>
                  </a:cxn>
                  <a:cxn ang="5400000">
                    <a:pos x="wd2" y="hd2"/>
                  </a:cxn>
                  <a:cxn ang="10800000">
                    <a:pos x="wd2" y="hd2"/>
                  </a:cxn>
                  <a:cxn ang="16200000">
                    <a:pos x="wd2" y="hd2"/>
                  </a:cxn>
                </a:cxnLst>
                <a:rect l="0" t="0" r="r" b="b"/>
                <a:pathLst>
                  <a:path w="19205" h="21362" extrusionOk="0">
                    <a:moveTo>
                      <a:pt x="10609" y="42"/>
                    </a:moveTo>
                    <a:cubicBezTo>
                      <a:pt x="8165" y="-163"/>
                      <a:pt x="5621" y="371"/>
                      <a:pt x="3560" y="1701"/>
                    </a:cubicBezTo>
                    <a:cubicBezTo>
                      <a:pt x="-561" y="4361"/>
                      <a:pt x="-1197" y="9180"/>
                      <a:pt x="2140" y="12464"/>
                    </a:cubicBezTo>
                    <a:cubicBezTo>
                      <a:pt x="4853" y="15134"/>
                      <a:pt x="9359" y="15970"/>
                      <a:pt x="13163" y="14761"/>
                    </a:cubicBezTo>
                    <a:cubicBezTo>
                      <a:pt x="13165" y="14831"/>
                      <a:pt x="13187" y="14903"/>
                      <a:pt x="13225" y="14971"/>
                    </a:cubicBezTo>
                    <a:lnTo>
                      <a:pt x="16612" y="21038"/>
                    </a:lnTo>
                    <a:cubicBezTo>
                      <a:pt x="16765" y="21312"/>
                      <a:pt x="17169" y="21437"/>
                      <a:pt x="17513" y="21315"/>
                    </a:cubicBezTo>
                    <a:lnTo>
                      <a:pt x="17878" y="21185"/>
                    </a:lnTo>
                    <a:cubicBezTo>
                      <a:pt x="18222" y="21063"/>
                      <a:pt x="18373" y="20740"/>
                      <a:pt x="18220" y="20466"/>
                    </a:cubicBezTo>
                    <a:lnTo>
                      <a:pt x="14832" y="14404"/>
                    </a:lnTo>
                    <a:cubicBezTo>
                      <a:pt x="14778" y="14306"/>
                      <a:pt x="14685" y="14237"/>
                      <a:pt x="14581" y="14182"/>
                    </a:cubicBezTo>
                    <a:cubicBezTo>
                      <a:pt x="14946" y="14005"/>
                      <a:pt x="15305" y="13815"/>
                      <a:pt x="15646" y="13595"/>
                    </a:cubicBezTo>
                    <a:cubicBezTo>
                      <a:pt x="19767" y="10936"/>
                      <a:pt x="20403" y="6117"/>
                      <a:pt x="17066" y="2832"/>
                    </a:cubicBezTo>
                    <a:cubicBezTo>
                      <a:pt x="15397" y="1190"/>
                      <a:pt x="13053" y="246"/>
                      <a:pt x="10609" y="42"/>
                    </a:cubicBezTo>
                    <a:close/>
                    <a:moveTo>
                      <a:pt x="10451" y="1236"/>
                    </a:moveTo>
                    <a:cubicBezTo>
                      <a:pt x="12511" y="1409"/>
                      <a:pt x="14487" y="2209"/>
                      <a:pt x="15893" y="3593"/>
                    </a:cubicBezTo>
                    <a:cubicBezTo>
                      <a:pt x="18705" y="6360"/>
                      <a:pt x="18170" y="10421"/>
                      <a:pt x="14697" y="12662"/>
                    </a:cubicBezTo>
                    <a:cubicBezTo>
                      <a:pt x="11225" y="14902"/>
                      <a:pt x="6130" y="14476"/>
                      <a:pt x="3318" y="11708"/>
                    </a:cubicBezTo>
                    <a:cubicBezTo>
                      <a:pt x="506" y="8941"/>
                      <a:pt x="1041" y="4881"/>
                      <a:pt x="4514" y="2640"/>
                    </a:cubicBezTo>
                    <a:cubicBezTo>
                      <a:pt x="6250" y="1519"/>
                      <a:pt x="8392" y="1064"/>
                      <a:pt x="10451" y="1236"/>
                    </a:cubicBezTo>
                    <a:close/>
                  </a:path>
                </a:pathLst>
              </a:custGeom>
              <a:solidFill>
                <a:schemeClr val="accent6"/>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1271" name="Shape 10442"/>
              <p:cNvSpPr/>
              <p:nvPr/>
            </p:nvSpPr>
            <p:spPr>
              <a:xfrm>
                <a:off x="495450" y="1553482"/>
                <a:ext cx="130543" cy="114690"/>
              </a:xfrm>
              <a:custGeom>
                <a:avLst/>
                <a:gdLst/>
                <a:ahLst/>
                <a:cxnLst>
                  <a:cxn ang="0">
                    <a:pos x="wd2" y="hd2"/>
                  </a:cxn>
                  <a:cxn ang="5400000">
                    <a:pos x="wd2" y="hd2"/>
                  </a:cxn>
                  <a:cxn ang="10800000">
                    <a:pos x="wd2" y="hd2"/>
                  </a:cxn>
                  <a:cxn ang="16200000">
                    <a:pos x="wd2" y="hd2"/>
                  </a:cxn>
                </a:cxnLst>
                <a:rect l="0" t="0" r="r" b="b"/>
                <a:pathLst>
                  <a:path w="21184" h="21600" extrusionOk="0">
                    <a:moveTo>
                      <a:pt x="0" y="3459"/>
                    </a:moveTo>
                    <a:lnTo>
                      <a:pt x="1422" y="10208"/>
                    </a:lnTo>
                    <a:cubicBezTo>
                      <a:pt x="1422" y="10208"/>
                      <a:pt x="2469" y="10982"/>
                      <a:pt x="3219" y="10113"/>
                    </a:cubicBezTo>
                    <a:cubicBezTo>
                      <a:pt x="4049" y="9149"/>
                      <a:pt x="6494" y="8518"/>
                      <a:pt x="6992" y="11134"/>
                    </a:cubicBezTo>
                    <a:cubicBezTo>
                      <a:pt x="7491" y="13750"/>
                      <a:pt x="5522" y="14362"/>
                      <a:pt x="4296" y="14027"/>
                    </a:cubicBezTo>
                    <a:cubicBezTo>
                      <a:pt x="3187" y="13725"/>
                      <a:pt x="2357" y="14641"/>
                      <a:pt x="2357" y="14641"/>
                    </a:cubicBezTo>
                    <a:lnTo>
                      <a:pt x="3823" y="21600"/>
                    </a:lnTo>
                    <a:lnTo>
                      <a:pt x="9313" y="20212"/>
                    </a:lnTo>
                    <a:cubicBezTo>
                      <a:pt x="9313" y="20212"/>
                      <a:pt x="9635" y="19276"/>
                      <a:pt x="8958" y="18523"/>
                    </a:cubicBezTo>
                    <a:cubicBezTo>
                      <a:pt x="8134" y="17611"/>
                      <a:pt x="7558" y="15210"/>
                      <a:pt x="10150" y="14555"/>
                    </a:cubicBezTo>
                    <a:cubicBezTo>
                      <a:pt x="12743" y="13899"/>
                      <a:pt x="13216" y="16255"/>
                      <a:pt x="12736" y="17679"/>
                    </a:cubicBezTo>
                    <a:cubicBezTo>
                      <a:pt x="12378" y="18747"/>
                      <a:pt x="13070" y="19262"/>
                      <a:pt x="13070" y="19262"/>
                    </a:cubicBezTo>
                    <a:lnTo>
                      <a:pt x="17693" y="18092"/>
                    </a:lnTo>
                    <a:cubicBezTo>
                      <a:pt x="17693" y="18092"/>
                      <a:pt x="16501" y="13146"/>
                      <a:pt x="16426" y="11786"/>
                    </a:cubicBezTo>
                    <a:cubicBezTo>
                      <a:pt x="16346" y="10328"/>
                      <a:pt x="18026" y="10919"/>
                      <a:pt x="18332" y="11000"/>
                    </a:cubicBezTo>
                    <a:cubicBezTo>
                      <a:pt x="20097" y="11473"/>
                      <a:pt x="21600" y="10153"/>
                      <a:pt x="21079" y="7680"/>
                    </a:cubicBezTo>
                    <a:cubicBezTo>
                      <a:pt x="20558" y="5208"/>
                      <a:pt x="18027" y="5192"/>
                      <a:pt x="17063" y="6452"/>
                    </a:cubicBezTo>
                    <a:cubicBezTo>
                      <a:pt x="16347" y="7388"/>
                      <a:pt x="15661" y="7684"/>
                      <a:pt x="15383" y="7029"/>
                    </a:cubicBezTo>
                    <a:cubicBezTo>
                      <a:pt x="14735" y="5498"/>
                      <a:pt x="13677" y="0"/>
                      <a:pt x="13677" y="0"/>
                    </a:cubicBezTo>
                    <a:lnTo>
                      <a:pt x="9343" y="1096"/>
                    </a:lnTo>
                    <a:cubicBezTo>
                      <a:pt x="9343" y="1096"/>
                      <a:pt x="8732" y="2392"/>
                      <a:pt x="9572" y="3149"/>
                    </a:cubicBezTo>
                    <a:cubicBezTo>
                      <a:pt x="10838" y="4289"/>
                      <a:pt x="10727" y="6525"/>
                      <a:pt x="8669" y="7045"/>
                    </a:cubicBezTo>
                    <a:cubicBezTo>
                      <a:pt x="6612" y="7566"/>
                      <a:pt x="5599" y="5828"/>
                      <a:pt x="6228" y="4123"/>
                    </a:cubicBezTo>
                    <a:cubicBezTo>
                      <a:pt x="6581" y="3168"/>
                      <a:pt x="5664" y="2036"/>
                      <a:pt x="5664" y="2036"/>
                    </a:cubicBezTo>
                    <a:cubicBezTo>
                      <a:pt x="5664" y="2036"/>
                      <a:pt x="0" y="3459"/>
                      <a:pt x="0" y="3459"/>
                    </a:cubicBezTo>
                    <a:close/>
                  </a:path>
                </a:pathLst>
              </a:custGeom>
              <a:solidFill>
                <a:schemeClr val="accent6"/>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1272" name="Shape 10443"/>
              <p:cNvSpPr/>
              <p:nvPr/>
            </p:nvSpPr>
            <p:spPr>
              <a:xfrm>
                <a:off x="115141" y="1531834"/>
                <a:ext cx="162563" cy="189076"/>
              </a:xfrm>
              <a:custGeom>
                <a:avLst/>
                <a:gdLst/>
                <a:ahLst/>
                <a:cxnLst>
                  <a:cxn ang="0">
                    <a:pos x="wd2" y="hd2"/>
                  </a:cxn>
                  <a:cxn ang="5400000">
                    <a:pos x="wd2" y="hd2"/>
                  </a:cxn>
                  <a:cxn ang="10800000">
                    <a:pos x="wd2" y="hd2"/>
                  </a:cxn>
                  <a:cxn ang="16200000">
                    <a:pos x="wd2" y="hd2"/>
                  </a:cxn>
                </a:cxnLst>
                <a:rect l="0" t="0" r="r" b="b"/>
                <a:pathLst>
                  <a:path w="21339" h="21341" extrusionOk="0">
                    <a:moveTo>
                      <a:pt x="19725" y="4962"/>
                    </a:moveTo>
                    <a:cubicBezTo>
                      <a:pt x="19481" y="4621"/>
                      <a:pt x="18944" y="4504"/>
                      <a:pt x="18524" y="4700"/>
                    </a:cubicBezTo>
                    <a:lnTo>
                      <a:pt x="16276" y="5753"/>
                    </a:lnTo>
                    <a:cubicBezTo>
                      <a:pt x="16665" y="6156"/>
                      <a:pt x="16967" y="6565"/>
                      <a:pt x="17201" y="6965"/>
                    </a:cubicBezTo>
                    <a:lnTo>
                      <a:pt x="19403" y="5935"/>
                    </a:lnTo>
                    <a:cubicBezTo>
                      <a:pt x="19823" y="5739"/>
                      <a:pt x="19967" y="5303"/>
                      <a:pt x="19725" y="4962"/>
                    </a:cubicBezTo>
                    <a:close/>
                    <a:moveTo>
                      <a:pt x="21339" y="9898"/>
                    </a:moveTo>
                    <a:cubicBezTo>
                      <a:pt x="21338" y="9504"/>
                      <a:pt x="20944" y="9185"/>
                      <a:pt x="20459" y="9185"/>
                    </a:cubicBezTo>
                    <a:lnTo>
                      <a:pt x="17939" y="9183"/>
                    </a:lnTo>
                    <a:cubicBezTo>
                      <a:pt x="17998" y="9688"/>
                      <a:pt x="17984" y="10167"/>
                      <a:pt x="17927" y="10609"/>
                    </a:cubicBezTo>
                    <a:lnTo>
                      <a:pt x="20460" y="10610"/>
                    </a:lnTo>
                    <a:cubicBezTo>
                      <a:pt x="20946" y="10610"/>
                      <a:pt x="21338" y="10292"/>
                      <a:pt x="21339" y="9898"/>
                    </a:cubicBezTo>
                    <a:close/>
                    <a:moveTo>
                      <a:pt x="4324" y="1565"/>
                    </a:moveTo>
                    <a:cubicBezTo>
                      <a:pt x="4080" y="1224"/>
                      <a:pt x="3543" y="1107"/>
                      <a:pt x="3123" y="1304"/>
                    </a:cubicBezTo>
                    <a:cubicBezTo>
                      <a:pt x="2703" y="1501"/>
                      <a:pt x="2559" y="1936"/>
                      <a:pt x="2802" y="2278"/>
                    </a:cubicBezTo>
                    <a:lnTo>
                      <a:pt x="4065" y="4052"/>
                    </a:lnTo>
                    <a:cubicBezTo>
                      <a:pt x="4512" y="3793"/>
                      <a:pt x="5019" y="3548"/>
                      <a:pt x="5588" y="3340"/>
                    </a:cubicBezTo>
                    <a:cubicBezTo>
                      <a:pt x="5588" y="3340"/>
                      <a:pt x="4324" y="1565"/>
                      <a:pt x="4324" y="1565"/>
                    </a:cubicBezTo>
                    <a:close/>
                    <a:moveTo>
                      <a:pt x="10086" y="713"/>
                    </a:moveTo>
                    <a:cubicBezTo>
                      <a:pt x="10086" y="319"/>
                      <a:pt x="9693" y="0"/>
                      <a:pt x="9207" y="0"/>
                    </a:cubicBezTo>
                    <a:cubicBezTo>
                      <a:pt x="8723" y="0"/>
                      <a:pt x="8330" y="319"/>
                      <a:pt x="8330" y="713"/>
                    </a:cubicBezTo>
                    <a:lnTo>
                      <a:pt x="8331" y="2772"/>
                    </a:lnTo>
                    <a:cubicBezTo>
                      <a:pt x="8876" y="2739"/>
                      <a:pt x="9464" y="2751"/>
                      <a:pt x="10088" y="2828"/>
                    </a:cubicBezTo>
                    <a:cubicBezTo>
                      <a:pt x="10088" y="2828"/>
                      <a:pt x="10086" y="713"/>
                      <a:pt x="10086" y="713"/>
                    </a:cubicBezTo>
                    <a:close/>
                    <a:moveTo>
                      <a:pt x="15284" y="1339"/>
                    </a:moveTo>
                    <a:cubicBezTo>
                      <a:pt x="14864" y="1142"/>
                      <a:pt x="14326" y="1258"/>
                      <a:pt x="14084" y="1599"/>
                    </a:cubicBezTo>
                    <a:lnTo>
                      <a:pt x="12730" y="3502"/>
                    </a:lnTo>
                    <a:cubicBezTo>
                      <a:pt x="12923" y="3577"/>
                      <a:pt x="14063" y="4115"/>
                      <a:pt x="14249" y="4220"/>
                    </a:cubicBezTo>
                    <a:lnTo>
                      <a:pt x="15606" y="2312"/>
                    </a:lnTo>
                    <a:cubicBezTo>
                      <a:pt x="15849" y="1971"/>
                      <a:pt x="15704" y="1536"/>
                      <a:pt x="15284" y="1339"/>
                    </a:cubicBezTo>
                    <a:close/>
                    <a:moveTo>
                      <a:pt x="16063" y="12771"/>
                    </a:moveTo>
                    <a:cubicBezTo>
                      <a:pt x="17178" y="10880"/>
                      <a:pt x="17910" y="6928"/>
                      <a:pt x="12930" y="4595"/>
                    </a:cubicBezTo>
                    <a:cubicBezTo>
                      <a:pt x="12930" y="4595"/>
                      <a:pt x="12929" y="4595"/>
                      <a:pt x="12928" y="4595"/>
                    </a:cubicBezTo>
                    <a:cubicBezTo>
                      <a:pt x="12928" y="4594"/>
                      <a:pt x="12927" y="4594"/>
                      <a:pt x="12926" y="4594"/>
                    </a:cubicBezTo>
                    <a:cubicBezTo>
                      <a:pt x="12926" y="4593"/>
                      <a:pt x="12925" y="4593"/>
                      <a:pt x="12924" y="4593"/>
                    </a:cubicBezTo>
                    <a:cubicBezTo>
                      <a:pt x="12924" y="4592"/>
                      <a:pt x="12923" y="4592"/>
                      <a:pt x="12922" y="4592"/>
                    </a:cubicBezTo>
                    <a:cubicBezTo>
                      <a:pt x="7943" y="2259"/>
                      <a:pt x="4092" y="4749"/>
                      <a:pt x="2631" y="6478"/>
                    </a:cubicBezTo>
                    <a:cubicBezTo>
                      <a:pt x="1322" y="8041"/>
                      <a:pt x="1632" y="10216"/>
                      <a:pt x="1621" y="10529"/>
                    </a:cubicBezTo>
                    <a:cubicBezTo>
                      <a:pt x="1602" y="11040"/>
                      <a:pt x="2174" y="13289"/>
                      <a:pt x="1592" y="14216"/>
                    </a:cubicBezTo>
                    <a:cubicBezTo>
                      <a:pt x="792" y="15491"/>
                      <a:pt x="955" y="15611"/>
                      <a:pt x="1594" y="16106"/>
                    </a:cubicBezTo>
                    <a:cubicBezTo>
                      <a:pt x="2244" y="16611"/>
                      <a:pt x="5442" y="18109"/>
                      <a:pt x="6306" y="18314"/>
                    </a:cubicBezTo>
                    <a:cubicBezTo>
                      <a:pt x="7154" y="18515"/>
                      <a:pt x="7364" y="18570"/>
                      <a:pt x="8324" y="17370"/>
                    </a:cubicBezTo>
                    <a:cubicBezTo>
                      <a:pt x="9022" y="16498"/>
                      <a:pt x="11709" y="15775"/>
                      <a:pt x="12245" y="15507"/>
                    </a:cubicBezTo>
                    <a:cubicBezTo>
                      <a:pt x="12574" y="15342"/>
                      <a:pt x="15049" y="14473"/>
                      <a:pt x="16063" y="12771"/>
                    </a:cubicBezTo>
                    <a:close/>
                    <a:moveTo>
                      <a:pt x="5425" y="20157"/>
                    </a:moveTo>
                    <a:cubicBezTo>
                      <a:pt x="5564" y="19962"/>
                      <a:pt x="5481" y="19712"/>
                      <a:pt x="5240" y="19599"/>
                    </a:cubicBezTo>
                    <a:lnTo>
                      <a:pt x="756" y="17498"/>
                    </a:lnTo>
                    <a:cubicBezTo>
                      <a:pt x="515" y="17385"/>
                      <a:pt x="206" y="17452"/>
                      <a:pt x="67" y="17647"/>
                    </a:cubicBezTo>
                    <a:cubicBezTo>
                      <a:pt x="-72" y="17843"/>
                      <a:pt x="11" y="18093"/>
                      <a:pt x="252" y="18206"/>
                    </a:cubicBezTo>
                    <a:lnTo>
                      <a:pt x="4736" y="20307"/>
                    </a:lnTo>
                    <a:cubicBezTo>
                      <a:pt x="4977" y="20420"/>
                      <a:pt x="5286" y="20353"/>
                      <a:pt x="5425" y="20157"/>
                    </a:cubicBezTo>
                    <a:cubicBezTo>
                      <a:pt x="5425" y="20157"/>
                      <a:pt x="5425" y="20157"/>
                      <a:pt x="5425" y="20157"/>
                    </a:cubicBezTo>
                    <a:close/>
                    <a:moveTo>
                      <a:pt x="6113" y="19190"/>
                    </a:moveTo>
                    <a:cubicBezTo>
                      <a:pt x="6252" y="18995"/>
                      <a:pt x="6169" y="18745"/>
                      <a:pt x="5928" y="18632"/>
                    </a:cubicBezTo>
                    <a:lnTo>
                      <a:pt x="1444" y="16531"/>
                    </a:lnTo>
                    <a:cubicBezTo>
                      <a:pt x="1203" y="16418"/>
                      <a:pt x="894" y="16485"/>
                      <a:pt x="755" y="16680"/>
                    </a:cubicBezTo>
                    <a:cubicBezTo>
                      <a:pt x="616" y="16876"/>
                      <a:pt x="699" y="17126"/>
                      <a:pt x="940" y="17239"/>
                    </a:cubicBezTo>
                    <a:lnTo>
                      <a:pt x="5424" y="19340"/>
                    </a:lnTo>
                    <a:cubicBezTo>
                      <a:pt x="5665" y="19453"/>
                      <a:pt x="5974" y="19386"/>
                      <a:pt x="6113" y="19190"/>
                    </a:cubicBezTo>
                    <a:cubicBezTo>
                      <a:pt x="6113" y="19190"/>
                      <a:pt x="6113" y="19190"/>
                      <a:pt x="6113" y="19190"/>
                    </a:cubicBezTo>
                    <a:close/>
                    <a:moveTo>
                      <a:pt x="360" y="18601"/>
                    </a:moveTo>
                    <a:lnTo>
                      <a:pt x="4260" y="20429"/>
                    </a:lnTo>
                    <a:cubicBezTo>
                      <a:pt x="3639" y="21302"/>
                      <a:pt x="2263" y="21600"/>
                      <a:pt x="1186" y="21095"/>
                    </a:cubicBezTo>
                    <a:cubicBezTo>
                      <a:pt x="109" y="20591"/>
                      <a:pt x="-261" y="19474"/>
                      <a:pt x="360" y="18601"/>
                    </a:cubicBezTo>
                    <a:close/>
                  </a:path>
                </a:pathLst>
              </a:custGeom>
              <a:solidFill>
                <a:schemeClr val="accent6"/>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1273" name="Shape 10444"/>
              <p:cNvSpPr/>
              <p:nvPr/>
            </p:nvSpPr>
            <p:spPr>
              <a:xfrm>
                <a:off x="343626" y="1315167"/>
                <a:ext cx="114032" cy="107630"/>
              </a:xfrm>
              <a:custGeom>
                <a:avLst/>
                <a:gdLst/>
                <a:ahLst/>
                <a:cxnLst>
                  <a:cxn ang="0">
                    <a:pos x="wd2" y="hd2"/>
                  </a:cxn>
                  <a:cxn ang="5400000">
                    <a:pos x="wd2" y="hd2"/>
                  </a:cxn>
                  <a:cxn ang="10800000">
                    <a:pos x="wd2" y="hd2"/>
                  </a:cxn>
                  <a:cxn ang="16200000">
                    <a:pos x="wd2" y="hd2"/>
                  </a:cxn>
                </a:cxnLst>
                <a:rect l="0" t="0" r="r" b="b"/>
                <a:pathLst>
                  <a:path w="21590" h="21585" extrusionOk="0">
                    <a:moveTo>
                      <a:pt x="5809" y="19810"/>
                    </a:moveTo>
                    <a:lnTo>
                      <a:pt x="0" y="21585"/>
                    </a:lnTo>
                    <a:lnTo>
                      <a:pt x="1723" y="15720"/>
                    </a:lnTo>
                    <a:cubicBezTo>
                      <a:pt x="1723" y="15720"/>
                      <a:pt x="5809" y="19810"/>
                      <a:pt x="5809" y="19810"/>
                    </a:cubicBezTo>
                    <a:close/>
                    <a:moveTo>
                      <a:pt x="14328" y="11295"/>
                    </a:moveTo>
                    <a:cubicBezTo>
                      <a:pt x="14857" y="12169"/>
                      <a:pt x="15219" y="12941"/>
                      <a:pt x="15338" y="13361"/>
                    </a:cubicBezTo>
                    <a:cubicBezTo>
                      <a:pt x="16735" y="12758"/>
                      <a:pt x="18442" y="13050"/>
                      <a:pt x="19809" y="14418"/>
                    </a:cubicBezTo>
                    <a:cubicBezTo>
                      <a:pt x="21600" y="16210"/>
                      <a:pt x="21590" y="21540"/>
                      <a:pt x="21590" y="21540"/>
                    </a:cubicBezTo>
                    <a:cubicBezTo>
                      <a:pt x="21590" y="21540"/>
                      <a:pt x="21587" y="21538"/>
                      <a:pt x="21583" y="21536"/>
                    </a:cubicBezTo>
                    <a:cubicBezTo>
                      <a:pt x="21586" y="21540"/>
                      <a:pt x="21587" y="21543"/>
                      <a:pt x="21587" y="21543"/>
                    </a:cubicBezTo>
                    <a:cubicBezTo>
                      <a:pt x="21587" y="21543"/>
                      <a:pt x="16257" y="21556"/>
                      <a:pt x="14467" y="19765"/>
                    </a:cubicBezTo>
                    <a:cubicBezTo>
                      <a:pt x="13114" y="18410"/>
                      <a:pt x="12816" y="16721"/>
                      <a:pt x="13396" y="15331"/>
                    </a:cubicBezTo>
                    <a:cubicBezTo>
                      <a:pt x="12981" y="15218"/>
                      <a:pt x="12197" y="14852"/>
                      <a:pt x="11308" y="14314"/>
                    </a:cubicBezTo>
                    <a:lnTo>
                      <a:pt x="6478" y="19142"/>
                    </a:lnTo>
                    <a:lnTo>
                      <a:pt x="2392" y="15051"/>
                    </a:lnTo>
                    <a:lnTo>
                      <a:pt x="6994" y="10450"/>
                    </a:lnTo>
                    <a:cubicBezTo>
                      <a:pt x="4968" y="7962"/>
                      <a:pt x="2105" y="4020"/>
                      <a:pt x="1025" y="2336"/>
                    </a:cubicBezTo>
                    <a:cubicBezTo>
                      <a:pt x="11" y="756"/>
                      <a:pt x="7" y="211"/>
                      <a:pt x="44" y="57"/>
                    </a:cubicBezTo>
                    <a:cubicBezTo>
                      <a:pt x="31" y="43"/>
                      <a:pt x="37" y="38"/>
                      <a:pt x="52" y="32"/>
                    </a:cubicBezTo>
                    <a:cubicBezTo>
                      <a:pt x="59" y="13"/>
                      <a:pt x="65" y="4"/>
                      <a:pt x="65" y="4"/>
                    </a:cubicBezTo>
                    <a:cubicBezTo>
                      <a:pt x="237" y="-15"/>
                      <a:pt x="782" y="-11"/>
                      <a:pt x="2361" y="1003"/>
                    </a:cubicBezTo>
                    <a:cubicBezTo>
                      <a:pt x="4043" y="2084"/>
                      <a:pt x="7984" y="4949"/>
                      <a:pt x="10469" y="6978"/>
                    </a:cubicBezTo>
                    <a:lnTo>
                      <a:pt x="14322" y="3125"/>
                    </a:lnTo>
                    <a:lnTo>
                      <a:pt x="18411" y="7213"/>
                    </a:lnTo>
                    <a:cubicBezTo>
                      <a:pt x="18411" y="7213"/>
                      <a:pt x="14328" y="11295"/>
                      <a:pt x="14328" y="11295"/>
                    </a:cubicBezTo>
                    <a:close/>
                    <a:moveTo>
                      <a:pt x="15005" y="2441"/>
                    </a:moveTo>
                    <a:lnTo>
                      <a:pt x="17418" y="30"/>
                    </a:lnTo>
                    <a:lnTo>
                      <a:pt x="21507" y="4118"/>
                    </a:lnTo>
                    <a:lnTo>
                      <a:pt x="19094" y="6530"/>
                    </a:lnTo>
                    <a:cubicBezTo>
                      <a:pt x="19094" y="6530"/>
                      <a:pt x="15005" y="2441"/>
                      <a:pt x="15005" y="2441"/>
                    </a:cubicBezTo>
                    <a:close/>
                  </a:path>
                </a:pathLst>
              </a:custGeom>
              <a:solidFill>
                <a:schemeClr val="accent6"/>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1274" name="Shape 10445"/>
              <p:cNvSpPr/>
              <p:nvPr/>
            </p:nvSpPr>
            <p:spPr>
              <a:xfrm>
                <a:off x="1414159" y="1895921"/>
                <a:ext cx="190993" cy="164730"/>
              </a:xfrm>
              <a:custGeom>
                <a:avLst/>
                <a:gdLst/>
                <a:ahLst/>
                <a:cxnLst>
                  <a:cxn ang="0">
                    <a:pos x="wd2" y="hd2"/>
                  </a:cxn>
                  <a:cxn ang="5400000">
                    <a:pos x="wd2" y="hd2"/>
                  </a:cxn>
                  <a:cxn ang="10800000">
                    <a:pos x="wd2" y="hd2"/>
                  </a:cxn>
                  <a:cxn ang="16200000">
                    <a:pos x="wd2" y="hd2"/>
                  </a:cxn>
                </a:cxnLst>
                <a:rect l="0" t="0" r="r" b="b"/>
                <a:pathLst>
                  <a:path w="20409" h="20717" extrusionOk="0">
                    <a:moveTo>
                      <a:pt x="1339" y="18146"/>
                    </a:moveTo>
                    <a:cubicBezTo>
                      <a:pt x="227" y="16314"/>
                      <a:pt x="661" y="13820"/>
                      <a:pt x="2308" y="12586"/>
                    </a:cubicBezTo>
                    <a:cubicBezTo>
                      <a:pt x="2748" y="12256"/>
                      <a:pt x="3232" y="12053"/>
                      <a:pt x="3725" y="11962"/>
                    </a:cubicBezTo>
                    <a:lnTo>
                      <a:pt x="3738" y="15889"/>
                    </a:lnTo>
                    <a:cubicBezTo>
                      <a:pt x="3739" y="16166"/>
                      <a:pt x="3941" y="16390"/>
                      <a:pt x="4190" y="16389"/>
                    </a:cubicBezTo>
                    <a:cubicBezTo>
                      <a:pt x="4439" y="16388"/>
                      <a:pt x="4640" y="16164"/>
                      <a:pt x="4639" y="15887"/>
                    </a:cubicBezTo>
                    <a:lnTo>
                      <a:pt x="4626" y="11921"/>
                    </a:lnTo>
                    <a:cubicBezTo>
                      <a:pt x="5675" y="12022"/>
                      <a:pt x="6678" y="12627"/>
                      <a:pt x="7312" y="13672"/>
                    </a:cubicBezTo>
                    <a:cubicBezTo>
                      <a:pt x="8425" y="15504"/>
                      <a:pt x="7990" y="17998"/>
                      <a:pt x="6343" y="19232"/>
                    </a:cubicBezTo>
                    <a:cubicBezTo>
                      <a:pt x="4697" y="20465"/>
                      <a:pt x="2452" y="19979"/>
                      <a:pt x="1339" y="18146"/>
                    </a:cubicBezTo>
                    <a:close/>
                    <a:moveTo>
                      <a:pt x="3670" y="7857"/>
                    </a:moveTo>
                    <a:lnTo>
                      <a:pt x="5119" y="6772"/>
                    </a:lnTo>
                    <a:cubicBezTo>
                      <a:pt x="5283" y="6649"/>
                      <a:pt x="5395" y="6369"/>
                      <a:pt x="5367" y="6151"/>
                    </a:cubicBezTo>
                    <a:lnTo>
                      <a:pt x="5135" y="4322"/>
                    </a:lnTo>
                    <a:lnTo>
                      <a:pt x="8435" y="5321"/>
                    </a:lnTo>
                    <a:cubicBezTo>
                      <a:pt x="8435" y="5321"/>
                      <a:pt x="8207" y="5706"/>
                      <a:pt x="7927" y="6179"/>
                    </a:cubicBezTo>
                    <a:lnTo>
                      <a:pt x="4301" y="8895"/>
                    </a:lnTo>
                    <a:cubicBezTo>
                      <a:pt x="4301" y="8895"/>
                      <a:pt x="3670" y="7857"/>
                      <a:pt x="3670" y="7857"/>
                    </a:cubicBezTo>
                    <a:close/>
                    <a:moveTo>
                      <a:pt x="5317" y="9342"/>
                    </a:moveTo>
                    <a:lnTo>
                      <a:pt x="6806" y="8227"/>
                    </a:lnTo>
                    <a:cubicBezTo>
                      <a:pt x="6763" y="8494"/>
                      <a:pt x="6811" y="8776"/>
                      <a:pt x="6952" y="9008"/>
                    </a:cubicBezTo>
                    <a:lnTo>
                      <a:pt x="6951" y="9008"/>
                    </a:lnTo>
                    <a:cubicBezTo>
                      <a:pt x="6951" y="9008"/>
                      <a:pt x="7368" y="9692"/>
                      <a:pt x="7887" y="10542"/>
                    </a:cubicBezTo>
                    <a:cubicBezTo>
                      <a:pt x="7887" y="10542"/>
                      <a:pt x="5317" y="9342"/>
                      <a:pt x="5317" y="9342"/>
                    </a:cubicBezTo>
                    <a:close/>
                    <a:moveTo>
                      <a:pt x="8791" y="8259"/>
                    </a:moveTo>
                    <a:cubicBezTo>
                      <a:pt x="8791" y="8259"/>
                      <a:pt x="10089" y="6315"/>
                      <a:pt x="10706" y="5383"/>
                    </a:cubicBezTo>
                    <a:lnTo>
                      <a:pt x="11903" y="5869"/>
                    </a:lnTo>
                    <a:cubicBezTo>
                      <a:pt x="11641" y="6978"/>
                      <a:pt x="11735" y="8186"/>
                      <a:pt x="12226" y="9262"/>
                    </a:cubicBezTo>
                    <a:lnTo>
                      <a:pt x="10284" y="10718"/>
                    </a:lnTo>
                    <a:cubicBezTo>
                      <a:pt x="10284" y="10718"/>
                      <a:pt x="8791" y="8259"/>
                      <a:pt x="8791" y="8259"/>
                    </a:cubicBezTo>
                    <a:close/>
                    <a:moveTo>
                      <a:pt x="13314" y="9656"/>
                    </a:moveTo>
                    <a:lnTo>
                      <a:pt x="16285" y="7430"/>
                    </a:lnTo>
                    <a:cubicBezTo>
                      <a:pt x="16491" y="7275"/>
                      <a:pt x="16545" y="6964"/>
                      <a:pt x="16406" y="6735"/>
                    </a:cubicBezTo>
                    <a:cubicBezTo>
                      <a:pt x="16343" y="6631"/>
                      <a:pt x="16251" y="6564"/>
                      <a:pt x="16150" y="6533"/>
                    </a:cubicBezTo>
                    <a:lnTo>
                      <a:pt x="16151" y="6531"/>
                    </a:lnTo>
                    <a:lnTo>
                      <a:pt x="12905" y="5212"/>
                    </a:lnTo>
                    <a:cubicBezTo>
                      <a:pt x="13172" y="4652"/>
                      <a:pt x="13562" y="4155"/>
                      <a:pt x="14067" y="3777"/>
                    </a:cubicBezTo>
                    <a:cubicBezTo>
                      <a:pt x="15713" y="2543"/>
                      <a:pt x="17958" y="3030"/>
                      <a:pt x="19071" y="4862"/>
                    </a:cubicBezTo>
                    <a:cubicBezTo>
                      <a:pt x="20183" y="6694"/>
                      <a:pt x="19749" y="9188"/>
                      <a:pt x="18102" y="10422"/>
                    </a:cubicBezTo>
                    <a:cubicBezTo>
                      <a:pt x="16556" y="11580"/>
                      <a:pt x="14482" y="11221"/>
                      <a:pt x="13314" y="9656"/>
                    </a:cubicBezTo>
                    <a:close/>
                    <a:moveTo>
                      <a:pt x="15048" y="7148"/>
                    </a:moveTo>
                    <a:lnTo>
                      <a:pt x="12832" y="8808"/>
                    </a:lnTo>
                    <a:cubicBezTo>
                      <a:pt x="12470" y="7960"/>
                      <a:pt x="12397" y="7021"/>
                      <a:pt x="12588" y="6148"/>
                    </a:cubicBezTo>
                    <a:cubicBezTo>
                      <a:pt x="12588" y="6148"/>
                      <a:pt x="15048" y="7148"/>
                      <a:pt x="15048" y="7148"/>
                    </a:cubicBezTo>
                    <a:close/>
                    <a:moveTo>
                      <a:pt x="742" y="18594"/>
                    </a:moveTo>
                    <a:cubicBezTo>
                      <a:pt x="2079" y="20796"/>
                      <a:pt x="4768" y="21379"/>
                      <a:pt x="6747" y="19896"/>
                    </a:cubicBezTo>
                    <a:cubicBezTo>
                      <a:pt x="8726" y="18413"/>
                      <a:pt x="9246" y="15426"/>
                      <a:pt x="7909" y="13224"/>
                    </a:cubicBezTo>
                    <a:cubicBezTo>
                      <a:pt x="7134" y="11948"/>
                      <a:pt x="5905" y="11216"/>
                      <a:pt x="4623" y="11115"/>
                    </a:cubicBezTo>
                    <a:lnTo>
                      <a:pt x="4619" y="10101"/>
                    </a:lnTo>
                    <a:lnTo>
                      <a:pt x="8815" y="12059"/>
                    </a:lnTo>
                    <a:cubicBezTo>
                      <a:pt x="9382" y="12983"/>
                      <a:pt x="9863" y="13764"/>
                      <a:pt x="9886" y="13787"/>
                    </a:cubicBezTo>
                    <a:cubicBezTo>
                      <a:pt x="10275" y="14180"/>
                      <a:pt x="10877" y="14149"/>
                      <a:pt x="11230" y="13717"/>
                    </a:cubicBezTo>
                    <a:cubicBezTo>
                      <a:pt x="11531" y="13349"/>
                      <a:pt x="11553" y="12810"/>
                      <a:pt x="11313" y="12415"/>
                    </a:cubicBezTo>
                    <a:lnTo>
                      <a:pt x="11314" y="12414"/>
                    </a:lnTo>
                    <a:lnTo>
                      <a:pt x="10788" y="11548"/>
                    </a:lnTo>
                    <a:lnTo>
                      <a:pt x="12715" y="10105"/>
                    </a:lnTo>
                    <a:cubicBezTo>
                      <a:pt x="14109" y="12039"/>
                      <a:pt x="16627" y="12494"/>
                      <a:pt x="18506" y="11086"/>
                    </a:cubicBezTo>
                    <a:cubicBezTo>
                      <a:pt x="20485" y="9603"/>
                      <a:pt x="21005" y="6616"/>
                      <a:pt x="19668" y="4414"/>
                    </a:cubicBezTo>
                    <a:cubicBezTo>
                      <a:pt x="18331" y="2212"/>
                      <a:pt x="15642" y="1629"/>
                      <a:pt x="13663" y="3112"/>
                    </a:cubicBezTo>
                    <a:cubicBezTo>
                      <a:pt x="13027" y="3589"/>
                      <a:pt x="12542" y="4222"/>
                      <a:pt x="12221" y="4933"/>
                    </a:cubicBezTo>
                    <a:lnTo>
                      <a:pt x="11168" y="4506"/>
                    </a:lnTo>
                    <a:cubicBezTo>
                      <a:pt x="11303" y="3945"/>
                      <a:pt x="11158" y="3323"/>
                      <a:pt x="10745" y="2905"/>
                    </a:cubicBezTo>
                    <a:cubicBezTo>
                      <a:pt x="10551" y="2709"/>
                      <a:pt x="10321" y="2584"/>
                      <a:pt x="10082" y="2526"/>
                    </a:cubicBezTo>
                    <a:lnTo>
                      <a:pt x="10082" y="2525"/>
                    </a:lnTo>
                    <a:lnTo>
                      <a:pt x="5355" y="1211"/>
                    </a:lnTo>
                    <a:cubicBezTo>
                      <a:pt x="4823" y="1000"/>
                      <a:pt x="4206" y="1148"/>
                      <a:pt x="3803" y="1641"/>
                    </a:cubicBezTo>
                    <a:cubicBezTo>
                      <a:pt x="3485" y="2031"/>
                      <a:pt x="3373" y="2548"/>
                      <a:pt x="3458" y="3028"/>
                    </a:cubicBezTo>
                    <a:lnTo>
                      <a:pt x="3457" y="3029"/>
                    </a:lnTo>
                    <a:lnTo>
                      <a:pt x="3914" y="5740"/>
                    </a:lnTo>
                    <a:lnTo>
                      <a:pt x="2179" y="7041"/>
                    </a:lnTo>
                    <a:cubicBezTo>
                      <a:pt x="1849" y="7288"/>
                      <a:pt x="1762" y="7786"/>
                      <a:pt x="1985" y="8153"/>
                    </a:cubicBezTo>
                    <a:cubicBezTo>
                      <a:pt x="2193" y="8496"/>
                      <a:pt x="2598" y="8599"/>
                      <a:pt x="2919" y="8409"/>
                    </a:cubicBezTo>
                    <a:lnTo>
                      <a:pt x="3717" y="9723"/>
                    </a:lnTo>
                    <a:lnTo>
                      <a:pt x="3722" y="11148"/>
                    </a:lnTo>
                    <a:cubicBezTo>
                      <a:pt x="3090" y="11245"/>
                      <a:pt x="2469" y="11499"/>
                      <a:pt x="1905" y="11922"/>
                    </a:cubicBezTo>
                    <a:cubicBezTo>
                      <a:pt x="-75" y="13405"/>
                      <a:pt x="-595" y="16392"/>
                      <a:pt x="742" y="18594"/>
                    </a:cubicBezTo>
                    <a:close/>
                    <a:moveTo>
                      <a:pt x="2678" y="707"/>
                    </a:moveTo>
                    <a:cubicBezTo>
                      <a:pt x="2232" y="-27"/>
                      <a:pt x="1336" y="-221"/>
                      <a:pt x="676" y="273"/>
                    </a:cubicBezTo>
                    <a:cubicBezTo>
                      <a:pt x="16" y="767"/>
                      <a:pt x="-157" y="1763"/>
                      <a:pt x="289" y="2497"/>
                    </a:cubicBezTo>
                    <a:cubicBezTo>
                      <a:pt x="734" y="3231"/>
                      <a:pt x="1630" y="3426"/>
                      <a:pt x="2290" y="2931"/>
                    </a:cubicBezTo>
                    <a:cubicBezTo>
                      <a:pt x="2950" y="2437"/>
                      <a:pt x="3123" y="1441"/>
                      <a:pt x="2678" y="707"/>
                    </a:cubicBezTo>
                    <a:close/>
                  </a:path>
                </a:pathLst>
              </a:custGeom>
              <a:solidFill>
                <a:schemeClr val="accent6"/>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1275" name="Shape 10446"/>
              <p:cNvSpPr/>
              <p:nvPr/>
            </p:nvSpPr>
            <p:spPr>
              <a:xfrm>
                <a:off x="220884" y="1127823"/>
                <a:ext cx="152986" cy="159837"/>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4"/>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chemeClr val="accent6"/>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1276" name="Shape 10447"/>
              <p:cNvSpPr/>
              <p:nvPr/>
            </p:nvSpPr>
            <p:spPr>
              <a:xfrm>
                <a:off x="194470" y="959104"/>
                <a:ext cx="148060" cy="145228"/>
              </a:xfrm>
              <a:custGeom>
                <a:avLst/>
                <a:gdLst/>
                <a:ahLst/>
                <a:cxnLst>
                  <a:cxn ang="0">
                    <a:pos x="wd2" y="hd2"/>
                  </a:cxn>
                  <a:cxn ang="5400000">
                    <a:pos x="wd2" y="hd2"/>
                  </a:cxn>
                  <a:cxn ang="10800000">
                    <a:pos x="wd2" y="hd2"/>
                  </a:cxn>
                  <a:cxn ang="16200000">
                    <a:pos x="wd2" y="hd2"/>
                  </a:cxn>
                </a:cxnLst>
                <a:rect l="0" t="0" r="r" b="b"/>
                <a:pathLst>
                  <a:path w="21367" h="21369" extrusionOk="0">
                    <a:moveTo>
                      <a:pt x="9892" y="341"/>
                    </a:moveTo>
                    <a:cubicBezTo>
                      <a:pt x="10333" y="-98"/>
                      <a:pt x="11063" y="-117"/>
                      <a:pt x="11519" y="307"/>
                    </a:cubicBezTo>
                    <a:lnTo>
                      <a:pt x="21020" y="9136"/>
                    </a:lnTo>
                    <a:cubicBezTo>
                      <a:pt x="21476" y="9561"/>
                      <a:pt x="21482" y="10263"/>
                      <a:pt x="21042" y="10702"/>
                    </a:cubicBezTo>
                    <a:lnTo>
                      <a:pt x="10676" y="21032"/>
                    </a:lnTo>
                    <a:cubicBezTo>
                      <a:pt x="10236" y="21471"/>
                      <a:pt x="9512" y="21483"/>
                      <a:pt x="9056" y="21059"/>
                    </a:cubicBezTo>
                    <a:lnTo>
                      <a:pt x="6577" y="18755"/>
                    </a:lnTo>
                    <a:lnTo>
                      <a:pt x="9366" y="15976"/>
                    </a:lnTo>
                    <a:cubicBezTo>
                      <a:pt x="9806" y="15537"/>
                      <a:pt x="9793" y="14841"/>
                      <a:pt x="9337" y="14417"/>
                    </a:cubicBezTo>
                    <a:lnTo>
                      <a:pt x="7682" y="12879"/>
                    </a:lnTo>
                    <a:cubicBezTo>
                      <a:pt x="7226" y="12455"/>
                      <a:pt x="6503" y="12467"/>
                      <a:pt x="6062" y="12906"/>
                    </a:cubicBezTo>
                    <a:lnTo>
                      <a:pt x="3274" y="15685"/>
                    </a:lnTo>
                    <a:lnTo>
                      <a:pt x="1210" y="13767"/>
                    </a:lnTo>
                    <a:cubicBezTo>
                      <a:pt x="754" y="13343"/>
                      <a:pt x="734" y="12641"/>
                      <a:pt x="1175" y="12202"/>
                    </a:cubicBezTo>
                    <a:lnTo>
                      <a:pt x="351" y="11436"/>
                    </a:lnTo>
                    <a:cubicBezTo>
                      <a:pt x="-105" y="11012"/>
                      <a:pt x="-118" y="10316"/>
                      <a:pt x="322" y="9877"/>
                    </a:cubicBezTo>
                    <a:lnTo>
                      <a:pt x="9892" y="341"/>
                    </a:lnTo>
                    <a:close/>
                    <a:moveTo>
                      <a:pt x="10322" y="1500"/>
                    </a:moveTo>
                    <a:lnTo>
                      <a:pt x="1949" y="9844"/>
                    </a:lnTo>
                    <a:cubicBezTo>
                      <a:pt x="1949" y="9844"/>
                      <a:pt x="1145" y="10641"/>
                      <a:pt x="1971" y="11409"/>
                    </a:cubicBezTo>
                    <a:lnTo>
                      <a:pt x="11146" y="2266"/>
                    </a:lnTo>
                    <a:cubicBezTo>
                      <a:pt x="11366" y="2046"/>
                      <a:pt x="11360" y="1705"/>
                      <a:pt x="11132" y="1492"/>
                    </a:cubicBezTo>
                    <a:cubicBezTo>
                      <a:pt x="10904" y="1281"/>
                      <a:pt x="10542" y="1280"/>
                      <a:pt x="10322" y="1500"/>
                    </a:cubicBezTo>
                    <a:close/>
                    <a:moveTo>
                      <a:pt x="6083" y="13685"/>
                    </a:moveTo>
                    <a:cubicBezTo>
                      <a:pt x="6523" y="13247"/>
                      <a:pt x="7247" y="13234"/>
                      <a:pt x="7703" y="13658"/>
                    </a:cubicBezTo>
                    <a:lnTo>
                      <a:pt x="8527" y="14424"/>
                    </a:lnTo>
                    <a:cubicBezTo>
                      <a:pt x="8983" y="14848"/>
                      <a:pt x="8996" y="15544"/>
                      <a:pt x="8555" y="15983"/>
                    </a:cubicBezTo>
                    <a:lnTo>
                      <a:pt x="6161" y="18369"/>
                    </a:lnTo>
                    <a:cubicBezTo>
                      <a:pt x="5721" y="18808"/>
                      <a:pt x="4991" y="18826"/>
                      <a:pt x="4535" y="18403"/>
                    </a:cubicBezTo>
                    <a:lnTo>
                      <a:pt x="3711" y="17637"/>
                    </a:lnTo>
                    <a:cubicBezTo>
                      <a:pt x="3254" y="17213"/>
                      <a:pt x="3249" y="16510"/>
                      <a:pt x="3689" y="16071"/>
                    </a:cubicBezTo>
                    <a:lnTo>
                      <a:pt x="6083" y="13685"/>
                    </a:lnTo>
                    <a:close/>
                    <a:moveTo>
                      <a:pt x="6506" y="14851"/>
                    </a:moveTo>
                    <a:cubicBezTo>
                      <a:pt x="6286" y="15071"/>
                      <a:pt x="6285" y="15419"/>
                      <a:pt x="6514" y="15631"/>
                    </a:cubicBezTo>
                    <a:cubicBezTo>
                      <a:pt x="6742" y="15843"/>
                      <a:pt x="7110" y="15837"/>
                      <a:pt x="7330" y="15617"/>
                    </a:cubicBezTo>
                    <a:cubicBezTo>
                      <a:pt x="7550" y="15398"/>
                      <a:pt x="7544" y="15043"/>
                      <a:pt x="7316" y="14831"/>
                    </a:cubicBezTo>
                    <a:cubicBezTo>
                      <a:pt x="7088" y="14619"/>
                      <a:pt x="6726" y="14632"/>
                      <a:pt x="6506" y="14851"/>
                    </a:cubicBezTo>
                    <a:close/>
                  </a:path>
                </a:pathLst>
              </a:custGeom>
              <a:solidFill>
                <a:schemeClr val="accent6"/>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1277" name="Shape 10448"/>
              <p:cNvSpPr/>
              <p:nvPr/>
            </p:nvSpPr>
            <p:spPr>
              <a:xfrm>
                <a:off x="177983" y="784762"/>
                <a:ext cx="113999" cy="17319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3" y="16426"/>
                    </a:lnTo>
                    <a:lnTo>
                      <a:pt x="6939" y="18801"/>
                    </a:lnTo>
                    <a:cubicBezTo>
                      <a:pt x="6939" y="18801"/>
                      <a:pt x="0" y="21600"/>
                      <a:pt x="0" y="21600"/>
                    </a:cubicBezTo>
                    <a:close/>
                    <a:moveTo>
                      <a:pt x="7564" y="18101"/>
                    </a:moveTo>
                    <a:lnTo>
                      <a:pt x="678" y="15726"/>
                    </a:lnTo>
                    <a:lnTo>
                      <a:pt x="11819" y="3241"/>
                    </a:lnTo>
                    <a:lnTo>
                      <a:pt x="18708" y="5613"/>
                    </a:lnTo>
                    <a:cubicBezTo>
                      <a:pt x="18708" y="5613"/>
                      <a:pt x="7564" y="18101"/>
                      <a:pt x="7564" y="18101"/>
                    </a:cubicBezTo>
                    <a:close/>
                    <a:moveTo>
                      <a:pt x="19345" y="4898"/>
                    </a:moveTo>
                    <a:lnTo>
                      <a:pt x="12456" y="2525"/>
                    </a:lnTo>
                    <a:lnTo>
                      <a:pt x="14711" y="0"/>
                    </a:lnTo>
                    <a:lnTo>
                      <a:pt x="21600" y="2372"/>
                    </a:lnTo>
                    <a:cubicBezTo>
                      <a:pt x="21600" y="2372"/>
                      <a:pt x="19345" y="4898"/>
                      <a:pt x="19345" y="4898"/>
                    </a:cubicBezTo>
                    <a:close/>
                  </a:path>
                </a:pathLst>
              </a:custGeom>
              <a:solidFill>
                <a:schemeClr val="accent6"/>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1278" name="Shape 10449"/>
              <p:cNvSpPr/>
              <p:nvPr/>
            </p:nvSpPr>
            <p:spPr>
              <a:xfrm>
                <a:off x="1629138" y="2464448"/>
                <a:ext cx="194780" cy="110916"/>
              </a:xfrm>
              <a:custGeom>
                <a:avLst/>
                <a:gdLst/>
                <a:ahLst/>
                <a:cxnLst>
                  <a:cxn ang="0">
                    <a:pos x="wd2" y="hd2"/>
                  </a:cxn>
                  <a:cxn ang="5400000">
                    <a:pos x="wd2" y="hd2"/>
                  </a:cxn>
                  <a:cxn ang="10800000">
                    <a:pos x="wd2" y="hd2"/>
                  </a:cxn>
                  <a:cxn ang="16200000">
                    <a:pos x="wd2" y="hd2"/>
                  </a:cxn>
                </a:cxnLst>
                <a:rect l="0" t="0" r="r" b="b"/>
                <a:pathLst>
                  <a:path w="21412" h="21289" extrusionOk="0">
                    <a:moveTo>
                      <a:pt x="5099" y="1723"/>
                    </a:moveTo>
                    <a:lnTo>
                      <a:pt x="3700" y="16273"/>
                    </a:lnTo>
                    <a:lnTo>
                      <a:pt x="16313" y="19565"/>
                    </a:lnTo>
                    <a:lnTo>
                      <a:pt x="17712" y="5015"/>
                    </a:lnTo>
                    <a:cubicBezTo>
                      <a:pt x="17712" y="5015"/>
                      <a:pt x="5099" y="1723"/>
                      <a:pt x="5099" y="1723"/>
                    </a:cubicBezTo>
                    <a:close/>
                    <a:moveTo>
                      <a:pt x="2757" y="5906"/>
                    </a:moveTo>
                    <a:lnTo>
                      <a:pt x="2258" y="11102"/>
                    </a:lnTo>
                    <a:cubicBezTo>
                      <a:pt x="2230" y="11389"/>
                      <a:pt x="2349" y="11659"/>
                      <a:pt x="2523" y="11704"/>
                    </a:cubicBezTo>
                    <a:cubicBezTo>
                      <a:pt x="2697" y="11750"/>
                      <a:pt x="2861" y="11554"/>
                      <a:pt x="2889" y="11267"/>
                    </a:cubicBezTo>
                    <a:lnTo>
                      <a:pt x="3388" y="6071"/>
                    </a:lnTo>
                    <a:cubicBezTo>
                      <a:pt x="3416" y="5784"/>
                      <a:pt x="3297" y="5514"/>
                      <a:pt x="3123" y="5469"/>
                    </a:cubicBezTo>
                    <a:cubicBezTo>
                      <a:pt x="2949" y="5423"/>
                      <a:pt x="2785" y="5619"/>
                      <a:pt x="2757" y="5906"/>
                    </a:cubicBezTo>
                    <a:close/>
                    <a:moveTo>
                      <a:pt x="19585" y="12429"/>
                    </a:moveTo>
                    <a:cubicBezTo>
                      <a:pt x="19668" y="11568"/>
                      <a:pt x="19311" y="10759"/>
                      <a:pt x="18789" y="10623"/>
                    </a:cubicBezTo>
                    <a:cubicBezTo>
                      <a:pt x="18266" y="10487"/>
                      <a:pt x="17776" y="11074"/>
                      <a:pt x="17693" y="11935"/>
                    </a:cubicBezTo>
                    <a:cubicBezTo>
                      <a:pt x="17610" y="12796"/>
                      <a:pt x="17967" y="13604"/>
                      <a:pt x="18489" y="13741"/>
                    </a:cubicBezTo>
                    <a:cubicBezTo>
                      <a:pt x="19012" y="13877"/>
                      <a:pt x="19502" y="13289"/>
                      <a:pt x="19585" y="12429"/>
                    </a:cubicBezTo>
                    <a:close/>
                    <a:moveTo>
                      <a:pt x="21396" y="7042"/>
                    </a:moveTo>
                    <a:lnTo>
                      <a:pt x="20197" y="19513"/>
                    </a:lnTo>
                    <a:cubicBezTo>
                      <a:pt x="20087" y="20661"/>
                      <a:pt x="19433" y="21444"/>
                      <a:pt x="18736" y="21262"/>
                    </a:cubicBezTo>
                    <a:lnTo>
                      <a:pt x="1078" y="16653"/>
                    </a:lnTo>
                    <a:cubicBezTo>
                      <a:pt x="381" y="16472"/>
                      <a:pt x="-94" y="15394"/>
                      <a:pt x="16" y="14246"/>
                    </a:cubicBezTo>
                    <a:lnTo>
                      <a:pt x="1215" y="1775"/>
                    </a:lnTo>
                    <a:cubicBezTo>
                      <a:pt x="1325" y="627"/>
                      <a:pt x="1979" y="-156"/>
                      <a:pt x="2676" y="26"/>
                    </a:cubicBezTo>
                    <a:lnTo>
                      <a:pt x="20334" y="4635"/>
                    </a:lnTo>
                    <a:cubicBezTo>
                      <a:pt x="21031" y="4816"/>
                      <a:pt x="21506" y="5894"/>
                      <a:pt x="21396" y="7042"/>
                    </a:cubicBezTo>
                    <a:close/>
                  </a:path>
                </a:pathLst>
              </a:custGeom>
              <a:solidFill>
                <a:schemeClr val="accent6"/>
              </a:solidFill>
              <a:ln w="12700" cap="flat">
                <a:noFill/>
                <a:miter lim="400000"/>
              </a:ln>
              <a:effectLst/>
            </p:spPr>
            <p:txBody>
              <a:bodyPr wrap="square" lIns="45719" tIns="45719" rIns="45719" bIns="45719" numCol="1" anchor="t">
                <a:noAutofit/>
              </a:bodyPr>
              <a:lstStyle/>
              <a:p>
                <a:pPr>
                  <a:defRPr>
                    <a:latin typeface="Lato Light"/>
                    <a:ea typeface="Lato Light"/>
                    <a:cs typeface="Lato Light"/>
                    <a:sym typeface="Lato Light"/>
                  </a:defRPr>
                </a:pPr>
                <a:endParaRPr/>
              </a:p>
            </p:txBody>
          </p:sp>
          <p:sp>
            <p:nvSpPr>
              <p:cNvPr id="1279" name="Shape 10450"/>
              <p:cNvSpPr/>
              <p:nvPr/>
            </p:nvSpPr>
            <p:spPr>
              <a:xfrm>
                <a:off x="935161" y="1770274"/>
                <a:ext cx="118696" cy="160182"/>
              </a:xfrm>
              <a:custGeom>
                <a:avLst/>
                <a:gdLst/>
                <a:ahLst/>
                <a:cxnLst>
                  <a:cxn ang="0">
                    <a:pos x="wd2" y="hd2"/>
                  </a:cxn>
                  <a:cxn ang="5400000">
                    <a:pos x="wd2" y="hd2"/>
                  </a:cxn>
                  <a:cxn ang="10800000">
                    <a:pos x="wd2" y="hd2"/>
                  </a:cxn>
                  <a:cxn ang="16200000">
                    <a:pos x="wd2" y="hd2"/>
                  </a:cxn>
                </a:cxnLst>
                <a:rect l="0" t="0" r="r" b="b"/>
                <a:pathLst>
                  <a:path w="21451" h="21511" extrusionOk="0">
                    <a:moveTo>
                      <a:pt x="18683" y="0"/>
                    </a:moveTo>
                    <a:lnTo>
                      <a:pt x="17079" y="1668"/>
                    </a:lnTo>
                    <a:cubicBezTo>
                      <a:pt x="17015" y="1638"/>
                      <a:pt x="16700" y="1488"/>
                      <a:pt x="16700" y="1488"/>
                    </a:cubicBezTo>
                    <a:lnTo>
                      <a:pt x="15441" y="2801"/>
                    </a:lnTo>
                    <a:lnTo>
                      <a:pt x="15820" y="2981"/>
                    </a:lnTo>
                    <a:lnTo>
                      <a:pt x="15441" y="3375"/>
                    </a:lnTo>
                    <a:lnTo>
                      <a:pt x="2730" y="16587"/>
                    </a:lnTo>
                    <a:cubicBezTo>
                      <a:pt x="2279" y="17056"/>
                      <a:pt x="509" y="19614"/>
                      <a:pt x="586" y="20489"/>
                    </a:cubicBezTo>
                    <a:cubicBezTo>
                      <a:pt x="597" y="20614"/>
                      <a:pt x="646" y="20706"/>
                      <a:pt x="742" y="20751"/>
                    </a:cubicBezTo>
                    <a:cubicBezTo>
                      <a:pt x="1508" y="21113"/>
                      <a:pt x="4988" y="18432"/>
                      <a:pt x="5504" y="17895"/>
                    </a:cubicBezTo>
                    <a:lnTo>
                      <a:pt x="18209" y="4684"/>
                    </a:lnTo>
                    <a:lnTo>
                      <a:pt x="18588" y="4289"/>
                    </a:lnTo>
                    <a:lnTo>
                      <a:pt x="18984" y="4477"/>
                    </a:lnTo>
                    <a:lnTo>
                      <a:pt x="14043" y="9610"/>
                    </a:lnTo>
                    <a:lnTo>
                      <a:pt x="14611" y="9879"/>
                    </a:lnTo>
                    <a:lnTo>
                      <a:pt x="20810" y="3434"/>
                    </a:lnTo>
                    <a:cubicBezTo>
                      <a:pt x="20810" y="3434"/>
                      <a:pt x="20191" y="3144"/>
                      <a:pt x="19847" y="2981"/>
                    </a:cubicBezTo>
                    <a:lnTo>
                      <a:pt x="21451" y="1313"/>
                    </a:lnTo>
                    <a:cubicBezTo>
                      <a:pt x="21451" y="1313"/>
                      <a:pt x="18683" y="0"/>
                      <a:pt x="18683" y="0"/>
                    </a:cubicBezTo>
                    <a:close/>
                    <a:moveTo>
                      <a:pt x="586" y="20489"/>
                    </a:moveTo>
                    <a:cubicBezTo>
                      <a:pt x="585" y="20448"/>
                      <a:pt x="574" y="20416"/>
                      <a:pt x="580" y="20368"/>
                    </a:cubicBezTo>
                    <a:lnTo>
                      <a:pt x="319" y="20638"/>
                    </a:lnTo>
                    <a:cubicBezTo>
                      <a:pt x="213" y="20748"/>
                      <a:pt x="-149" y="21394"/>
                      <a:pt x="68" y="21497"/>
                    </a:cubicBezTo>
                    <a:cubicBezTo>
                      <a:pt x="286" y="21600"/>
                      <a:pt x="1004" y="21123"/>
                      <a:pt x="1110" y="21013"/>
                    </a:cubicBezTo>
                    <a:lnTo>
                      <a:pt x="1371" y="20739"/>
                    </a:lnTo>
                    <a:cubicBezTo>
                      <a:pt x="1093" y="20840"/>
                      <a:pt x="868" y="20874"/>
                      <a:pt x="731" y="20810"/>
                    </a:cubicBezTo>
                    <a:cubicBezTo>
                      <a:pt x="624" y="20759"/>
                      <a:pt x="588" y="20638"/>
                      <a:pt x="586" y="20489"/>
                    </a:cubicBezTo>
                    <a:close/>
                  </a:path>
                </a:pathLst>
              </a:custGeom>
              <a:solidFill>
                <a:schemeClr val="accent6"/>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1280" name="Shape 10451"/>
              <p:cNvSpPr/>
              <p:nvPr/>
            </p:nvSpPr>
            <p:spPr>
              <a:xfrm>
                <a:off x="655945" y="1804211"/>
                <a:ext cx="164534" cy="246489"/>
              </a:xfrm>
              <a:custGeom>
                <a:avLst/>
                <a:gdLst/>
                <a:ahLst/>
                <a:cxnLst>
                  <a:cxn ang="0">
                    <a:pos x="wd2" y="hd2"/>
                  </a:cxn>
                  <a:cxn ang="5400000">
                    <a:pos x="wd2" y="hd2"/>
                  </a:cxn>
                  <a:cxn ang="10800000">
                    <a:pos x="wd2" y="hd2"/>
                  </a:cxn>
                  <a:cxn ang="16200000">
                    <a:pos x="wd2" y="hd2"/>
                  </a:cxn>
                </a:cxnLst>
                <a:rect l="0" t="0" r="r" b="b"/>
                <a:pathLst>
                  <a:path w="21015" h="21600" extrusionOk="0">
                    <a:moveTo>
                      <a:pt x="0" y="938"/>
                    </a:moveTo>
                    <a:lnTo>
                      <a:pt x="6284" y="11455"/>
                    </a:lnTo>
                    <a:lnTo>
                      <a:pt x="10032" y="10516"/>
                    </a:lnTo>
                    <a:lnTo>
                      <a:pt x="6771" y="5067"/>
                    </a:lnTo>
                    <a:cubicBezTo>
                      <a:pt x="7276" y="5103"/>
                      <a:pt x="7799" y="5064"/>
                      <a:pt x="8290" y="4918"/>
                    </a:cubicBezTo>
                    <a:cubicBezTo>
                      <a:pt x="9265" y="4628"/>
                      <a:pt x="9902" y="4019"/>
                      <a:pt x="10109" y="3335"/>
                    </a:cubicBezTo>
                    <a:cubicBezTo>
                      <a:pt x="10127" y="3275"/>
                      <a:pt x="10142" y="3214"/>
                      <a:pt x="10154" y="3153"/>
                    </a:cubicBezTo>
                    <a:cubicBezTo>
                      <a:pt x="11859" y="3250"/>
                      <a:pt x="13418" y="3571"/>
                      <a:pt x="14738" y="4133"/>
                    </a:cubicBezTo>
                    <a:cubicBezTo>
                      <a:pt x="16916" y="5061"/>
                      <a:pt x="18325" y="6560"/>
                      <a:pt x="18814" y="8470"/>
                    </a:cubicBezTo>
                    <a:cubicBezTo>
                      <a:pt x="19575" y="11446"/>
                      <a:pt x="17428" y="14404"/>
                      <a:pt x="13562" y="15911"/>
                    </a:cubicBezTo>
                    <a:lnTo>
                      <a:pt x="12515" y="14314"/>
                    </a:lnTo>
                    <a:lnTo>
                      <a:pt x="15137" y="13594"/>
                    </a:lnTo>
                    <a:lnTo>
                      <a:pt x="14615" y="12797"/>
                    </a:lnTo>
                    <a:lnTo>
                      <a:pt x="5054" y="15424"/>
                    </a:lnTo>
                    <a:lnTo>
                      <a:pt x="5577" y="16221"/>
                    </a:lnTo>
                    <a:lnTo>
                      <a:pt x="8203" y="15499"/>
                    </a:lnTo>
                    <a:lnTo>
                      <a:pt x="9904" y="18094"/>
                    </a:lnTo>
                    <a:lnTo>
                      <a:pt x="4408" y="19605"/>
                    </a:lnTo>
                    <a:lnTo>
                      <a:pt x="5716" y="21600"/>
                    </a:lnTo>
                    <a:lnTo>
                      <a:pt x="21015" y="17395"/>
                    </a:lnTo>
                    <a:lnTo>
                      <a:pt x="19707" y="15399"/>
                    </a:lnTo>
                    <a:lnTo>
                      <a:pt x="15876" y="16453"/>
                    </a:lnTo>
                    <a:cubicBezTo>
                      <a:pt x="19603" y="14559"/>
                      <a:pt x="21600" y="11416"/>
                      <a:pt x="20792" y="8258"/>
                    </a:cubicBezTo>
                    <a:cubicBezTo>
                      <a:pt x="20210" y="5981"/>
                      <a:pt x="18497" y="4180"/>
                      <a:pt x="15839" y="3048"/>
                    </a:cubicBezTo>
                    <a:cubicBezTo>
                      <a:pt x="14076" y="2297"/>
                      <a:pt x="11998" y="1893"/>
                      <a:pt x="9725" y="1829"/>
                    </a:cubicBezTo>
                    <a:cubicBezTo>
                      <a:pt x="8880" y="999"/>
                      <a:pt x="7217" y="649"/>
                      <a:pt x="5755" y="1051"/>
                    </a:cubicBezTo>
                    <a:cubicBezTo>
                      <a:pt x="5329" y="1168"/>
                      <a:pt x="4967" y="1337"/>
                      <a:pt x="4668" y="1543"/>
                    </a:cubicBezTo>
                    <a:lnTo>
                      <a:pt x="3742" y="0"/>
                    </a:lnTo>
                    <a:lnTo>
                      <a:pt x="0" y="938"/>
                    </a:lnTo>
                    <a:close/>
                    <a:moveTo>
                      <a:pt x="6539" y="2246"/>
                    </a:moveTo>
                    <a:cubicBezTo>
                      <a:pt x="7096" y="2088"/>
                      <a:pt x="7748" y="2205"/>
                      <a:pt x="8082" y="2533"/>
                    </a:cubicBezTo>
                    <a:cubicBezTo>
                      <a:pt x="8426" y="2872"/>
                      <a:pt x="8318" y="3324"/>
                      <a:pt x="7835" y="3581"/>
                    </a:cubicBezTo>
                    <a:cubicBezTo>
                      <a:pt x="7738" y="3636"/>
                      <a:pt x="7630" y="3685"/>
                      <a:pt x="7504" y="3719"/>
                    </a:cubicBezTo>
                    <a:cubicBezTo>
                      <a:pt x="6877" y="3892"/>
                      <a:pt x="6149" y="3701"/>
                      <a:pt x="5884" y="3295"/>
                    </a:cubicBezTo>
                    <a:cubicBezTo>
                      <a:pt x="5620" y="2890"/>
                      <a:pt x="5916" y="2423"/>
                      <a:pt x="6539" y="2246"/>
                    </a:cubicBezTo>
                    <a:close/>
                  </a:path>
                </a:pathLst>
              </a:custGeom>
              <a:solidFill>
                <a:schemeClr val="accent6"/>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1281" name="Shape 10452"/>
              <p:cNvSpPr/>
              <p:nvPr/>
            </p:nvSpPr>
            <p:spPr>
              <a:xfrm>
                <a:off x="534770" y="1871092"/>
                <a:ext cx="100048" cy="87897"/>
              </a:xfrm>
              <a:custGeom>
                <a:avLst/>
                <a:gdLst/>
                <a:ahLst/>
                <a:cxnLst>
                  <a:cxn ang="0">
                    <a:pos x="wd2" y="hd2"/>
                  </a:cxn>
                  <a:cxn ang="5400000">
                    <a:pos x="wd2" y="hd2"/>
                  </a:cxn>
                  <a:cxn ang="10800000">
                    <a:pos x="wd2" y="hd2"/>
                  </a:cxn>
                  <a:cxn ang="16200000">
                    <a:pos x="wd2" y="hd2"/>
                  </a:cxn>
                </a:cxnLst>
                <a:rect l="0" t="0" r="r" b="b"/>
                <a:pathLst>
                  <a:path w="21184" h="21600" extrusionOk="0">
                    <a:moveTo>
                      <a:pt x="0" y="3459"/>
                    </a:moveTo>
                    <a:lnTo>
                      <a:pt x="1422" y="10208"/>
                    </a:lnTo>
                    <a:cubicBezTo>
                      <a:pt x="1422" y="10208"/>
                      <a:pt x="2469" y="10982"/>
                      <a:pt x="3219" y="10113"/>
                    </a:cubicBezTo>
                    <a:cubicBezTo>
                      <a:pt x="4049" y="9149"/>
                      <a:pt x="6494" y="8518"/>
                      <a:pt x="6992" y="11134"/>
                    </a:cubicBezTo>
                    <a:cubicBezTo>
                      <a:pt x="7491" y="13750"/>
                      <a:pt x="5522" y="14362"/>
                      <a:pt x="4296" y="14027"/>
                    </a:cubicBezTo>
                    <a:cubicBezTo>
                      <a:pt x="3187" y="13725"/>
                      <a:pt x="2357" y="14641"/>
                      <a:pt x="2357" y="14641"/>
                    </a:cubicBezTo>
                    <a:lnTo>
                      <a:pt x="3823" y="21600"/>
                    </a:lnTo>
                    <a:lnTo>
                      <a:pt x="9313" y="20212"/>
                    </a:lnTo>
                    <a:cubicBezTo>
                      <a:pt x="9313" y="20212"/>
                      <a:pt x="9635" y="19276"/>
                      <a:pt x="8958" y="18523"/>
                    </a:cubicBezTo>
                    <a:cubicBezTo>
                      <a:pt x="8134" y="17611"/>
                      <a:pt x="7558" y="15210"/>
                      <a:pt x="10150" y="14555"/>
                    </a:cubicBezTo>
                    <a:cubicBezTo>
                      <a:pt x="12743" y="13899"/>
                      <a:pt x="13216" y="16255"/>
                      <a:pt x="12736" y="17679"/>
                    </a:cubicBezTo>
                    <a:cubicBezTo>
                      <a:pt x="12378" y="18747"/>
                      <a:pt x="13070" y="19262"/>
                      <a:pt x="13070" y="19262"/>
                    </a:cubicBezTo>
                    <a:lnTo>
                      <a:pt x="17693" y="18092"/>
                    </a:lnTo>
                    <a:cubicBezTo>
                      <a:pt x="17693" y="18092"/>
                      <a:pt x="16501" y="13146"/>
                      <a:pt x="16426" y="11786"/>
                    </a:cubicBezTo>
                    <a:cubicBezTo>
                      <a:pt x="16346" y="10328"/>
                      <a:pt x="18026" y="10919"/>
                      <a:pt x="18332" y="11000"/>
                    </a:cubicBezTo>
                    <a:cubicBezTo>
                      <a:pt x="20097" y="11473"/>
                      <a:pt x="21600" y="10153"/>
                      <a:pt x="21079" y="7680"/>
                    </a:cubicBezTo>
                    <a:cubicBezTo>
                      <a:pt x="20558" y="5208"/>
                      <a:pt x="18027" y="5192"/>
                      <a:pt x="17063" y="6452"/>
                    </a:cubicBezTo>
                    <a:cubicBezTo>
                      <a:pt x="16347" y="7388"/>
                      <a:pt x="15661" y="7684"/>
                      <a:pt x="15383" y="7029"/>
                    </a:cubicBezTo>
                    <a:cubicBezTo>
                      <a:pt x="14735" y="5498"/>
                      <a:pt x="13677" y="0"/>
                      <a:pt x="13677" y="0"/>
                    </a:cubicBezTo>
                    <a:lnTo>
                      <a:pt x="9343" y="1096"/>
                    </a:lnTo>
                    <a:cubicBezTo>
                      <a:pt x="9343" y="1096"/>
                      <a:pt x="8732" y="2392"/>
                      <a:pt x="9572" y="3149"/>
                    </a:cubicBezTo>
                    <a:cubicBezTo>
                      <a:pt x="10838" y="4289"/>
                      <a:pt x="10727" y="6525"/>
                      <a:pt x="8669" y="7045"/>
                    </a:cubicBezTo>
                    <a:cubicBezTo>
                      <a:pt x="6612" y="7566"/>
                      <a:pt x="5599" y="5828"/>
                      <a:pt x="6228" y="4123"/>
                    </a:cubicBezTo>
                    <a:cubicBezTo>
                      <a:pt x="6581" y="3168"/>
                      <a:pt x="5664" y="2036"/>
                      <a:pt x="5664" y="2036"/>
                    </a:cubicBezTo>
                    <a:cubicBezTo>
                      <a:pt x="5664" y="2036"/>
                      <a:pt x="0" y="3459"/>
                      <a:pt x="0" y="3459"/>
                    </a:cubicBezTo>
                    <a:close/>
                  </a:path>
                </a:pathLst>
              </a:custGeom>
              <a:solidFill>
                <a:schemeClr val="accent6"/>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1282" name="Shape 10453"/>
              <p:cNvSpPr/>
              <p:nvPr/>
            </p:nvSpPr>
            <p:spPr>
              <a:xfrm>
                <a:off x="736902" y="2049560"/>
                <a:ext cx="95271" cy="96223"/>
              </a:xfrm>
              <a:custGeom>
                <a:avLst/>
                <a:gdLst/>
                <a:ahLst/>
                <a:cxnLst>
                  <a:cxn ang="0">
                    <a:pos x="wd2" y="hd2"/>
                  </a:cxn>
                  <a:cxn ang="5400000">
                    <a:pos x="wd2" y="hd2"/>
                  </a:cxn>
                  <a:cxn ang="10800000">
                    <a:pos x="wd2" y="hd2"/>
                  </a:cxn>
                  <a:cxn ang="16200000">
                    <a:pos x="wd2" y="hd2"/>
                  </a:cxn>
                </a:cxnLst>
                <a:rect l="0" t="0" r="r" b="b"/>
                <a:pathLst>
                  <a:path w="19372" h="21028" extrusionOk="0">
                    <a:moveTo>
                      <a:pt x="11133" y="0"/>
                    </a:moveTo>
                    <a:cubicBezTo>
                      <a:pt x="10472" y="291"/>
                      <a:pt x="9828" y="670"/>
                      <a:pt x="9217" y="1133"/>
                    </a:cubicBezTo>
                    <a:cubicBezTo>
                      <a:pt x="8204" y="1900"/>
                      <a:pt x="7240" y="3000"/>
                      <a:pt x="7231" y="4263"/>
                    </a:cubicBezTo>
                    <a:cubicBezTo>
                      <a:pt x="7231" y="4376"/>
                      <a:pt x="7250" y="4474"/>
                      <a:pt x="7264" y="4578"/>
                    </a:cubicBezTo>
                    <a:lnTo>
                      <a:pt x="5150" y="2019"/>
                    </a:lnTo>
                    <a:cubicBezTo>
                      <a:pt x="5135" y="2030"/>
                      <a:pt x="5117" y="2041"/>
                      <a:pt x="5101" y="2053"/>
                    </a:cubicBezTo>
                    <a:cubicBezTo>
                      <a:pt x="5026" y="2106"/>
                      <a:pt x="4954" y="2159"/>
                      <a:pt x="4879" y="2213"/>
                    </a:cubicBezTo>
                    <a:lnTo>
                      <a:pt x="7422" y="5900"/>
                    </a:lnTo>
                    <a:cubicBezTo>
                      <a:pt x="4976" y="5414"/>
                      <a:pt x="2485" y="6475"/>
                      <a:pt x="1081" y="8857"/>
                    </a:cubicBezTo>
                    <a:cubicBezTo>
                      <a:pt x="-1075" y="12513"/>
                      <a:pt x="94" y="17729"/>
                      <a:pt x="3687" y="19976"/>
                    </a:cubicBezTo>
                    <a:cubicBezTo>
                      <a:pt x="6285" y="21600"/>
                      <a:pt x="9521" y="21245"/>
                      <a:pt x="12056" y="19586"/>
                    </a:cubicBezTo>
                    <a:cubicBezTo>
                      <a:pt x="14334" y="19918"/>
                      <a:pt x="16642" y="19169"/>
                      <a:pt x="18071" y="17172"/>
                    </a:cubicBezTo>
                    <a:cubicBezTo>
                      <a:pt x="20525" y="13741"/>
                      <a:pt x="19341" y="8581"/>
                      <a:pt x="15910" y="5901"/>
                    </a:cubicBezTo>
                    <a:cubicBezTo>
                      <a:pt x="14979" y="5173"/>
                      <a:pt x="13947" y="4703"/>
                      <a:pt x="12863" y="4562"/>
                    </a:cubicBezTo>
                    <a:cubicBezTo>
                      <a:pt x="12075" y="4459"/>
                      <a:pt x="11290" y="4541"/>
                      <a:pt x="10538" y="4763"/>
                    </a:cubicBezTo>
                    <a:cubicBezTo>
                      <a:pt x="10954" y="4092"/>
                      <a:pt x="11178" y="3259"/>
                      <a:pt x="11249" y="2443"/>
                    </a:cubicBezTo>
                    <a:cubicBezTo>
                      <a:pt x="11323" y="1599"/>
                      <a:pt x="11284" y="776"/>
                      <a:pt x="11133" y="0"/>
                    </a:cubicBezTo>
                    <a:close/>
                  </a:path>
                </a:pathLst>
              </a:custGeom>
              <a:solidFill>
                <a:schemeClr val="accent6"/>
              </a:solidFill>
              <a:ln w="12700" cap="flat">
                <a:noFill/>
                <a:miter lim="400000"/>
              </a:ln>
              <a:effectLst/>
            </p:spPr>
            <p:txBody>
              <a:bodyPr wrap="square" lIns="45719" tIns="45719" rIns="45719" bIns="45719" numCol="1" anchor="t">
                <a:noAutofit/>
              </a:bodyPr>
              <a:lstStyle/>
              <a:p>
                <a:pPr>
                  <a:defRPr>
                    <a:latin typeface="Lato Light"/>
                    <a:ea typeface="Lato Light"/>
                    <a:cs typeface="Lato Light"/>
                    <a:sym typeface="Lato Light"/>
                  </a:defRPr>
                </a:pPr>
                <a:endParaRPr/>
              </a:p>
            </p:txBody>
          </p:sp>
          <p:sp>
            <p:nvSpPr>
              <p:cNvPr id="1283" name="Shape 10454"/>
              <p:cNvSpPr/>
              <p:nvPr/>
            </p:nvSpPr>
            <p:spPr>
              <a:xfrm>
                <a:off x="1159050" y="2091058"/>
                <a:ext cx="125778" cy="84145"/>
              </a:xfrm>
              <a:custGeom>
                <a:avLst/>
                <a:gdLst/>
                <a:ahLst/>
                <a:cxnLst>
                  <a:cxn ang="0">
                    <a:pos x="wd2" y="hd2"/>
                  </a:cxn>
                  <a:cxn ang="5400000">
                    <a:pos x="wd2" y="hd2"/>
                  </a:cxn>
                  <a:cxn ang="10800000">
                    <a:pos x="wd2" y="hd2"/>
                  </a:cxn>
                  <a:cxn ang="16200000">
                    <a:pos x="wd2" y="hd2"/>
                  </a:cxn>
                </a:cxnLst>
                <a:rect l="0" t="0"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chemeClr val="accent6"/>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1284" name="Shape 10455"/>
              <p:cNvSpPr/>
              <p:nvPr/>
            </p:nvSpPr>
            <p:spPr>
              <a:xfrm>
                <a:off x="200187" y="1621694"/>
                <a:ext cx="163853" cy="120008"/>
              </a:xfrm>
              <a:custGeom>
                <a:avLst/>
                <a:gdLst/>
                <a:ahLst/>
                <a:cxnLst>
                  <a:cxn ang="0">
                    <a:pos x="wd2" y="hd2"/>
                  </a:cxn>
                  <a:cxn ang="5400000">
                    <a:pos x="wd2" y="hd2"/>
                  </a:cxn>
                  <a:cxn ang="10800000">
                    <a:pos x="wd2" y="hd2"/>
                  </a:cxn>
                  <a:cxn ang="16200000">
                    <a:pos x="wd2" y="hd2"/>
                  </a:cxn>
                </a:cxnLst>
                <a:rect l="0" t="0" r="r" b="b"/>
                <a:pathLst>
                  <a:path w="21504" h="21459" extrusionOk="0">
                    <a:moveTo>
                      <a:pt x="20046" y="0"/>
                    </a:moveTo>
                    <a:lnTo>
                      <a:pt x="18382" y="1612"/>
                    </a:lnTo>
                    <a:cubicBezTo>
                      <a:pt x="18349" y="1555"/>
                      <a:pt x="18183" y="1271"/>
                      <a:pt x="18183" y="1271"/>
                    </a:cubicBezTo>
                    <a:lnTo>
                      <a:pt x="16876" y="2541"/>
                    </a:lnTo>
                    <a:lnTo>
                      <a:pt x="17075" y="2882"/>
                    </a:lnTo>
                    <a:lnTo>
                      <a:pt x="16682" y="3264"/>
                    </a:lnTo>
                    <a:lnTo>
                      <a:pt x="3502" y="16032"/>
                    </a:lnTo>
                    <a:cubicBezTo>
                      <a:pt x="3033" y="16486"/>
                      <a:pt x="956" y="19168"/>
                      <a:pt x="714" y="20293"/>
                    </a:cubicBezTo>
                    <a:cubicBezTo>
                      <a:pt x="679" y="20454"/>
                      <a:pt x="682" y="20584"/>
                      <a:pt x="733" y="20670"/>
                    </a:cubicBezTo>
                    <a:cubicBezTo>
                      <a:pt x="1136" y="21359"/>
                      <a:pt x="4430" y="19041"/>
                      <a:pt x="4965" y="18523"/>
                    </a:cubicBezTo>
                    <a:lnTo>
                      <a:pt x="18142" y="5753"/>
                    </a:lnTo>
                    <a:lnTo>
                      <a:pt x="18535" y="5371"/>
                    </a:lnTo>
                    <a:lnTo>
                      <a:pt x="18743" y="5727"/>
                    </a:lnTo>
                    <a:lnTo>
                      <a:pt x="13621" y="10688"/>
                    </a:lnTo>
                    <a:lnTo>
                      <a:pt x="13920" y="11200"/>
                    </a:lnTo>
                    <a:lnTo>
                      <a:pt x="20349" y="4970"/>
                    </a:lnTo>
                    <a:cubicBezTo>
                      <a:pt x="20349" y="4970"/>
                      <a:pt x="20022" y="4416"/>
                      <a:pt x="19840" y="4106"/>
                    </a:cubicBezTo>
                    <a:lnTo>
                      <a:pt x="21504" y="2494"/>
                    </a:lnTo>
                    <a:cubicBezTo>
                      <a:pt x="21504" y="2494"/>
                      <a:pt x="20046" y="0"/>
                      <a:pt x="20046" y="0"/>
                    </a:cubicBezTo>
                    <a:close/>
                    <a:moveTo>
                      <a:pt x="714" y="20293"/>
                    </a:moveTo>
                    <a:cubicBezTo>
                      <a:pt x="727" y="20240"/>
                      <a:pt x="731" y="20197"/>
                      <a:pt x="751" y="20139"/>
                    </a:cubicBezTo>
                    <a:lnTo>
                      <a:pt x="480" y="20398"/>
                    </a:lnTo>
                    <a:cubicBezTo>
                      <a:pt x="370" y="20505"/>
                      <a:pt x="-96" y="21209"/>
                      <a:pt x="18" y="21404"/>
                    </a:cubicBezTo>
                    <a:cubicBezTo>
                      <a:pt x="133" y="21600"/>
                      <a:pt x="787" y="21217"/>
                      <a:pt x="897" y="21111"/>
                    </a:cubicBezTo>
                    <a:lnTo>
                      <a:pt x="1169" y="20846"/>
                    </a:lnTo>
                    <a:cubicBezTo>
                      <a:pt x="944" y="20888"/>
                      <a:pt x="778" y="20864"/>
                      <a:pt x="705" y="20740"/>
                    </a:cubicBezTo>
                    <a:cubicBezTo>
                      <a:pt x="649" y="20644"/>
                      <a:pt x="665" y="20481"/>
                      <a:pt x="714" y="20293"/>
                    </a:cubicBezTo>
                    <a:close/>
                  </a:path>
                </a:pathLst>
              </a:custGeom>
              <a:solidFill>
                <a:schemeClr val="accent6"/>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1285" name="Shape 10456"/>
              <p:cNvSpPr/>
              <p:nvPr/>
            </p:nvSpPr>
            <p:spPr>
              <a:xfrm>
                <a:off x="270795" y="1460598"/>
                <a:ext cx="136278" cy="84144"/>
              </a:xfrm>
              <a:custGeom>
                <a:avLst/>
                <a:gdLst/>
                <a:ahLst/>
                <a:cxnLst>
                  <a:cxn ang="0">
                    <a:pos x="wd2" y="hd2"/>
                  </a:cxn>
                  <a:cxn ang="5400000">
                    <a:pos x="wd2" y="hd2"/>
                  </a:cxn>
                  <a:cxn ang="10800000">
                    <a:pos x="wd2" y="hd2"/>
                  </a:cxn>
                  <a:cxn ang="16200000">
                    <a:pos x="wd2" y="hd2"/>
                  </a:cxn>
                </a:cxnLst>
                <a:rect l="0" t="0" r="r" b="b"/>
                <a:pathLst>
                  <a:path w="21600" h="21600" extrusionOk="0">
                    <a:moveTo>
                      <a:pt x="18900" y="15429"/>
                    </a:moveTo>
                    <a:lnTo>
                      <a:pt x="2700" y="15429"/>
                    </a:lnTo>
                    <a:lnTo>
                      <a:pt x="2700" y="2057"/>
                    </a:lnTo>
                    <a:lnTo>
                      <a:pt x="18900" y="2057"/>
                    </a:lnTo>
                    <a:cubicBezTo>
                      <a:pt x="18900" y="2057"/>
                      <a:pt x="18900" y="15429"/>
                      <a:pt x="18900" y="15429"/>
                    </a:cubicBezTo>
                    <a:close/>
                    <a:moveTo>
                      <a:pt x="18900" y="0"/>
                    </a:moveTo>
                    <a:lnTo>
                      <a:pt x="2700" y="0"/>
                    </a:lnTo>
                    <a:cubicBezTo>
                      <a:pt x="1954" y="0"/>
                      <a:pt x="1350" y="922"/>
                      <a:pt x="1350" y="2057"/>
                    </a:cubicBezTo>
                    <a:cubicBezTo>
                      <a:pt x="1350" y="2057"/>
                      <a:pt x="1350" y="17486"/>
                      <a:pt x="1364" y="17486"/>
                    </a:cubicBezTo>
                    <a:lnTo>
                      <a:pt x="20235" y="17486"/>
                    </a:lnTo>
                    <a:cubicBezTo>
                      <a:pt x="20250" y="17486"/>
                      <a:pt x="20250" y="2057"/>
                      <a:pt x="20250" y="2057"/>
                    </a:cubicBezTo>
                    <a:cubicBezTo>
                      <a:pt x="20250" y="922"/>
                      <a:pt x="19646" y="0"/>
                      <a:pt x="18900" y="0"/>
                    </a:cubicBezTo>
                    <a:close/>
                    <a:moveTo>
                      <a:pt x="20250" y="21600"/>
                    </a:moveTo>
                    <a:lnTo>
                      <a:pt x="1350" y="21600"/>
                    </a:lnTo>
                    <a:cubicBezTo>
                      <a:pt x="604" y="21600"/>
                      <a:pt x="0" y="20679"/>
                      <a:pt x="0" y="19543"/>
                    </a:cubicBezTo>
                    <a:lnTo>
                      <a:pt x="0" y="18514"/>
                    </a:lnTo>
                    <a:lnTo>
                      <a:pt x="8775" y="18514"/>
                    </a:lnTo>
                    <a:lnTo>
                      <a:pt x="8775" y="19543"/>
                    </a:lnTo>
                    <a:lnTo>
                      <a:pt x="12825" y="19543"/>
                    </a:lnTo>
                    <a:lnTo>
                      <a:pt x="12825" y="18514"/>
                    </a:lnTo>
                    <a:lnTo>
                      <a:pt x="21600" y="18514"/>
                    </a:lnTo>
                    <a:lnTo>
                      <a:pt x="21600" y="19543"/>
                    </a:lnTo>
                    <a:cubicBezTo>
                      <a:pt x="21600" y="20679"/>
                      <a:pt x="20995" y="21600"/>
                      <a:pt x="20250" y="21600"/>
                    </a:cubicBezTo>
                    <a:cubicBezTo>
                      <a:pt x="20250" y="21600"/>
                      <a:pt x="20250" y="21600"/>
                      <a:pt x="20250" y="21600"/>
                    </a:cubicBezTo>
                    <a:close/>
                  </a:path>
                </a:pathLst>
              </a:custGeom>
              <a:solidFill>
                <a:schemeClr val="accent6"/>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grpSp>
      </p:grpSp>
      <p:grpSp>
        <p:nvGrpSpPr>
          <p:cNvPr id="1291" name="Gruppieren 5"/>
          <p:cNvGrpSpPr/>
          <p:nvPr/>
        </p:nvGrpSpPr>
        <p:grpSpPr>
          <a:xfrm>
            <a:off x="6906020" y="3738799"/>
            <a:ext cx="912371" cy="790032"/>
            <a:chOff x="0" y="0"/>
            <a:chExt cx="912369" cy="790031"/>
          </a:xfrm>
        </p:grpSpPr>
        <p:sp>
          <p:nvSpPr>
            <p:cNvPr id="1288" name="Rounded Rectangle 60"/>
            <p:cNvSpPr/>
            <p:nvPr/>
          </p:nvSpPr>
          <p:spPr>
            <a:xfrm>
              <a:off x="0" y="282198"/>
              <a:ext cx="852881" cy="227814"/>
            </a:xfrm>
            <a:prstGeom prst="roundRect">
              <a:avLst>
                <a:gd name="adj" fmla="val 50000"/>
              </a:avLst>
            </a:prstGeom>
            <a:solidFill>
              <a:srgbClr val="2F5597">
                <a:alpha val="64999"/>
              </a:srgbClr>
            </a:solidFill>
            <a:ln w="12700" cap="flat">
              <a:noFill/>
              <a:miter lim="400000"/>
            </a:ln>
            <a:effectLst/>
          </p:spPr>
          <p:txBody>
            <a:bodyPr wrap="square" lIns="45719" tIns="45719" rIns="45719" bIns="45719" numCol="1" anchor="ctr">
              <a:noAutofit/>
            </a:bodyPr>
            <a:lstStyle/>
            <a:p>
              <a:pPr algn="ctr">
                <a:defRPr sz="500">
                  <a:solidFill>
                    <a:srgbClr val="FFFFFF"/>
                  </a:solidFill>
                  <a:latin typeface="Lato Light"/>
                  <a:ea typeface="Lato Light"/>
                  <a:cs typeface="Lato Light"/>
                  <a:sym typeface="Lato Light"/>
                </a:defRPr>
              </a:pPr>
              <a:endParaRPr/>
            </a:p>
          </p:txBody>
        </p:sp>
        <p:sp>
          <p:nvSpPr>
            <p:cNvPr id="1289" name="Rounded Rectangle 63"/>
            <p:cNvSpPr/>
            <p:nvPr/>
          </p:nvSpPr>
          <p:spPr>
            <a:xfrm rot="18893650">
              <a:off x="357952" y="407705"/>
              <a:ext cx="560555" cy="215472"/>
            </a:xfrm>
            <a:prstGeom prst="roundRect">
              <a:avLst>
                <a:gd name="adj" fmla="val 50000"/>
              </a:avLst>
            </a:prstGeom>
            <a:solidFill>
              <a:srgbClr val="2F5597">
                <a:alpha val="64999"/>
              </a:srgbClr>
            </a:solidFill>
            <a:ln w="12700" cap="flat">
              <a:noFill/>
              <a:miter lim="400000"/>
            </a:ln>
            <a:effectLst/>
          </p:spPr>
          <p:txBody>
            <a:bodyPr wrap="square" lIns="45719" tIns="45719" rIns="45719" bIns="45719" numCol="1" anchor="ctr">
              <a:noAutofit/>
            </a:bodyPr>
            <a:lstStyle/>
            <a:p>
              <a:pPr algn="ctr">
                <a:defRPr sz="500">
                  <a:solidFill>
                    <a:srgbClr val="FFFFFF"/>
                  </a:solidFill>
                  <a:latin typeface="Lato Light"/>
                  <a:ea typeface="Lato Light"/>
                  <a:cs typeface="Lato Light"/>
                  <a:sym typeface="Lato Light"/>
                </a:defRPr>
              </a:pPr>
              <a:endParaRPr/>
            </a:p>
          </p:txBody>
        </p:sp>
        <p:sp>
          <p:nvSpPr>
            <p:cNvPr id="1290" name="Rounded Rectangle 62"/>
            <p:cNvSpPr/>
            <p:nvPr/>
          </p:nvSpPr>
          <p:spPr>
            <a:xfrm rot="2717866">
              <a:off x="358328" y="167261"/>
              <a:ext cx="560555" cy="215472"/>
            </a:xfrm>
            <a:prstGeom prst="roundRect">
              <a:avLst>
                <a:gd name="adj" fmla="val 50000"/>
              </a:avLst>
            </a:prstGeom>
            <a:solidFill>
              <a:srgbClr val="2F5597">
                <a:alpha val="64999"/>
              </a:srgbClr>
            </a:solidFill>
            <a:ln w="12700" cap="flat">
              <a:noFill/>
              <a:miter lim="400000"/>
            </a:ln>
            <a:effectLst/>
          </p:spPr>
          <p:txBody>
            <a:bodyPr wrap="square" lIns="45719" tIns="45719" rIns="45719" bIns="45719" numCol="1" anchor="ctr">
              <a:noAutofit/>
            </a:bodyPr>
            <a:lstStyle/>
            <a:p>
              <a:pPr algn="ctr">
                <a:defRPr sz="500">
                  <a:solidFill>
                    <a:srgbClr val="FFFFFF"/>
                  </a:solidFill>
                  <a:latin typeface="Lato Light"/>
                  <a:ea typeface="Lato Light"/>
                  <a:cs typeface="Lato Light"/>
                  <a:sym typeface="Lato Light"/>
                </a:defRPr>
              </a:pPr>
              <a:endParaRPr/>
            </a:p>
          </p:txBody>
        </p:sp>
      </p:grpSp>
      <p:sp>
        <p:nvSpPr>
          <p:cNvPr id="1292" name="TextBox 21"/>
          <p:cNvSpPr txBox="1"/>
          <p:nvPr/>
        </p:nvSpPr>
        <p:spPr>
          <a:xfrm>
            <a:off x="3364051" y="1783645"/>
            <a:ext cx="1868710" cy="13234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defRPr sz="1600">
                <a:solidFill>
                  <a:srgbClr val="44546A"/>
                </a:solidFill>
                <a:latin typeface="Calibri Light"/>
                <a:ea typeface="Calibri Light"/>
                <a:cs typeface="Calibri Light"/>
                <a:sym typeface="Calibri Light"/>
              </a:defRPr>
            </a:pPr>
            <a:r>
              <a:rPr b="1" dirty="0" err="1"/>
              <a:t>Keine</a:t>
            </a:r>
            <a:r>
              <a:rPr b="1" dirty="0"/>
              <a:t> </a:t>
            </a:r>
            <a:r>
              <a:rPr b="1" dirty="0" err="1"/>
              <a:t>Scham-Politik</a:t>
            </a:r>
            <a:r>
              <a:rPr dirty="0"/>
              <a:t/>
            </a:r>
            <a:br>
              <a:rPr dirty="0"/>
            </a:br>
            <a:r>
              <a:rPr dirty="0" err="1">
                <a:solidFill>
                  <a:srgbClr val="245473"/>
                </a:solidFill>
              </a:rPr>
              <a:t>Schaffen</a:t>
            </a:r>
            <a:r>
              <a:rPr dirty="0">
                <a:solidFill>
                  <a:srgbClr val="245473"/>
                </a:solidFill>
              </a:rPr>
              <a:t> Sie </a:t>
            </a:r>
            <a:r>
              <a:rPr dirty="0" err="1">
                <a:solidFill>
                  <a:srgbClr val="245473"/>
                </a:solidFill>
              </a:rPr>
              <a:t>sich</a:t>
            </a:r>
            <a:r>
              <a:rPr dirty="0">
                <a:solidFill>
                  <a:srgbClr val="245473"/>
                </a:solidFill>
              </a:rPr>
              <a:t> </a:t>
            </a:r>
            <a:r>
              <a:rPr dirty="0" err="1">
                <a:solidFill>
                  <a:srgbClr val="245473"/>
                </a:solidFill>
              </a:rPr>
              <a:t>eine</a:t>
            </a:r>
            <a:r>
              <a:rPr dirty="0">
                <a:solidFill>
                  <a:srgbClr val="245473"/>
                </a:solidFill>
              </a:rPr>
              <a:t> </a:t>
            </a:r>
            <a:r>
              <a:rPr dirty="0" err="1">
                <a:solidFill>
                  <a:srgbClr val="245473"/>
                </a:solidFill>
              </a:rPr>
              <a:t>Umgebung</a:t>
            </a:r>
            <a:r>
              <a:rPr lang="de-DE" dirty="0">
                <a:solidFill>
                  <a:srgbClr val="245473"/>
                </a:solidFill>
              </a:rPr>
              <a:t>, </a:t>
            </a:r>
            <a:r>
              <a:rPr dirty="0">
                <a:solidFill>
                  <a:srgbClr val="245473"/>
                </a:solidFill>
              </a:rPr>
              <a:t>in der auf </a:t>
            </a:r>
            <a:r>
              <a:rPr lang="de-DE" dirty="0">
                <a:solidFill>
                  <a:srgbClr val="245473"/>
                </a:solidFill>
              </a:rPr>
              <a:t>Misserfolg keine Schande ist.</a:t>
            </a:r>
            <a:endParaRPr dirty="0">
              <a:solidFill>
                <a:srgbClr val="245473"/>
              </a:solidFill>
            </a:endParaRPr>
          </a:p>
        </p:txBody>
      </p:sp>
      <p:sp>
        <p:nvSpPr>
          <p:cNvPr id="1293" name="TextBox 21"/>
          <p:cNvSpPr txBox="1"/>
          <p:nvPr/>
        </p:nvSpPr>
        <p:spPr>
          <a:xfrm>
            <a:off x="6145806" y="1783645"/>
            <a:ext cx="3333603" cy="10772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defRPr sz="1600">
                <a:solidFill>
                  <a:srgbClr val="44546A"/>
                </a:solidFill>
                <a:latin typeface="Calibri Light"/>
                <a:ea typeface="Calibri Light"/>
                <a:cs typeface="Calibri Light"/>
                <a:sym typeface="Calibri Light"/>
              </a:defRPr>
            </a:pPr>
            <a:r>
              <a:rPr b="1" dirty="0" err="1"/>
              <a:t>Sprechen</a:t>
            </a:r>
            <a:r>
              <a:rPr b="1" dirty="0"/>
              <a:t> Sie Problem</a:t>
            </a:r>
            <a:r>
              <a:rPr lang="de-DE" b="1" dirty="0"/>
              <a:t>e an</a:t>
            </a:r>
            <a:r>
              <a:rPr dirty="0"/>
              <a:t/>
            </a:r>
            <a:br>
              <a:rPr dirty="0"/>
            </a:br>
            <a:r>
              <a:rPr dirty="0" err="1">
                <a:solidFill>
                  <a:srgbClr val="245473"/>
                </a:solidFill>
              </a:rPr>
              <a:t>Stecken</a:t>
            </a:r>
            <a:r>
              <a:rPr dirty="0">
                <a:solidFill>
                  <a:srgbClr val="245473"/>
                </a:solidFill>
              </a:rPr>
              <a:t> Sie den Kopf </a:t>
            </a:r>
            <a:r>
              <a:rPr dirty="0" err="1">
                <a:solidFill>
                  <a:srgbClr val="245473"/>
                </a:solidFill>
              </a:rPr>
              <a:t>nicht</a:t>
            </a:r>
            <a:r>
              <a:rPr dirty="0">
                <a:solidFill>
                  <a:srgbClr val="245473"/>
                </a:solidFill>
              </a:rPr>
              <a:t> in den Sand.</a:t>
            </a:r>
            <a:br>
              <a:rPr dirty="0">
                <a:solidFill>
                  <a:srgbClr val="245473"/>
                </a:solidFill>
              </a:rPr>
            </a:br>
            <a:r>
              <a:rPr dirty="0">
                <a:solidFill>
                  <a:srgbClr val="245473"/>
                </a:solidFill>
              </a:rPr>
              <a:t>Was </a:t>
            </a:r>
            <a:r>
              <a:rPr dirty="0" err="1">
                <a:solidFill>
                  <a:srgbClr val="245473"/>
                </a:solidFill>
              </a:rPr>
              <a:t>können</a:t>
            </a:r>
            <a:r>
              <a:rPr dirty="0">
                <a:solidFill>
                  <a:srgbClr val="245473"/>
                </a:solidFill>
              </a:rPr>
              <a:t> Sie tun, um die</a:t>
            </a:r>
            <a:br>
              <a:rPr dirty="0">
                <a:solidFill>
                  <a:srgbClr val="245473"/>
                </a:solidFill>
              </a:rPr>
            </a:br>
            <a:r>
              <a:rPr dirty="0">
                <a:solidFill>
                  <a:srgbClr val="245473"/>
                </a:solidFill>
              </a:rPr>
              <a:t>Situation </a:t>
            </a:r>
            <a:r>
              <a:rPr dirty="0" err="1">
                <a:solidFill>
                  <a:srgbClr val="245473"/>
                </a:solidFill>
              </a:rPr>
              <a:t>zu</a:t>
            </a:r>
            <a:r>
              <a:rPr dirty="0">
                <a:solidFill>
                  <a:srgbClr val="245473"/>
                </a:solidFill>
              </a:rPr>
              <a:t> </a:t>
            </a:r>
            <a:r>
              <a:rPr dirty="0" err="1">
                <a:solidFill>
                  <a:srgbClr val="245473"/>
                </a:solidFill>
              </a:rPr>
              <a:t>verbessern</a:t>
            </a:r>
            <a:r>
              <a:rPr dirty="0">
                <a:solidFill>
                  <a:srgbClr val="245473"/>
                </a:solidFill>
              </a:rPr>
              <a:t>?</a:t>
            </a:r>
          </a:p>
        </p:txBody>
      </p:sp>
      <p:sp>
        <p:nvSpPr>
          <p:cNvPr id="1294" name="TextBox 21"/>
          <p:cNvSpPr txBox="1"/>
          <p:nvPr/>
        </p:nvSpPr>
        <p:spPr>
          <a:xfrm>
            <a:off x="9733441" y="1764790"/>
            <a:ext cx="2712879" cy="10772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defRPr sz="1600">
                <a:solidFill>
                  <a:srgbClr val="44546A"/>
                </a:solidFill>
                <a:latin typeface="Calibri Light"/>
                <a:ea typeface="Calibri Light"/>
                <a:cs typeface="Calibri Light"/>
                <a:sym typeface="Calibri Light"/>
              </a:defRPr>
            </a:pPr>
            <a:r>
              <a:rPr b="1" dirty="0" err="1"/>
              <a:t>Lernen</a:t>
            </a:r>
            <a:r>
              <a:rPr b="1" dirty="0"/>
              <a:t> Sie </a:t>
            </a:r>
            <a:r>
              <a:rPr b="1" dirty="0" err="1"/>
              <a:t>aus</a:t>
            </a:r>
            <a:r>
              <a:rPr b="1" dirty="0"/>
              <a:t> </a:t>
            </a:r>
            <a:r>
              <a:rPr b="1" dirty="0" err="1"/>
              <a:t>Ihren</a:t>
            </a:r>
            <a:r>
              <a:rPr b="1" dirty="0"/>
              <a:t> </a:t>
            </a:r>
            <a:r>
              <a:rPr b="1" dirty="0" err="1"/>
              <a:t>Fehlern</a:t>
            </a:r>
            <a:r>
              <a:rPr dirty="0"/>
              <a:t/>
            </a:r>
            <a:br>
              <a:rPr dirty="0"/>
            </a:br>
            <a:r>
              <a:rPr dirty="0" err="1"/>
              <a:t>Wirklich</a:t>
            </a:r>
            <a:r>
              <a:rPr dirty="0"/>
              <a:t> </a:t>
            </a:r>
            <a:r>
              <a:rPr dirty="0" err="1"/>
              <a:t>gescheitert</a:t>
            </a:r>
            <a:r>
              <a:rPr dirty="0"/>
              <a:t> </a:t>
            </a:r>
            <a:r>
              <a:rPr dirty="0" err="1"/>
              <a:t>ist</a:t>
            </a:r>
            <a:r>
              <a:rPr dirty="0"/>
              <a:t> man, </a:t>
            </a:r>
            <a:r>
              <a:rPr dirty="0" err="1"/>
              <a:t>wenn</a:t>
            </a:r>
            <a:r>
              <a:rPr dirty="0"/>
              <a:t> man</a:t>
            </a:r>
            <a:r>
              <a:rPr lang="de-DE" dirty="0"/>
              <a:t> aus einem Fehler nichts lernt.</a:t>
            </a:r>
            <a:endParaRPr dirty="0"/>
          </a:p>
        </p:txBody>
      </p:sp>
      <p:sp>
        <p:nvSpPr>
          <p:cNvPr id="1295" name="TextBox 21"/>
          <p:cNvSpPr txBox="1"/>
          <p:nvPr/>
        </p:nvSpPr>
        <p:spPr>
          <a:xfrm>
            <a:off x="10237542" y="3131615"/>
            <a:ext cx="1929114" cy="10772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defRPr sz="1600">
                <a:solidFill>
                  <a:srgbClr val="44546A"/>
                </a:solidFill>
                <a:latin typeface="Calibri Light"/>
                <a:ea typeface="Calibri Light"/>
                <a:cs typeface="Calibri Light"/>
                <a:sym typeface="Calibri Light"/>
              </a:defRPr>
            </a:pPr>
            <a:r>
              <a:rPr lang="de-DE" b="1" dirty="0"/>
              <a:t>Fressen Sie es nicht in sich hinein</a:t>
            </a:r>
            <a:r>
              <a:rPr dirty="0"/>
              <a:t/>
            </a:r>
            <a:br>
              <a:rPr dirty="0"/>
            </a:br>
            <a:r>
              <a:rPr dirty="0" err="1"/>
              <a:t>Sprechen</a:t>
            </a:r>
            <a:r>
              <a:rPr dirty="0"/>
              <a:t> Sie </a:t>
            </a:r>
            <a:r>
              <a:rPr dirty="0" err="1"/>
              <a:t>mit</a:t>
            </a:r>
            <a:r>
              <a:rPr dirty="0"/>
              <a:t/>
            </a:r>
            <a:br>
              <a:rPr dirty="0"/>
            </a:br>
            <a:r>
              <a:rPr dirty="0" err="1"/>
              <a:t>Familie</a:t>
            </a:r>
            <a:r>
              <a:rPr dirty="0"/>
              <a:t> und </a:t>
            </a:r>
            <a:r>
              <a:rPr dirty="0" err="1"/>
              <a:t>Freunden</a:t>
            </a:r>
            <a:r>
              <a:rPr dirty="0"/>
              <a:t>.</a:t>
            </a:r>
          </a:p>
        </p:txBody>
      </p:sp>
      <p:sp>
        <p:nvSpPr>
          <p:cNvPr id="1296" name="TextBox 21"/>
          <p:cNvSpPr txBox="1"/>
          <p:nvPr/>
        </p:nvSpPr>
        <p:spPr>
          <a:xfrm>
            <a:off x="3365934" y="5441575"/>
            <a:ext cx="2371801" cy="13234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defRPr sz="1600">
                <a:solidFill>
                  <a:srgbClr val="44546A"/>
                </a:solidFill>
                <a:latin typeface="Calibri Light"/>
                <a:ea typeface="Calibri Light"/>
                <a:cs typeface="Calibri Light"/>
                <a:sym typeface="Calibri Light"/>
              </a:defRPr>
            </a:pPr>
            <a:r>
              <a:rPr b="1" dirty="0" err="1"/>
              <a:t>Hinterfragen</a:t>
            </a:r>
            <a:r>
              <a:rPr b="1" dirty="0"/>
              <a:t> Sie </a:t>
            </a:r>
            <a:r>
              <a:rPr b="1" dirty="0" err="1"/>
              <a:t>Ihre</a:t>
            </a:r>
            <a:r>
              <a:rPr b="1" dirty="0"/>
              <a:t> </a:t>
            </a:r>
            <a:r>
              <a:rPr b="1" dirty="0" err="1"/>
              <a:t>Ängste</a:t>
            </a:r>
            <a:r>
              <a:rPr dirty="0"/>
              <a:t/>
            </a:r>
            <a:br>
              <a:rPr dirty="0"/>
            </a:br>
            <a:r>
              <a:rPr dirty="0" err="1"/>
              <a:t>Hinterfragen</a:t>
            </a:r>
            <a:r>
              <a:rPr dirty="0"/>
              <a:t> Sie </a:t>
            </a:r>
            <a:r>
              <a:rPr dirty="0" err="1"/>
              <a:t>sich</a:t>
            </a:r>
            <a:r>
              <a:rPr dirty="0"/>
              <a:t> und </a:t>
            </a:r>
            <a:br>
              <a:rPr dirty="0"/>
            </a:br>
            <a:r>
              <a:rPr dirty="0" err="1"/>
              <a:t>Ihre</a:t>
            </a:r>
            <a:r>
              <a:rPr dirty="0"/>
              <a:t> </a:t>
            </a:r>
            <a:r>
              <a:rPr dirty="0" err="1"/>
              <a:t>Ängste</a:t>
            </a:r>
            <a:r>
              <a:rPr dirty="0"/>
              <a:t>. Sind </a:t>
            </a:r>
            <a:r>
              <a:rPr dirty="0" err="1"/>
              <a:t>sie</a:t>
            </a:r>
            <a:r>
              <a:rPr dirty="0"/>
              <a:t/>
            </a:r>
            <a:br>
              <a:rPr dirty="0"/>
            </a:br>
            <a:r>
              <a:rPr lang="de-DE" dirty="0"/>
              <a:t>vielleicht </a:t>
            </a:r>
            <a:r>
              <a:rPr dirty="0"/>
              <a:t> irrational und</a:t>
            </a:r>
            <a:br>
              <a:rPr dirty="0"/>
            </a:br>
            <a:r>
              <a:rPr dirty="0" err="1"/>
              <a:t>unwahrscheinlich</a:t>
            </a:r>
            <a:r>
              <a:rPr dirty="0"/>
              <a:t>?</a:t>
            </a:r>
          </a:p>
        </p:txBody>
      </p:sp>
      <p:sp>
        <p:nvSpPr>
          <p:cNvPr id="1297" name="TextBox 21"/>
          <p:cNvSpPr txBox="1"/>
          <p:nvPr/>
        </p:nvSpPr>
        <p:spPr>
          <a:xfrm>
            <a:off x="10070122" y="4554973"/>
            <a:ext cx="2270719" cy="18158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defRPr sz="1600">
                <a:solidFill>
                  <a:srgbClr val="44546A"/>
                </a:solidFill>
                <a:latin typeface="Calibri Light"/>
                <a:ea typeface="Calibri Light"/>
                <a:cs typeface="Calibri Light"/>
                <a:sym typeface="Calibri Light"/>
              </a:defRPr>
            </a:pPr>
            <a:r>
              <a:rPr b="1" dirty="0" err="1"/>
              <a:t>Konzentrieren</a:t>
            </a:r>
            <a:r>
              <a:rPr b="1" dirty="0"/>
              <a:t> Sie </a:t>
            </a:r>
            <a:r>
              <a:rPr b="1" dirty="0" err="1"/>
              <a:t>sich</a:t>
            </a:r>
            <a:r>
              <a:rPr b="1" dirty="0"/>
              <a:t> auf das, was Sie </a:t>
            </a:r>
            <a:r>
              <a:rPr b="1" dirty="0" err="1"/>
              <a:t>kontrollieren</a:t>
            </a:r>
            <a:r>
              <a:rPr b="1" dirty="0"/>
              <a:t> </a:t>
            </a:r>
            <a:r>
              <a:rPr b="1" dirty="0" err="1"/>
              <a:t>können</a:t>
            </a:r>
            <a:r>
              <a:rPr lang="de-DE" b="1" dirty="0"/>
              <a:t>.</a:t>
            </a:r>
          </a:p>
          <a:p>
            <a:pPr>
              <a:defRPr sz="1600">
                <a:solidFill>
                  <a:srgbClr val="44546A"/>
                </a:solidFill>
                <a:latin typeface="Calibri Light"/>
                <a:ea typeface="Calibri Light"/>
                <a:cs typeface="Calibri Light"/>
                <a:sym typeface="Calibri Light"/>
              </a:defRPr>
            </a:pPr>
            <a:r>
              <a:rPr lang="de-DE" dirty="0"/>
              <a:t>Sie können nicht mit etwas Scheitern, das Sie nicht kontrollieren können.</a:t>
            </a:r>
            <a:endParaRPr dirty="0"/>
          </a:p>
        </p:txBody>
      </p:sp>
      <p:sp>
        <p:nvSpPr>
          <p:cNvPr id="1298" name="TextBox 21"/>
          <p:cNvSpPr txBox="1"/>
          <p:nvPr/>
        </p:nvSpPr>
        <p:spPr>
          <a:xfrm>
            <a:off x="6109365" y="4818516"/>
            <a:ext cx="2295105" cy="13234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defRPr sz="1600">
                <a:solidFill>
                  <a:srgbClr val="44546A"/>
                </a:solidFill>
                <a:latin typeface="Calibri Light"/>
                <a:ea typeface="Calibri Light"/>
                <a:cs typeface="Calibri Light"/>
                <a:sym typeface="Calibri Light"/>
              </a:defRPr>
            </a:pPr>
            <a:r>
              <a:rPr lang="de-DE" b="1" dirty="0"/>
              <a:t>Akzeptieren</a:t>
            </a:r>
            <a:r>
              <a:rPr b="1" dirty="0"/>
              <a:t> Sie das Grau</a:t>
            </a:r>
            <a:r>
              <a:rPr dirty="0"/>
              <a:t/>
            </a:r>
            <a:br>
              <a:rPr dirty="0"/>
            </a:br>
            <a:r>
              <a:rPr dirty="0" err="1"/>
              <a:t>Erfolg</a:t>
            </a:r>
            <a:r>
              <a:rPr dirty="0"/>
              <a:t> und Mi</a:t>
            </a:r>
            <a:r>
              <a:rPr lang="de-DE" dirty="0" err="1"/>
              <a:t>ss</a:t>
            </a:r>
            <a:r>
              <a:rPr dirty="0" err="1"/>
              <a:t>erfolg</a:t>
            </a:r>
            <a:r>
              <a:rPr dirty="0"/>
              <a:t> </a:t>
            </a:r>
            <a:r>
              <a:rPr dirty="0" err="1"/>
              <a:t>sind</a:t>
            </a:r>
            <a:r>
              <a:rPr dirty="0"/>
              <a:t> </a:t>
            </a:r>
            <a:r>
              <a:rPr dirty="0" err="1"/>
              <a:t>nicht</a:t>
            </a:r>
            <a:r>
              <a:rPr dirty="0"/>
              <a:t> schwarz </a:t>
            </a:r>
            <a:r>
              <a:rPr dirty="0" err="1"/>
              <a:t>oder</a:t>
            </a:r>
            <a:r>
              <a:rPr dirty="0"/>
              <a:t> </a:t>
            </a:r>
            <a:r>
              <a:rPr dirty="0" err="1"/>
              <a:t>weiß</a:t>
            </a:r>
            <a:r>
              <a:rPr dirty="0"/>
              <a:t>. </a:t>
            </a:r>
            <a:r>
              <a:rPr lang="de-DE" dirty="0"/>
              <a:t>Alles-oder-Nichts-Gedanken schüren Ängste.</a:t>
            </a:r>
            <a:endParaRPr dirty="0"/>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 name="Textplatzhalter 1"/>
          <p:cNvSpPr txBox="1">
            <a:spLocks noGrp="1"/>
          </p:cNvSpPr>
          <p:nvPr>
            <p:ph type="body" sz="quarter" idx="1"/>
          </p:nvPr>
        </p:nvSpPr>
        <p:spPr>
          <a:xfrm>
            <a:off x="1334531" y="583188"/>
            <a:ext cx="8852377" cy="697353"/>
          </a:xfrm>
          <a:prstGeom prst="rect">
            <a:avLst/>
          </a:prstGeom>
        </p:spPr>
        <p:txBody>
          <a:bodyPr/>
          <a:lstStyle>
            <a:lvl1pPr>
              <a:defRPr sz="3300"/>
            </a:lvl1pPr>
          </a:lstStyle>
          <a:p>
            <a:r>
              <a:rPr dirty="0" err="1"/>
              <a:t>Kein</a:t>
            </a:r>
            <a:r>
              <a:rPr dirty="0"/>
              <a:t> Schwarz und </a:t>
            </a:r>
            <a:r>
              <a:rPr dirty="0" err="1"/>
              <a:t>Weiß</a:t>
            </a:r>
            <a:r>
              <a:rPr dirty="0"/>
              <a:t> </a:t>
            </a:r>
            <a:r>
              <a:rPr dirty="0" err="1"/>
              <a:t>bei</a:t>
            </a:r>
            <a:r>
              <a:rPr dirty="0"/>
              <a:t> </a:t>
            </a:r>
            <a:r>
              <a:rPr dirty="0" err="1"/>
              <a:t>Erfolg</a:t>
            </a:r>
            <a:r>
              <a:rPr dirty="0"/>
              <a:t> und </a:t>
            </a:r>
            <a:r>
              <a:rPr dirty="0" err="1"/>
              <a:t>Misserfolg</a:t>
            </a:r>
            <a:endParaRPr dirty="0"/>
          </a:p>
        </p:txBody>
      </p:sp>
      <p:sp>
        <p:nvSpPr>
          <p:cNvPr id="1301" name="Subtitle 2"/>
          <p:cNvSpPr txBox="1"/>
          <p:nvPr/>
        </p:nvSpPr>
        <p:spPr>
          <a:xfrm>
            <a:off x="175021" y="1720437"/>
            <a:ext cx="4805915" cy="49298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0790" tIns="40790" rIns="40790" bIns="40790">
            <a:spAutoFit/>
          </a:bodyPr>
          <a:lstStyle/>
          <a:p>
            <a:pPr defTabSz="1087636">
              <a:spcBef>
                <a:spcPts val="600"/>
              </a:spcBef>
              <a:defRPr sz="2000">
                <a:solidFill>
                  <a:srgbClr val="44546A"/>
                </a:solidFill>
                <a:latin typeface="Calibri Light"/>
                <a:ea typeface="Calibri Light"/>
                <a:cs typeface="Calibri Light"/>
                <a:sym typeface="Calibri Light"/>
              </a:defRPr>
            </a:pPr>
            <a:r>
              <a:rPr dirty="0"/>
              <a:t>Auch </a:t>
            </a:r>
            <a:r>
              <a:rPr dirty="0" err="1"/>
              <a:t>wenn</a:t>
            </a:r>
            <a:r>
              <a:rPr dirty="0"/>
              <a:t> </a:t>
            </a:r>
            <a:r>
              <a:rPr dirty="0" err="1"/>
              <a:t>wir</a:t>
            </a:r>
            <a:r>
              <a:rPr dirty="0"/>
              <a:t> es </a:t>
            </a:r>
            <a:r>
              <a:rPr dirty="0" err="1"/>
              <a:t>versuchen</a:t>
            </a:r>
            <a:r>
              <a:rPr lang="de-DE" dirty="0"/>
              <a:t>:</a:t>
            </a:r>
            <a:r>
              <a:rPr dirty="0"/>
              <a:t> </a:t>
            </a:r>
            <a:r>
              <a:rPr dirty="0" err="1"/>
              <a:t>Wir</a:t>
            </a:r>
            <a:r>
              <a:rPr dirty="0"/>
              <a:t> </a:t>
            </a:r>
            <a:r>
              <a:rPr dirty="0" err="1"/>
              <a:t>können</a:t>
            </a:r>
            <a:r>
              <a:rPr dirty="0"/>
              <a:t> </a:t>
            </a:r>
            <a:r>
              <a:rPr dirty="0" err="1"/>
              <a:t>nicht</a:t>
            </a:r>
            <a:r>
              <a:rPr dirty="0"/>
              <a:t> </a:t>
            </a:r>
            <a:r>
              <a:rPr lang="de-DE" dirty="0"/>
              <a:t>immer </a:t>
            </a:r>
            <a:r>
              <a:rPr dirty="0" err="1"/>
              <a:t>verhindern</a:t>
            </a:r>
            <a:r>
              <a:rPr dirty="0"/>
              <a:t>, </a:t>
            </a:r>
            <a:r>
              <a:rPr dirty="0" err="1"/>
              <a:t>dass</a:t>
            </a:r>
            <a:r>
              <a:rPr dirty="0"/>
              <a:t> </a:t>
            </a:r>
            <a:r>
              <a:rPr dirty="0" err="1"/>
              <a:t>wir</a:t>
            </a:r>
            <a:r>
              <a:rPr dirty="0"/>
              <a:t> </a:t>
            </a:r>
            <a:r>
              <a:rPr dirty="0" err="1"/>
              <a:t>scheitern</a:t>
            </a:r>
            <a:r>
              <a:rPr dirty="0"/>
              <a:t>. Und </a:t>
            </a:r>
            <a:r>
              <a:rPr dirty="0" err="1"/>
              <a:t>wie</a:t>
            </a:r>
            <a:r>
              <a:rPr dirty="0"/>
              <a:t> </a:t>
            </a:r>
            <a:r>
              <a:rPr dirty="0" err="1"/>
              <a:t>jeder</a:t>
            </a:r>
            <a:r>
              <a:rPr dirty="0"/>
              <a:t> </a:t>
            </a:r>
            <a:r>
              <a:rPr dirty="0" err="1"/>
              <a:t>weiß</a:t>
            </a:r>
            <a:r>
              <a:rPr dirty="0"/>
              <a:t>, </a:t>
            </a:r>
            <a:r>
              <a:rPr dirty="0" err="1"/>
              <a:t>fühlt</a:t>
            </a:r>
            <a:r>
              <a:rPr dirty="0"/>
              <a:t> </a:t>
            </a:r>
            <a:r>
              <a:rPr dirty="0" err="1"/>
              <a:t>sich</a:t>
            </a:r>
            <a:r>
              <a:rPr dirty="0"/>
              <a:t> </a:t>
            </a:r>
            <a:r>
              <a:rPr dirty="0" err="1"/>
              <a:t>Scheitern</a:t>
            </a:r>
            <a:r>
              <a:rPr dirty="0"/>
              <a:t> </a:t>
            </a:r>
            <a:r>
              <a:rPr dirty="0" err="1"/>
              <a:t>jedes</a:t>
            </a:r>
            <a:r>
              <a:rPr dirty="0"/>
              <a:t> Mal </a:t>
            </a:r>
            <a:r>
              <a:rPr dirty="0" err="1"/>
              <a:t>anders</a:t>
            </a:r>
            <a:r>
              <a:rPr dirty="0"/>
              <a:t> an. Manche </a:t>
            </a:r>
            <a:r>
              <a:rPr dirty="0" err="1"/>
              <a:t>Misserfolge</a:t>
            </a:r>
            <a:r>
              <a:rPr dirty="0"/>
              <a:t> </a:t>
            </a:r>
            <a:r>
              <a:rPr dirty="0" err="1"/>
              <a:t>haben</a:t>
            </a:r>
            <a:r>
              <a:rPr dirty="0"/>
              <a:t> </a:t>
            </a:r>
            <a:r>
              <a:rPr lang="de-DE" dirty="0"/>
              <a:t>einen größeren</a:t>
            </a:r>
            <a:r>
              <a:rPr dirty="0"/>
              <a:t> </a:t>
            </a:r>
            <a:r>
              <a:rPr dirty="0" err="1"/>
              <a:t>Einfluss</a:t>
            </a:r>
            <a:r>
              <a:rPr dirty="0"/>
              <a:t> auf </a:t>
            </a:r>
            <a:r>
              <a:rPr dirty="0" err="1"/>
              <a:t>Ihr</a:t>
            </a:r>
            <a:r>
              <a:rPr dirty="0"/>
              <a:t> </a:t>
            </a:r>
            <a:r>
              <a:rPr dirty="0" err="1"/>
              <a:t>zukünftiges</a:t>
            </a:r>
            <a:r>
              <a:rPr dirty="0"/>
              <a:t> </a:t>
            </a:r>
            <a:r>
              <a:rPr dirty="0" err="1"/>
              <a:t>Verhalten</a:t>
            </a:r>
            <a:r>
              <a:rPr dirty="0"/>
              <a:t> </a:t>
            </a:r>
            <a:r>
              <a:rPr dirty="0" err="1"/>
              <a:t>als</a:t>
            </a:r>
            <a:r>
              <a:rPr dirty="0"/>
              <a:t> </a:t>
            </a:r>
            <a:r>
              <a:rPr dirty="0" err="1"/>
              <a:t>andere</a:t>
            </a:r>
            <a:r>
              <a:rPr dirty="0"/>
              <a:t>. </a:t>
            </a:r>
            <a:endParaRPr dirty="0">
              <a:latin typeface="Open Sans Light"/>
              <a:ea typeface="Open Sans Light"/>
              <a:cs typeface="Open Sans Light"/>
              <a:sym typeface="Open Sans Light"/>
            </a:endParaRPr>
          </a:p>
          <a:p>
            <a:pPr defTabSz="1087636">
              <a:spcBef>
                <a:spcPts val="600"/>
              </a:spcBef>
              <a:defRPr sz="2000">
                <a:solidFill>
                  <a:srgbClr val="44546A"/>
                </a:solidFill>
                <a:latin typeface="Calibri Light"/>
                <a:ea typeface="Calibri Light"/>
                <a:cs typeface="Calibri Light"/>
                <a:sym typeface="Calibri Light"/>
              </a:defRPr>
            </a:pPr>
            <a:r>
              <a:rPr dirty="0" err="1"/>
              <a:t>Manchmal</a:t>
            </a:r>
            <a:r>
              <a:rPr dirty="0"/>
              <a:t> </a:t>
            </a:r>
            <a:r>
              <a:rPr dirty="0" err="1"/>
              <a:t>lernen</a:t>
            </a:r>
            <a:r>
              <a:rPr dirty="0"/>
              <a:t> </a:t>
            </a:r>
            <a:r>
              <a:rPr dirty="0" err="1"/>
              <a:t>wir</a:t>
            </a:r>
            <a:r>
              <a:rPr dirty="0"/>
              <a:t> </a:t>
            </a:r>
            <a:r>
              <a:rPr dirty="0" err="1"/>
              <a:t>aus</a:t>
            </a:r>
            <a:r>
              <a:rPr dirty="0"/>
              <a:t> </a:t>
            </a:r>
            <a:r>
              <a:rPr dirty="0" err="1"/>
              <a:t>Misserfolgen</a:t>
            </a:r>
            <a:r>
              <a:rPr dirty="0"/>
              <a:t> und </a:t>
            </a:r>
            <a:r>
              <a:rPr dirty="0" err="1"/>
              <a:t>manchmal</a:t>
            </a:r>
            <a:r>
              <a:rPr dirty="0"/>
              <a:t> </a:t>
            </a:r>
            <a:r>
              <a:rPr dirty="0" err="1"/>
              <a:t>nicht</a:t>
            </a:r>
            <a:r>
              <a:rPr dirty="0"/>
              <a:t>. </a:t>
            </a:r>
            <a:endParaRPr sz="2400" dirty="0">
              <a:latin typeface="Open Sans Light"/>
              <a:ea typeface="Open Sans Light"/>
              <a:cs typeface="Open Sans Light"/>
              <a:sym typeface="Open Sans Light"/>
            </a:endParaRPr>
          </a:p>
          <a:p>
            <a:pPr defTabSz="1087636">
              <a:spcBef>
                <a:spcPts val="600"/>
              </a:spcBef>
              <a:defRPr sz="2000">
                <a:solidFill>
                  <a:srgbClr val="44546A"/>
                </a:solidFill>
                <a:latin typeface="Calibri Light"/>
                <a:ea typeface="Calibri Light"/>
                <a:cs typeface="Calibri Light"/>
                <a:sym typeface="Calibri Light"/>
              </a:defRPr>
            </a:pPr>
            <a:r>
              <a:rPr dirty="0" err="1"/>
              <a:t>Aus</a:t>
            </a:r>
            <a:r>
              <a:rPr dirty="0"/>
              <a:t> </a:t>
            </a:r>
            <a:r>
              <a:rPr dirty="0" err="1"/>
              <a:t>diesem</a:t>
            </a:r>
            <a:r>
              <a:rPr dirty="0"/>
              <a:t> </a:t>
            </a:r>
            <a:r>
              <a:rPr dirty="0" err="1"/>
              <a:t>Grund</a:t>
            </a:r>
            <a:r>
              <a:rPr dirty="0"/>
              <a:t> </a:t>
            </a:r>
            <a:r>
              <a:rPr dirty="0" err="1"/>
              <a:t>unterteilt</a:t>
            </a:r>
            <a:r>
              <a:rPr dirty="0"/>
              <a:t> die </a:t>
            </a:r>
            <a:r>
              <a:rPr dirty="0" err="1"/>
              <a:t>Lerntheorie</a:t>
            </a:r>
            <a:r>
              <a:rPr dirty="0"/>
              <a:t> </a:t>
            </a:r>
            <a:r>
              <a:rPr dirty="0" err="1"/>
              <a:t>Misserfolg</a:t>
            </a:r>
            <a:r>
              <a:rPr dirty="0"/>
              <a:t> in </a:t>
            </a:r>
            <a:r>
              <a:rPr dirty="0" err="1"/>
              <a:t>produktives</a:t>
            </a:r>
            <a:r>
              <a:rPr dirty="0"/>
              <a:t> und </a:t>
            </a:r>
            <a:r>
              <a:rPr dirty="0" err="1"/>
              <a:t>unproduktives</a:t>
            </a:r>
            <a:r>
              <a:rPr dirty="0"/>
              <a:t> </a:t>
            </a:r>
            <a:r>
              <a:rPr dirty="0" err="1"/>
              <a:t>Scheitern</a:t>
            </a:r>
            <a:r>
              <a:rPr dirty="0"/>
              <a:t>. </a:t>
            </a:r>
            <a:r>
              <a:rPr dirty="0" err="1"/>
              <a:t>Interessanterweise</a:t>
            </a:r>
            <a:r>
              <a:rPr dirty="0"/>
              <a:t> </a:t>
            </a:r>
            <a:r>
              <a:rPr dirty="0" err="1"/>
              <a:t>kann</a:t>
            </a:r>
            <a:r>
              <a:rPr dirty="0"/>
              <a:t> </a:t>
            </a:r>
            <a:r>
              <a:rPr dirty="0" err="1"/>
              <a:t>auch</a:t>
            </a:r>
            <a:r>
              <a:rPr dirty="0"/>
              <a:t> </a:t>
            </a:r>
            <a:r>
              <a:rPr dirty="0" err="1"/>
              <a:t>Erfolg</a:t>
            </a:r>
            <a:r>
              <a:rPr dirty="0"/>
              <a:t> </a:t>
            </a:r>
            <a:r>
              <a:rPr dirty="0" err="1"/>
              <a:t>produktiv</a:t>
            </a:r>
            <a:r>
              <a:rPr dirty="0"/>
              <a:t> und </a:t>
            </a:r>
            <a:r>
              <a:rPr dirty="0" err="1"/>
              <a:t>unproduktiv</a:t>
            </a:r>
            <a:r>
              <a:rPr dirty="0"/>
              <a:t> sein</a:t>
            </a:r>
            <a:r>
              <a:rPr lang="de-DE" dirty="0"/>
              <a:t>.</a:t>
            </a:r>
            <a:endParaRPr sz="2400" dirty="0">
              <a:latin typeface="Open Sans Light"/>
              <a:ea typeface="Open Sans Light"/>
              <a:cs typeface="Open Sans Light"/>
              <a:sym typeface="Open Sans Light"/>
            </a:endParaRPr>
          </a:p>
          <a:p>
            <a:pPr defTabSz="1087636">
              <a:spcBef>
                <a:spcPts val="600"/>
              </a:spcBef>
              <a:defRPr sz="2000">
                <a:solidFill>
                  <a:srgbClr val="44546A"/>
                </a:solidFill>
                <a:latin typeface="Calibri Light"/>
                <a:ea typeface="Calibri Light"/>
                <a:cs typeface="Calibri Light"/>
                <a:sym typeface="Calibri Light"/>
              </a:defRPr>
            </a:pPr>
            <a:r>
              <a:rPr dirty="0"/>
              <a:t>Die </a:t>
            </a:r>
            <a:r>
              <a:rPr dirty="0" err="1"/>
              <a:t>Frage</a:t>
            </a:r>
            <a:r>
              <a:rPr dirty="0"/>
              <a:t>, </a:t>
            </a:r>
            <a:r>
              <a:rPr dirty="0" err="1"/>
              <a:t>ob</a:t>
            </a:r>
            <a:r>
              <a:rPr dirty="0"/>
              <a:t> </a:t>
            </a:r>
            <a:r>
              <a:rPr dirty="0" err="1"/>
              <a:t>wir</a:t>
            </a:r>
            <a:r>
              <a:rPr dirty="0"/>
              <a:t> </a:t>
            </a:r>
            <a:r>
              <a:rPr dirty="0" err="1"/>
              <a:t>produktiv</a:t>
            </a:r>
            <a:r>
              <a:rPr dirty="0"/>
              <a:t> </a:t>
            </a:r>
            <a:r>
              <a:rPr dirty="0" err="1"/>
              <a:t>oder</a:t>
            </a:r>
            <a:r>
              <a:rPr dirty="0"/>
              <a:t> </a:t>
            </a:r>
            <a:r>
              <a:rPr dirty="0" err="1"/>
              <a:t>unproduktiv</a:t>
            </a:r>
            <a:r>
              <a:rPr dirty="0"/>
              <a:t> </a:t>
            </a:r>
            <a:r>
              <a:rPr dirty="0" err="1"/>
              <a:t>scheitern</a:t>
            </a:r>
            <a:r>
              <a:rPr dirty="0"/>
              <a:t>, </a:t>
            </a:r>
            <a:r>
              <a:rPr dirty="0" err="1"/>
              <a:t>ist</a:t>
            </a:r>
            <a:r>
              <a:rPr dirty="0"/>
              <a:t> </a:t>
            </a:r>
            <a:r>
              <a:rPr lang="de-DE" dirty="0"/>
              <a:t>abhängig davon</a:t>
            </a:r>
            <a:r>
              <a:rPr dirty="0"/>
              <a:t>, </a:t>
            </a:r>
            <a:r>
              <a:rPr dirty="0" err="1"/>
              <a:t>wie</a:t>
            </a:r>
            <a:r>
              <a:rPr dirty="0"/>
              <a:t> </a:t>
            </a:r>
            <a:r>
              <a:rPr dirty="0" err="1"/>
              <a:t>viel</a:t>
            </a:r>
            <a:r>
              <a:rPr dirty="0"/>
              <a:t> </a:t>
            </a:r>
            <a:r>
              <a:rPr dirty="0" err="1"/>
              <a:t>wir</a:t>
            </a:r>
            <a:r>
              <a:rPr dirty="0"/>
              <a:t> </a:t>
            </a:r>
            <a:r>
              <a:rPr dirty="0" err="1"/>
              <a:t>aus</a:t>
            </a:r>
            <a:r>
              <a:rPr dirty="0"/>
              <a:t> </a:t>
            </a:r>
            <a:r>
              <a:rPr dirty="0" err="1"/>
              <a:t>unserem</a:t>
            </a:r>
            <a:r>
              <a:rPr dirty="0"/>
              <a:t> </a:t>
            </a:r>
            <a:r>
              <a:rPr dirty="0" err="1"/>
              <a:t>Scheitern</a:t>
            </a:r>
            <a:r>
              <a:rPr dirty="0"/>
              <a:t> </a:t>
            </a:r>
            <a:r>
              <a:rPr dirty="0" err="1"/>
              <a:t>lernen</a:t>
            </a:r>
            <a:r>
              <a:rPr dirty="0"/>
              <a:t>.</a:t>
            </a:r>
            <a:r>
              <a:rPr lang="de-DE" dirty="0"/>
              <a:t> Das Ergebnis zählt.</a:t>
            </a:r>
            <a:r>
              <a:rPr dirty="0"/>
              <a:t> </a:t>
            </a:r>
          </a:p>
        </p:txBody>
      </p:sp>
      <p:grpSp>
        <p:nvGrpSpPr>
          <p:cNvPr id="1323" name="Gruppierung 8"/>
          <p:cNvGrpSpPr/>
          <p:nvPr/>
        </p:nvGrpSpPr>
        <p:grpSpPr>
          <a:xfrm>
            <a:off x="4795879" y="2840970"/>
            <a:ext cx="7359861" cy="3015999"/>
            <a:chOff x="-1" y="0"/>
            <a:chExt cx="7359859" cy="3015998"/>
          </a:xfrm>
        </p:grpSpPr>
        <p:grpSp>
          <p:nvGrpSpPr>
            <p:cNvPr id="1314" name="Gruppierung 2"/>
            <p:cNvGrpSpPr/>
            <p:nvPr/>
          </p:nvGrpSpPr>
          <p:grpSpPr>
            <a:xfrm>
              <a:off x="473214" y="191073"/>
              <a:ext cx="6649219" cy="2324395"/>
              <a:chOff x="-2" y="-2"/>
              <a:chExt cx="6649217" cy="2324393"/>
            </a:xfrm>
          </p:grpSpPr>
          <p:grpSp>
            <p:nvGrpSpPr>
              <p:cNvPr id="1304" name="Rechteck 30"/>
              <p:cNvGrpSpPr/>
              <p:nvPr/>
            </p:nvGrpSpPr>
            <p:grpSpPr>
              <a:xfrm>
                <a:off x="-2" y="1266001"/>
                <a:ext cx="3234765" cy="1058390"/>
                <a:chOff x="-1" y="-1"/>
                <a:chExt cx="3234763" cy="1058389"/>
              </a:xfrm>
            </p:grpSpPr>
            <p:sp>
              <p:nvSpPr>
                <p:cNvPr id="1302" name="Rechteck"/>
                <p:cNvSpPr/>
                <p:nvPr/>
              </p:nvSpPr>
              <p:spPr>
                <a:xfrm>
                  <a:off x="-1" y="-1"/>
                  <a:ext cx="3234763" cy="1058389"/>
                </a:xfrm>
                <a:prstGeom prst="rect">
                  <a:avLst/>
                </a:prstGeom>
                <a:solidFill>
                  <a:schemeClr val="accent2"/>
                </a:solidFill>
                <a:ln w="6350" cap="flat">
                  <a:solidFill>
                    <a:schemeClr val="accent2"/>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303" name="Unproduktiv Versagen"/>
                <p:cNvSpPr txBox="1"/>
                <p:nvPr/>
              </p:nvSpPr>
              <p:spPr>
                <a:xfrm>
                  <a:off x="48894" y="236808"/>
                  <a:ext cx="3136973" cy="58477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p>
                  <a:pPr algn="ctr">
                    <a:defRPr sz="1600">
                      <a:solidFill>
                        <a:srgbClr val="FFFFFF"/>
                      </a:solidFill>
                      <a:latin typeface="+mj-lt"/>
                      <a:ea typeface="+mj-ea"/>
                      <a:cs typeface="+mj-cs"/>
                      <a:sym typeface="Helvetica"/>
                    </a:defRPr>
                  </a:pPr>
                  <a:r>
                    <a:rPr dirty="0" err="1"/>
                    <a:t>Unproduktiv</a:t>
                  </a:r>
                  <a:r>
                    <a:rPr lang="de-DE" dirty="0"/>
                    <a:t>es</a:t>
                  </a:r>
                  <a:r>
                    <a:rPr dirty="0"/>
                    <a:t/>
                  </a:r>
                  <a:br>
                    <a:rPr dirty="0"/>
                  </a:br>
                  <a:r>
                    <a:rPr lang="de-DE" dirty="0"/>
                    <a:t>Scheit</a:t>
                  </a:r>
                  <a:r>
                    <a:rPr dirty="0"/>
                    <a:t>e</a:t>
                  </a:r>
                  <a:r>
                    <a:rPr lang="de-DE" dirty="0"/>
                    <a:t>r</a:t>
                  </a:r>
                  <a:r>
                    <a:rPr dirty="0"/>
                    <a:t>n</a:t>
                  </a:r>
                </a:p>
              </p:txBody>
            </p:sp>
          </p:grpSp>
          <p:grpSp>
            <p:nvGrpSpPr>
              <p:cNvPr id="1307" name="Rechteck 31"/>
              <p:cNvGrpSpPr/>
              <p:nvPr/>
            </p:nvGrpSpPr>
            <p:grpSpPr>
              <a:xfrm>
                <a:off x="-2" y="-2"/>
                <a:ext cx="3234765" cy="1058391"/>
                <a:chOff x="-1" y="-1"/>
                <a:chExt cx="3234763" cy="1058389"/>
              </a:xfrm>
            </p:grpSpPr>
            <p:sp>
              <p:nvSpPr>
                <p:cNvPr id="1305" name="Rechteck"/>
                <p:cNvSpPr/>
                <p:nvPr/>
              </p:nvSpPr>
              <p:spPr>
                <a:xfrm>
                  <a:off x="-1" y="-1"/>
                  <a:ext cx="3234763" cy="1058389"/>
                </a:xfrm>
                <a:prstGeom prst="rect">
                  <a:avLst/>
                </a:prstGeom>
                <a:blipFill rotWithShape="1">
                  <a:blip r:embed="rId2"/>
                  <a:srcRect/>
                  <a:tile tx="0" ty="0" sx="100000" sy="100000" flip="none" algn="tl"/>
                </a:blipFill>
                <a:ln w="6350" cap="flat">
                  <a:solidFill>
                    <a:srgbClr val="44546A">
                      <a:alpha val="89000"/>
                    </a:srgbClr>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306" name="Produktiv Misserfolg"/>
                <p:cNvSpPr txBox="1"/>
                <p:nvPr/>
              </p:nvSpPr>
              <p:spPr>
                <a:xfrm>
                  <a:off x="48894" y="236808"/>
                  <a:ext cx="3136973" cy="58477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p>
                  <a:pPr algn="ctr">
                    <a:defRPr sz="1600">
                      <a:solidFill>
                        <a:srgbClr val="FFFFFF"/>
                      </a:solidFill>
                      <a:latin typeface="+mj-lt"/>
                      <a:ea typeface="+mj-ea"/>
                      <a:cs typeface="+mj-cs"/>
                      <a:sym typeface="Helvetica"/>
                    </a:defRPr>
                  </a:pPr>
                  <a:r>
                    <a:rPr dirty="0" err="1"/>
                    <a:t>Produktiv</a:t>
                  </a:r>
                  <a:r>
                    <a:rPr lang="de-DE" dirty="0"/>
                    <a:t>es </a:t>
                  </a:r>
                </a:p>
                <a:p>
                  <a:pPr algn="ctr">
                    <a:defRPr sz="1600">
                      <a:solidFill>
                        <a:srgbClr val="FFFFFF"/>
                      </a:solidFill>
                      <a:latin typeface="+mj-lt"/>
                      <a:ea typeface="+mj-ea"/>
                      <a:cs typeface="+mj-cs"/>
                      <a:sym typeface="Helvetica"/>
                    </a:defRPr>
                  </a:pPr>
                  <a:r>
                    <a:rPr lang="de-DE" dirty="0"/>
                    <a:t>Scheitern</a:t>
                  </a:r>
                  <a:endParaRPr dirty="0"/>
                </a:p>
              </p:txBody>
            </p:sp>
          </p:grpSp>
          <p:grpSp>
            <p:nvGrpSpPr>
              <p:cNvPr id="1310" name="Rechteck 32"/>
              <p:cNvGrpSpPr/>
              <p:nvPr/>
            </p:nvGrpSpPr>
            <p:grpSpPr>
              <a:xfrm>
                <a:off x="3414451" y="1266001"/>
                <a:ext cx="3234764" cy="1058390"/>
                <a:chOff x="-1" y="-1"/>
                <a:chExt cx="3234763" cy="1058389"/>
              </a:xfrm>
            </p:grpSpPr>
            <p:sp>
              <p:nvSpPr>
                <p:cNvPr id="1308" name="Rechteck"/>
                <p:cNvSpPr/>
                <p:nvPr/>
              </p:nvSpPr>
              <p:spPr>
                <a:xfrm>
                  <a:off x="-1" y="-1"/>
                  <a:ext cx="3234763" cy="1058389"/>
                </a:xfrm>
                <a:prstGeom prst="rect">
                  <a:avLst/>
                </a:prstGeom>
                <a:blipFill rotWithShape="1">
                  <a:blip r:embed="rId2"/>
                  <a:srcRect/>
                  <a:tile tx="0" ty="0" sx="100000" sy="100000" flip="none" algn="tl"/>
                </a:blipFill>
                <a:ln w="6350" cap="flat">
                  <a:solidFill>
                    <a:srgbClr val="44546A">
                      <a:alpha val="89000"/>
                    </a:srgbClr>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309" name="Unproduktiv Erfolg"/>
                <p:cNvSpPr txBox="1"/>
                <p:nvPr/>
              </p:nvSpPr>
              <p:spPr>
                <a:xfrm>
                  <a:off x="48894" y="236808"/>
                  <a:ext cx="3136973" cy="58477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p>
                  <a:pPr algn="ctr">
                    <a:defRPr sz="1600">
                      <a:solidFill>
                        <a:srgbClr val="FFFFFF"/>
                      </a:solidFill>
                      <a:latin typeface="+mj-lt"/>
                      <a:ea typeface="+mj-ea"/>
                      <a:cs typeface="+mj-cs"/>
                      <a:sym typeface="Helvetica"/>
                    </a:defRPr>
                  </a:pPr>
                  <a:r>
                    <a:rPr dirty="0" err="1"/>
                    <a:t>Unproduktiv</a:t>
                  </a:r>
                  <a:r>
                    <a:rPr lang="de-DE" dirty="0"/>
                    <a:t>er</a:t>
                  </a:r>
                  <a:r>
                    <a:rPr dirty="0"/>
                    <a:t/>
                  </a:r>
                  <a:br>
                    <a:rPr dirty="0"/>
                  </a:br>
                  <a:r>
                    <a:rPr dirty="0" err="1"/>
                    <a:t>Erfolg</a:t>
                  </a:r>
                  <a:endParaRPr dirty="0"/>
                </a:p>
              </p:txBody>
            </p:sp>
          </p:grpSp>
          <p:grpSp>
            <p:nvGrpSpPr>
              <p:cNvPr id="1313" name="Rechteck 33"/>
              <p:cNvGrpSpPr/>
              <p:nvPr/>
            </p:nvGrpSpPr>
            <p:grpSpPr>
              <a:xfrm>
                <a:off x="3414451" y="-2"/>
                <a:ext cx="3234764" cy="1058391"/>
                <a:chOff x="-1" y="-1"/>
                <a:chExt cx="3234763" cy="1058389"/>
              </a:xfrm>
            </p:grpSpPr>
            <p:sp>
              <p:nvSpPr>
                <p:cNvPr id="1311" name="Rechteck"/>
                <p:cNvSpPr/>
                <p:nvPr/>
              </p:nvSpPr>
              <p:spPr>
                <a:xfrm>
                  <a:off x="-1" y="-1"/>
                  <a:ext cx="3234763" cy="1058389"/>
                </a:xfrm>
                <a:prstGeom prst="rect">
                  <a:avLst/>
                </a:prstGeom>
                <a:solidFill>
                  <a:schemeClr val="accent6"/>
                </a:solidFill>
                <a:ln w="6350" cap="flat">
                  <a:solidFill>
                    <a:srgbClr val="44546A"/>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312" name="Produktiv Erfolg"/>
                <p:cNvSpPr txBox="1"/>
                <p:nvPr/>
              </p:nvSpPr>
              <p:spPr>
                <a:xfrm>
                  <a:off x="48894" y="236808"/>
                  <a:ext cx="3136973" cy="58477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p>
                  <a:pPr algn="ctr">
                    <a:defRPr sz="1600">
                      <a:solidFill>
                        <a:srgbClr val="FFFFFF"/>
                      </a:solidFill>
                      <a:latin typeface="+mj-lt"/>
                      <a:ea typeface="+mj-ea"/>
                      <a:cs typeface="+mj-cs"/>
                      <a:sym typeface="Helvetica"/>
                    </a:defRPr>
                  </a:pPr>
                  <a:r>
                    <a:rPr dirty="0" err="1"/>
                    <a:t>Produktiv</a:t>
                  </a:r>
                  <a:r>
                    <a:rPr lang="de-DE" dirty="0"/>
                    <a:t>er</a:t>
                  </a:r>
                  <a:r>
                    <a:rPr dirty="0"/>
                    <a:t/>
                  </a:r>
                  <a:br>
                    <a:rPr dirty="0"/>
                  </a:br>
                  <a:r>
                    <a:rPr dirty="0" err="1"/>
                    <a:t>Erfolg</a:t>
                  </a:r>
                  <a:endParaRPr dirty="0"/>
                </a:p>
              </p:txBody>
            </p:sp>
          </p:grpSp>
        </p:grpSp>
        <p:sp>
          <p:nvSpPr>
            <p:cNvPr id="1315" name="Gerade Verbindung mit Pfeil 17"/>
            <p:cNvSpPr/>
            <p:nvPr/>
          </p:nvSpPr>
          <p:spPr>
            <a:xfrm flipV="1">
              <a:off x="314911" y="0"/>
              <a:ext cx="14569" cy="2688792"/>
            </a:xfrm>
            <a:prstGeom prst="line">
              <a:avLst/>
            </a:prstGeom>
            <a:noFill/>
            <a:ln w="12700" cap="flat">
              <a:solidFill>
                <a:srgbClr val="44546A"/>
              </a:solidFill>
              <a:prstDash val="solid"/>
              <a:miter lim="800000"/>
              <a:tailEnd type="triangle" w="med" len="med"/>
            </a:ln>
            <a:effectLst/>
          </p:spPr>
          <p:txBody>
            <a:bodyPr wrap="square" lIns="45719" tIns="45719" rIns="45719" bIns="45719" numCol="1" anchor="t">
              <a:noAutofit/>
            </a:bodyPr>
            <a:lstStyle/>
            <a:p>
              <a:endParaRPr/>
            </a:p>
          </p:txBody>
        </p:sp>
        <p:sp>
          <p:nvSpPr>
            <p:cNvPr id="1316" name="Gerade Verbindung mit Pfeil 23"/>
            <p:cNvSpPr/>
            <p:nvPr/>
          </p:nvSpPr>
          <p:spPr>
            <a:xfrm flipV="1">
              <a:off x="329479" y="2665217"/>
              <a:ext cx="7030379" cy="18041"/>
            </a:xfrm>
            <a:prstGeom prst="line">
              <a:avLst/>
            </a:prstGeom>
            <a:noFill/>
            <a:ln w="12700" cap="flat">
              <a:solidFill>
                <a:srgbClr val="44546A"/>
              </a:solidFill>
              <a:prstDash val="solid"/>
              <a:miter lim="800000"/>
              <a:tailEnd type="triangle" w="med" len="med"/>
            </a:ln>
            <a:effectLst/>
          </p:spPr>
          <p:txBody>
            <a:bodyPr wrap="square" lIns="45719" tIns="45719" rIns="45719" bIns="45719" numCol="1" anchor="t">
              <a:noAutofit/>
            </a:bodyPr>
            <a:lstStyle/>
            <a:p>
              <a:endParaRPr/>
            </a:p>
          </p:txBody>
        </p:sp>
        <p:sp>
          <p:nvSpPr>
            <p:cNvPr id="1317" name="Textfeld 24"/>
            <p:cNvSpPr txBox="1"/>
            <p:nvPr/>
          </p:nvSpPr>
          <p:spPr>
            <a:xfrm rot="16200000">
              <a:off x="-203809" y="1183747"/>
              <a:ext cx="740360" cy="3327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lvl1pPr algn="ctr">
                <a:defRPr sz="1600">
                  <a:solidFill>
                    <a:srgbClr val="44546A"/>
                  </a:solidFill>
                  <a:latin typeface="Helvetica Light"/>
                  <a:ea typeface="Helvetica Light"/>
                  <a:cs typeface="Helvetica Light"/>
                  <a:sym typeface="Helvetica Light"/>
                </a:defRPr>
              </a:lvl1pPr>
            </a:lstStyle>
            <a:p>
              <a:r>
                <a:t>Lernen</a:t>
              </a:r>
            </a:p>
          </p:txBody>
        </p:sp>
        <p:sp>
          <p:nvSpPr>
            <p:cNvPr id="1318" name="Textfeld 25"/>
            <p:cNvSpPr txBox="1"/>
            <p:nvPr/>
          </p:nvSpPr>
          <p:spPr>
            <a:xfrm>
              <a:off x="356593" y="2683257"/>
              <a:ext cx="871627" cy="3327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lvl1pPr>
                <a:defRPr sz="1600">
                  <a:solidFill>
                    <a:srgbClr val="44546A"/>
                  </a:solidFill>
                  <a:latin typeface="Helvetica Light"/>
                  <a:ea typeface="Helvetica Light"/>
                  <a:cs typeface="Helvetica Light"/>
                  <a:sym typeface="Helvetica Light"/>
                </a:defRPr>
              </a:lvl1pPr>
            </a:lstStyle>
            <a:p>
              <a:r>
                <a:t>(niedrig)</a:t>
              </a:r>
            </a:p>
          </p:txBody>
        </p:sp>
        <p:sp>
          <p:nvSpPr>
            <p:cNvPr id="1319" name="Textfeld 26"/>
            <p:cNvSpPr txBox="1"/>
            <p:nvPr/>
          </p:nvSpPr>
          <p:spPr>
            <a:xfrm>
              <a:off x="6622749" y="2683257"/>
              <a:ext cx="691389" cy="3327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lvl1pPr algn="r">
                <a:defRPr sz="1600">
                  <a:solidFill>
                    <a:srgbClr val="44546A"/>
                  </a:solidFill>
                  <a:latin typeface="Helvetica Light"/>
                  <a:ea typeface="Helvetica Light"/>
                  <a:cs typeface="Helvetica Light"/>
                  <a:sym typeface="Helvetica Light"/>
                </a:defRPr>
              </a:lvl1pPr>
            </a:lstStyle>
            <a:p>
              <a:r>
                <a:t>(hoch)</a:t>
              </a:r>
            </a:p>
          </p:txBody>
        </p:sp>
        <p:sp>
          <p:nvSpPr>
            <p:cNvPr id="1320" name="Textfeld 27"/>
            <p:cNvSpPr txBox="1"/>
            <p:nvPr/>
          </p:nvSpPr>
          <p:spPr>
            <a:xfrm rot="16200000">
              <a:off x="-179323" y="203412"/>
              <a:ext cx="691389" cy="3327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lvl1pPr algn="r">
                <a:defRPr sz="1600">
                  <a:solidFill>
                    <a:srgbClr val="44546A"/>
                  </a:solidFill>
                  <a:latin typeface="Helvetica Light"/>
                  <a:ea typeface="Helvetica Light"/>
                  <a:cs typeface="Helvetica Light"/>
                  <a:sym typeface="Helvetica Light"/>
                </a:defRPr>
              </a:lvl1pPr>
            </a:lstStyle>
            <a:p>
              <a:r>
                <a:t>(hoch)</a:t>
              </a:r>
            </a:p>
          </p:txBody>
        </p:sp>
        <p:sp>
          <p:nvSpPr>
            <p:cNvPr id="1321" name="Textfeld 28"/>
            <p:cNvSpPr txBox="1"/>
            <p:nvPr/>
          </p:nvSpPr>
          <p:spPr>
            <a:xfrm rot="16200000">
              <a:off x="-269444" y="2082077"/>
              <a:ext cx="871628" cy="3327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lvl1pPr>
                <a:defRPr sz="1600">
                  <a:solidFill>
                    <a:srgbClr val="44546A"/>
                  </a:solidFill>
                  <a:latin typeface="Helvetica Light"/>
                  <a:ea typeface="Helvetica Light"/>
                  <a:cs typeface="Helvetica Light"/>
                  <a:sym typeface="Helvetica Light"/>
                </a:defRPr>
              </a:lvl1pPr>
            </a:lstStyle>
            <a:p>
              <a:r>
                <a:t>(niedrig)</a:t>
              </a:r>
            </a:p>
          </p:txBody>
        </p:sp>
        <p:sp>
          <p:nvSpPr>
            <p:cNvPr id="1322" name="Textfeld 29"/>
            <p:cNvSpPr txBox="1"/>
            <p:nvPr/>
          </p:nvSpPr>
          <p:spPr>
            <a:xfrm>
              <a:off x="3352218" y="2683257"/>
              <a:ext cx="883413" cy="3327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lvl1pPr algn="ctr">
                <a:defRPr sz="1600">
                  <a:solidFill>
                    <a:srgbClr val="44546A"/>
                  </a:solidFill>
                  <a:latin typeface="Helvetica Light"/>
                  <a:ea typeface="Helvetica Light"/>
                  <a:cs typeface="Helvetica Light"/>
                  <a:sym typeface="Helvetica Light"/>
                </a:defRPr>
              </a:lvl1pPr>
            </a:lstStyle>
            <a:p>
              <a:r>
                <a:t>Leistung</a:t>
              </a:r>
            </a:p>
          </p:txBody>
        </p:sp>
      </p:gr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8" name="Subtitle 2"/>
          <p:cNvSpPr txBox="1"/>
          <p:nvPr/>
        </p:nvSpPr>
        <p:spPr>
          <a:xfrm>
            <a:off x="591067" y="2927444"/>
            <a:ext cx="2671309" cy="63637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0790" tIns="40790" rIns="40790" bIns="40790">
            <a:spAutoFit/>
          </a:bodyPr>
          <a:lstStyle>
            <a:lvl1pPr defTabSz="1087636">
              <a:spcBef>
                <a:spcPts val="600"/>
              </a:spcBef>
              <a:defRPr sz="3600">
                <a:solidFill>
                  <a:srgbClr val="44546A"/>
                </a:solidFill>
                <a:latin typeface="Calibri Light"/>
                <a:ea typeface="Calibri Light"/>
                <a:cs typeface="Calibri Light"/>
                <a:sym typeface="Calibri Light"/>
              </a:defRPr>
            </a:lvl1pPr>
          </a:lstStyle>
          <a:p>
            <a:r>
              <a:rPr lang="de-DE" dirty="0"/>
              <a:t>Kernpunkte</a:t>
            </a:r>
            <a:r>
              <a:rPr dirty="0"/>
              <a:t>:</a:t>
            </a:r>
          </a:p>
        </p:txBody>
      </p:sp>
      <p:sp>
        <p:nvSpPr>
          <p:cNvPr id="1419" name="TextBox 87"/>
          <p:cNvSpPr txBox="1"/>
          <p:nvPr/>
        </p:nvSpPr>
        <p:spPr>
          <a:xfrm>
            <a:off x="595997" y="6546204"/>
            <a:ext cx="6378844" cy="2285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b">
            <a:spAutoFit/>
          </a:bodyPr>
          <a:lstStyle>
            <a:lvl1pPr>
              <a:defRPr sz="1000">
                <a:latin typeface="Calibri Light"/>
                <a:ea typeface="Calibri Light"/>
                <a:cs typeface="Calibri Light"/>
                <a:sym typeface="Calibri Light"/>
              </a:defRPr>
            </a:lvl1pPr>
          </a:lstStyle>
          <a:p>
            <a:r>
              <a:t>Quelle: Adaptiert von Jim Collins, "How the Mighty Fall and Why Some Companies Never Give In" und Eli Zelkha</a:t>
            </a:r>
          </a:p>
        </p:txBody>
      </p:sp>
      <p:sp>
        <p:nvSpPr>
          <p:cNvPr id="1420" name="Rechteck 6"/>
          <p:cNvSpPr/>
          <p:nvPr/>
        </p:nvSpPr>
        <p:spPr>
          <a:xfrm>
            <a:off x="10139422" y="5171440"/>
            <a:ext cx="1685563" cy="1056641"/>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1421" name="Freeform 43"/>
          <p:cNvSpPr/>
          <p:nvPr/>
        </p:nvSpPr>
        <p:spPr>
          <a:xfrm>
            <a:off x="4637282" y="3463083"/>
            <a:ext cx="7004440" cy="133377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316" y="10800"/>
                </a:lnTo>
                <a:lnTo>
                  <a:pt x="0" y="21600"/>
                </a:lnTo>
                <a:lnTo>
                  <a:pt x="21600" y="21600"/>
                </a:lnTo>
                <a:lnTo>
                  <a:pt x="21600" y="0"/>
                </a:lnTo>
                <a:lnTo>
                  <a:pt x="0" y="0"/>
                </a:lnTo>
                <a:close/>
              </a:path>
            </a:pathLst>
          </a:custGeom>
          <a:solidFill>
            <a:schemeClr val="accent2"/>
          </a:solidFill>
          <a:ln w="12700">
            <a:miter lim="400000"/>
          </a:ln>
        </p:spPr>
        <p:txBody>
          <a:bodyPr lIns="45719" rIns="45719"/>
          <a:lstStyle/>
          <a:p>
            <a:pPr>
              <a:defRPr sz="1600" b="1">
                <a:latin typeface="Roboto Bold"/>
                <a:ea typeface="Roboto Bold"/>
                <a:cs typeface="Roboto Bold"/>
                <a:sym typeface="Roboto Bold"/>
              </a:defRPr>
            </a:pPr>
            <a:endParaRPr/>
          </a:p>
        </p:txBody>
      </p:sp>
      <p:sp>
        <p:nvSpPr>
          <p:cNvPr id="1422" name="Freeform 36"/>
          <p:cNvSpPr/>
          <p:nvPr/>
        </p:nvSpPr>
        <p:spPr>
          <a:xfrm>
            <a:off x="3914335" y="3473243"/>
            <a:ext cx="1449186" cy="1303421"/>
          </a:xfrm>
          <a:custGeom>
            <a:avLst/>
            <a:gdLst/>
            <a:ahLst/>
            <a:cxnLst>
              <a:cxn ang="0">
                <a:pos x="wd2" y="hd2"/>
              </a:cxn>
              <a:cxn ang="5400000">
                <a:pos x="wd2" y="hd2"/>
              </a:cxn>
              <a:cxn ang="10800000">
                <a:pos x="wd2" y="hd2"/>
              </a:cxn>
              <a:cxn ang="16200000">
                <a:pos x="wd2" y="hd2"/>
              </a:cxn>
            </a:cxnLst>
            <a:rect l="0" t="0" r="r" b="b"/>
            <a:pathLst>
              <a:path w="21600" h="21600" extrusionOk="0">
                <a:moveTo>
                  <a:pt x="15223" y="21600"/>
                </a:moveTo>
                <a:lnTo>
                  <a:pt x="0" y="21600"/>
                </a:lnTo>
                <a:lnTo>
                  <a:pt x="0" y="0"/>
                </a:lnTo>
                <a:lnTo>
                  <a:pt x="15223" y="0"/>
                </a:lnTo>
                <a:lnTo>
                  <a:pt x="21600" y="10800"/>
                </a:lnTo>
                <a:lnTo>
                  <a:pt x="15223" y="21600"/>
                </a:lnTo>
                <a:close/>
              </a:path>
            </a:pathLst>
          </a:custGeom>
          <a:solidFill>
            <a:srgbClr val="C55A11"/>
          </a:solidFill>
          <a:ln w="12700">
            <a:miter lim="400000"/>
          </a:ln>
        </p:spPr>
        <p:txBody>
          <a:bodyPr lIns="45719" rIns="45719"/>
          <a:lstStyle/>
          <a:p>
            <a:pPr>
              <a:defRPr sz="1600" b="1">
                <a:latin typeface="Roboto Bold"/>
                <a:ea typeface="Roboto Bold"/>
                <a:cs typeface="Roboto Bold"/>
                <a:sym typeface="Roboto Bold"/>
              </a:defRPr>
            </a:pPr>
            <a:endParaRPr/>
          </a:p>
        </p:txBody>
      </p:sp>
      <p:sp>
        <p:nvSpPr>
          <p:cNvPr id="1423" name="Rectangle 48"/>
          <p:cNvSpPr txBox="1"/>
          <p:nvPr/>
        </p:nvSpPr>
        <p:spPr>
          <a:xfrm>
            <a:off x="4218118" y="3789249"/>
            <a:ext cx="493444" cy="482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algn="ctr">
              <a:defRPr sz="3200" b="1" spc="113">
                <a:solidFill>
                  <a:srgbClr val="FFFFFF"/>
                </a:solidFill>
                <a:latin typeface="Roboto"/>
                <a:ea typeface="Roboto"/>
                <a:cs typeface="Roboto"/>
                <a:sym typeface="Roboto"/>
              </a:defRPr>
            </a:lvl1pPr>
          </a:lstStyle>
          <a:p>
            <a:r>
              <a:t>02</a:t>
            </a:r>
          </a:p>
        </p:txBody>
      </p:sp>
      <p:sp>
        <p:nvSpPr>
          <p:cNvPr id="1424" name="TextBox 49"/>
          <p:cNvSpPr txBox="1"/>
          <p:nvPr/>
        </p:nvSpPr>
        <p:spPr>
          <a:xfrm>
            <a:off x="5434509" y="3601720"/>
            <a:ext cx="5976522" cy="96949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2000">
                <a:solidFill>
                  <a:srgbClr val="FFFFFF"/>
                </a:solidFill>
                <a:latin typeface="Calibri Light"/>
                <a:ea typeface="Calibri Light"/>
                <a:cs typeface="Calibri Light"/>
                <a:sym typeface="Calibri Light"/>
              </a:defRPr>
            </a:lvl1pPr>
          </a:lstStyle>
          <a:p>
            <a:r>
              <a:rPr sz="1900" b="1" dirty="0" err="1"/>
              <a:t>Kennen</a:t>
            </a:r>
            <a:r>
              <a:rPr sz="1900" b="1" dirty="0"/>
              <a:t> Sie die </a:t>
            </a:r>
            <a:r>
              <a:rPr lang="de-DE" sz="1900" b="1" dirty="0"/>
              <a:t>Stufen</a:t>
            </a:r>
            <a:r>
              <a:rPr sz="1900" b="1" dirty="0"/>
              <a:t> des </a:t>
            </a:r>
            <a:r>
              <a:rPr sz="1900" b="1" dirty="0" err="1"/>
              <a:t>Niedergangs</a:t>
            </a:r>
            <a:r>
              <a:rPr sz="1900" b="1" dirty="0"/>
              <a:t> </a:t>
            </a:r>
            <a:r>
              <a:rPr sz="1900" b="1" dirty="0" err="1"/>
              <a:t>eines</a:t>
            </a:r>
            <a:r>
              <a:rPr sz="1900" b="1" dirty="0"/>
              <a:t> </a:t>
            </a:r>
            <a:r>
              <a:rPr sz="1900" b="1" dirty="0" err="1"/>
              <a:t>Unternehmens</a:t>
            </a:r>
            <a:r>
              <a:rPr sz="1900" b="1" dirty="0"/>
              <a:t> und </a:t>
            </a:r>
            <a:r>
              <a:rPr sz="1900" b="1" dirty="0" err="1"/>
              <a:t>wissen</a:t>
            </a:r>
            <a:r>
              <a:rPr sz="1900" b="1" dirty="0"/>
              <a:t> Sie, wo </a:t>
            </a:r>
            <a:r>
              <a:rPr sz="1900" b="1" dirty="0" err="1"/>
              <a:t>Ihr</a:t>
            </a:r>
            <a:r>
              <a:rPr sz="1900" b="1" dirty="0"/>
              <a:t> </a:t>
            </a:r>
            <a:r>
              <a:rPr sz="1900" b="1" dirty="0" err="1"/>
              <a:t>Unternehmen</a:t>
            </a:r>
            <a:r>
              <a:rPr sz="1900" b="1" dirty="0"/>
              <a:t> f</a:t>
            </a:r>
            <a:r>
              <a:rPr lang="de-DE" sz="1900" b="1" dirty="0"/>
              <a:t>allen könnte</a:t>
            </a:r>
            <a:r>
              <a:rPr sz="1900" b="1" dirty="0"/>
              <a:t>. </a:t>
            </a:r>
            <a:r>
              <a:rPr sz="1900" dirty="0" err="1"/>
              <a:t>Vielleicht</a:t>
            </a:r>
            <a:r>
              <a:rPr sz="1900" dirty="0"/>
              <a:t> </a:t>
            </a:r>
            <a:r>
              <a:rPr sz="1900" dirty="0" err="1"/>
              <a:t>können</a:t>
            </a:r>
            <a:r>
              <a:rPr sz="1900" dirty="0"/>
              <a:t> Sie </a:t>
            </a:r>
            <a:r>
              <a:rPr sz="1900" dirty="0" err="1"/>
              <a:t>Ihr</a:t>
            </a:r>
            <a:r>
              <a:rPr sz="1900" dirty="0"/>
              <a:t> </a:t>
            </a:r>
            <a:r>
              <a:rPr sz="1900" dirty="0" err="1"/>
              <a:t>Unternehmen</a:t>
            </a:r>
            <a:r>
              <a:rPr sz="1900" dirty="0"/>
              <a:t> </a:t>
            </a:r>
            <a:r>
              <a:rPr sz="1900" dirty="0" err="1"/>
              <a:t>vor</a:t>
            </a:r>
            <a:r>
              <a:rPr sz="1900" dirty="0"/>
              <a:t> dem </a:t>
            </a:r>
            <a:r>
              <a:rPr sz="1900" dirty="0" err="1"/>
              <a:t>Abgleiten</a:t>
            </a:r>
            <a:r>
              <a:rPr sz="1900" dirty="0"/>
              <a:t> </a:t>
            </a:r>
            <a:r>
              <a:rPr sz="1900" dirty="0" err="1"/>
              <a:t>bewahren</a:t>
            </a:r>
            <a:r>
              <a:rPr sz="1900" dirty="0"/>
              <a:t>.</a:t>
            </a:r>
          </a:p>
        </p:txBody>
      </p:sp>
      <p:sp>
        <p:nvSpPr>
          <p:cNvPr id="1425" name="Freeform 43"/>
          <p:cNvSpPr/>
          <p:nvPr/>
        </p:nvSpPr>
        <p:spPr>
          <a:xfrm>
            <a:off x="4637282" y="4916883"/>
            <a:ext cx="7004440" cy="140038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316" y="10800"/>
                </a:lnTo>
                <a:lnTo>
                  <a:pt x="0" y="21600"/>
                </a:lnTo>
                <a:lnTo>
                  <a:pt x="21600" y="21600"/>
                </a:lnTo>
                <a:lnTo>
                  <a:pt x="21600" y="0"/>
                </a:lnTo>
                <a:lnTo>
                  <a:pt x="0" y="0"/>
                </a:lnTo>
                <a:close/>
              </a:path>
            </a:pathLst>
          </a:custGeom>
          <a:solidFill>
            <a:schemeClr val="accent3"/>
          </a:solidFill>
          <a:ln w="12700">
            <a:miter lim="400000"/>
          </a:ln>
        </p:spPr>
        <p:txBody>
          <a:bodyPr lIns="45719" rIns="45719"/>
          <a:lstStyle/>
          <a:p>
            <a:pPr>
              <a:defRPr sz="1600" b="1">
                <a:latin typeface="Roboto Bold"/>
                <a:ea typeface="Roboto Bold"/>
                <a:cs typeface="Roboto Bold"/>
                <a:sym typeface="Roboto Bold"/>
              </a:defRPr>
            </a:pPr>
            <a:endParaRPr/>
          </a:p>
        </p:txBody>
      </p:sp>
      <p:sp>
        <p:nvSpPr>
          <p:cNvPr id="1426" name="Freeform 36"/>
          <p:cNvSpPr/>
          <p:nvPr/>
        </p:nvSpPr>
        <p:spPr>
          <a:xfrm>
            <a:off x="3890619" y="4916883"/>
            <a:ext cx="1485694" cy="1377099"/>
          </a:xfrm>
          <a:custGeom>
            <a:avLst/>
            <a:gdLst/>
            <a:ahLst/>
            <a:cxnLst>
              <a:cxn ang="0">
                <a:pos x="wd2" y="hd2"/>
              </a:cxn>
              <a:cxn ang="5400000">
                <a:pos x="wd2" y="hd2"/>
              </a:cxn>
              <a:cxn ang="10800000">
                <a:pos x="wd2" y="hd2"/>
              </a:cxn>
              <a:cxn ang="16200000">
                <a:pos x="wd2" y="hd2"/>
              </a:cxn>
            </a:cxnLst>
            <a:rect l="0" t="0" r="r" b="b"/>
            <a:pathLst>
              <a:path w="21600" h="21600" extrusionOk="0">
                <a:moveTo>
                  <a:pt x="15223" y="21600"/>
                </a:moveTo>
                <a:lnTo>
                  <a:pt x="0" y="21600"/>
                </a:lnTo>
                <a:lnTo>
                  <a:pt x="0" y="0"/>
                </a:lnTo>
                <a:lnTo>
                  <a:pt x="15223" y="0"/>
                </a:lnTo>
                <a:lnTo>
                  <a:pt x="21600" y="10800"/>
                </a:lnTo>
                <a:lnTo>
                  <a:pt x="15223" y="21600"/>
                </a:lnTo>
                <a:close/>
              </a:path>
            </a:pathLst>
          </a:custGeom>
          <a:solidFill>
            <a:srgbClr val="7C7C7C"/>
          </a:solidFill>
          <a:ln w="12700">
            <a:miter lim="400000"/>
          </a:ln>
        </p:spPr>
        <p:txBody>
          <a:bodyPr lIns="45719" rIns="45719"/>
          <a:lstStyle/>
          <a:p>
            <a:pPr>
              <a:defRPr sz="1600" b="1">
                <a:latin typeface="Roboto Bold"/>
                <a:ea typeface="Roboto Bold"/>
                <a:cs typeface="Roboto Bold"/>
                <a:sym typeface="Roboto Bold"/>
              </a:defRPr>
            </a:pPr>
            <a:endParaRPr/>
          </a:p>
        </p:txBody>
      </p:sp>
      <p:sp>
        <p:nvSpPr>
          <p:cNvPr id="1427" name="Rectangle 59"/>
          <p:cNvSpPr txBox="1"/>
          <p:nvPr/>
        </p:nvSpPr>
        <p:spPr>
          <a:xfrm>
            <a:off x="4218118" y="5240111"/>
            <a:ext cx="493444" cy="482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algn="ctr">
              <a:defRPr sz="3200" b="1" spc="113">
                <a:solidFill>
                  <a:srgbClr val="FFFFFF"/>
                </a:solidFill>
                <a:latin typeface="Roboto"/>
                <a:ea typeface="Roboto"/>
                <a:cs typeface="Roboto"/>
                <a:sym typeface="Roboto"/>
              </a:defRPr>
            </a:lvl1pPr>
          </a:lstStyle>
          <a:p>
            <a:r>
              <a:t>03</a:t>
            </a:r>
          </a:p>
        </p:txBody>
      </p:sp>
      <p:sp>
        <p:nvSpPr>
          <p:cNvPr id="1428" name="TextBox 80"/>
          <p:cNvSpPr txBox="1"/>
          <p:nvPr/>
        </p:nvSpPr>
        <p:spPr>
          <a:xfrm>
            <a:off x="5434509" y="4919273"/>
            <a:ext cx="6030113" cy="12618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2000">
                <a:solidFill>
                  <a:srgbClr val="FFFFFF"/>
                </a:solidFill>
                <a:latin typeface="Calibri Light"/>
                <a:ea typeface="Calibri Light"/>
                <a:cs typeface="Calibri Light"/>
                <a:sym typeface="Calibri Light"/>
              </a:defRPr>
            </a:lvl1pPr>
          </a:lstStyle>
          <a:p>
            <a:r>
              <a:rPr sz="1900" b="1" dirty="0" err="1"/>
              <a:t>Wenn</a:t>
            </a:r>
            <a:r>
              <a:rPr sz="1900" b="1" dirty="0"/>
              <a:t> Sie </a:t>
            </a:r>
            <a:r>
              <a:rPr sz="1900" b="1" dirty="0" err="1"/>
              <a:t>erkennen</a:t>
            </a:r>
            <a:r>
              <a:rPr sz="1900" b="1" dirty="0"/>
              <a:t>, </a:t>
            </a:r>
            <a:r>
              <a:rPr sz="1900" b="1" dirty="0" err="1"/>
              <a:t>dass</a:t>
            </a:r>
            <a:r>
              <a:rPr sz="1900" b="1" dirty="0"/>
              <a:t> </a:t>
            </a:r>
            <a:r>
              <a:rPr sz="1900" b="1" dirty="0" err="1"/>
              <a:t>sich</a:t>
            </a:r>
            <a:r>
              <a:rPr sz="1900" b="1" dirty="0"/>
              <a:t> </a:t>
            </a:r>
            <a:r>
              <a:rPr sz="1900" b="1" dirty="0" err="1"/>
              <a:t>Ihr</a:t>
            </a:r>
            <a:r>
              <a:rPr sz="1900" b="1" dirty="0"/>
              <a:t> </a:t>
            </a:r>
            <a:r>
              <a:rPr sz="1900" b="1" dirty="0" err="1"/>
              <a:t>Unternehmen</a:t>
            </a:r>
            <a:r>
              <a:rPr sz="1900" b="1" dirty="0"/>
              <a:t> </a:t>
            </a:r>
            <a:r>
              <a:rPr lang="de-DE" sz="1900" b="1" dirty="0"/>
              <a:t>auf einer frühen Stufe</a:t>
            </a:r>
            <a:r>
              <a:rPr sz="1900" b="1" dirty="0"/>
              <a:t> des </a:t>
            </a:r>
            <a:r>
              <a:rPr sz="1900" b="1" dirty="0" err="1"/>
              <a:t>Niedergangs</a:t>
            </a:r>
            <a:r>
              <a:rPr sz="1900" b="1" dirty="0"/>
              <a:t> </a:t>
            </a:r>
            <a:r>
              <a:rPr sz="1900" b="1" dirty="0" err="1"/>
              <a:t>befindet</a:t>
            </a:r>
            <a:r>
              <a:rPr sz="1900" b="1" dirty="0"/>
              <a:t>, </a:t>
            </a:r>
            <a:r>
              <a:rPr sz="1900" b="1" dirty="0" err="1"/>
              <a:t>handeln</a:t>
            </a:r>
            <a:r>
              <a:rPr sz="1900" b="1" dirty="0"/>
              <a:t> Sie </a:t>
            </a:r>
            <a:r>
              <a:rPr sz="1900" b="1" dirty="0" err="1"/>
              <a:t>jetzt</a:t>
            </a:r>
            <a:r>
              <a:rPr sz="1900" b="1" dirty="0"/>
              <a:t>, um </a:t>
            </a:r>
            <a:r>
              <a:rPr lang="de-DE" sz="1900" b="1" dirty="0"/>
              <a:t>weiteres Abgleiten zu stoppen</a:t>
            </a:r>
            <a:r>
              <a:rPr sz="1900" b="1" dirty="0"/>
              <a:t>. </a:t>
            </a:r>
            <a:r>
              <a:rPr lang="de-DE" sz="1900" dirty="0"/>
              <a:t>In den frühen Phasen ist eine Abkehr noch leicht möglich, später nicht mehr.</a:t>
            </a:r>
            <a:endParaRPr sz="1900" dirty="0"/>
          </a:p>
        </p:txBody>
      </p:sp>
      <p:sp>
        <p:nvSpPr>
          <p:cNvPr id="1429" name="Freeform 43"/>
          <p:cNvSpPr/>
          <p:nvPr/>
        </p:nvSpPr>
        <p:spPr>
          <a:xfrm>
            <a:off x="4637282" y="1924135"/>
            <a:ext cx="7004440" cy="142632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316" y="10800"/>
                </a:lnTo>
                <a:lnTo>
                  <a:pt x="0" y="21600"/>
                </a:lnTo>
                <a:lnTo>
                  <a:pt x="21600" y="21600"/>
                </a:lnTo>
                <a:lnTo>
                  <a:pt x="21600" y="0"/>
                </a:lnTo>
                <a:lnTo>
                  <a:pt x="0" y="0"/>
                </a:lnTo>
                <a:close/>
              </a:path>
            </a:pathLst>
          </a:custGeom>
          <a:solidFill>
            <a:schemeClr val="accent1"/>
          </a:solidFill>
          <a:ln w="12700">
            <a:miter lim="400000"/>
          </a:ln>
        </p:spPr>
        <p:txBody>
          <a:bodyPr lIns="45719" rIns="45719"/>
          <a:lstStyle/>
          <a:p>
            <a:pPr>
              <a:defRPr sz="1600" b="1">
                <a:latin typeface="Roboto Bold"/>
                <a:ea typeface="Roboto Bold"/>
                <a:cs typeface="Roboto Bold"/>
                <a:sym typeface="Roboto Bold"/>
              </a:defRPr>
            </a:pPr>
            <a:endParaRPr/>
          </a:p>
        </p:txBody>
      </p:sp>
      <p:sp>
        <p:nvSpPr>
          <p:cNvPr id="1430" name="Freeform 36"/>
          <p:cNvSpPr/>
          <p:nvPr/>
        </p:nvSpPr>
        <p:spPr>
          <a:xfrm>
            <a:off x="3914335" y="1924135"/>
            <a:ext cx="1449186" cy="1426328"/>
          </a:xfrm>
          <a:custGeom>
            <a:avLst/>
            <a:gdLst/>
            <a:ahLst/>
            <a:cxnLst>
              <a:cxn ang="0">
                <a:pos x="wd2" y="hd2"/>
              </a:cxn>
              <a:cxn ang="5400000">
                <a:pos x="wd2" y="hd2"/>
              </a:cxn>
              <a:cxn ang="10800000">
                <a:pos x="wd2" y="hd2"/>
              </a:cxn>
              <a:cxn ang="16200000">
                <a:pos x="wd2" y="hd2"/>
              </a:cxn>
            </a:cxnLst>
            <a:rect l="0" t="0" r="r" b="b"/>
            <a:pathLst>
              <a:path w="21600" h="21600" extrusionOk="0">
                <a:moveTo>
                  <a:pt x="15223" y="21600"/>
                </a:moveTo>
                <a:lnTo>
                  <a:pt x="0" y="21600"/>
                </a:lnTo>
                <a:lnTo>
                  <a:pt x="0" y="0"/>
                </a:lnTo>
                <a:lnTo>
                  <a:pt x="15223" y="0"/>
                </a:lnTo>
                <a:lnTo>
                  <a:pt x="21600" y="10800"/>
                </a:lnTo>
                <a:lnTo>
                  <a:pt x="15223" y="21600"/>
                </a:lnTo>
                <a:close/>
              </a:path>
            </a:pathLst>
          </a:custGeom>
          <a:solidFill>
            <a:srgbClr val="2F5597"/>
          </a:solidFill>
          <a:ln w="12700">
            <a:miter lim="400000"/>
          </a:ln>
        </p:spPr>
        <p:txBody>
          <a:bodyPr lIns="45719" rIns="45719"/>
          <a:lstStyle/>
          <a:p>
            <a:pPr>
              <a:defRPr sz="1600" b="1">
                <a:latin typeface="Roboto Bold"/>
                <a:ea typeface="Roboto Bold"/>
                <a:cs typeface="Roboto Bold"/>
                <a:sym typeface="Roboto Bold"/>
              </a:defRPr>
            </a:pPr>
            <a:endParaRPr/>
          </a:p>
        </p:txBody>
      </p:sp>
      <p:sp>
        <p:nvSpPr>
          <p:cNvPr id="1431" name="Rectangle 85"/>
          <p:cNvSpPr txBox="1"/>
          <p:nvPr/>
        </p:nvSpPr>
        <p:spPr>
          <a:xfrm>
            <a:off x="4218118" y="2543925"/>
            <a:ext cx="493444" cy="482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algn="ctr">
              <a:defRPr sz="3200" b="1" spc="113">
                <a:solidFill>
                  <a:srgbClr val="FFFFFF"/>
                </a:solidFill>
                <a:latin typeface="Roboto"/>
                <a:ea typeface="Roboto"/>
                <a:cs typeface="Roboto"/>
                <a:sym typeface="Roboto"/>
              </a:defRPr>
            </a:lvl1pPr>
          </a:lstStyle>
          <a:p>
            <a:r>
              <a:t>01</a:t>
            </a:r>
          </a:p>
        </p:txBody>
      </p:sp>
      <p:sp>
        <p:nvSpPr>
          <p:cNvPr id="1432" name="TextBox 86"/>
          <p:cNvSpPr txBox="1"/>
          <p:nvPr/>
        </p:nvSpPr>
        <p:spPr>
          <a:xfrm>
            <a:off x="5409240" y="1970504"/>
            <a:ext cx="6232482" cy="12618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2000">
                <a:solidFill>
                  <a:srgbClr val="FFFFFF"/>
                </a:solidFill>
                <a:latin typeface="Calibri Light"/>
                <a:ea typeface="Calibri Light"/>
                <a:cs typeface="Calibri Light"/>
                <a:sym typeface="Calibri Light"/>
              </a:defRPr>
            </a:lvl1pPr>
          </a:lstStyle>
          <a:p>
            <a:r>
              <a:rPr sz="1900" b="1" dirty="0" err="1"/>
              <a:t>Niemand</a:t>
            </a:r>
            <a:r>
              <a:rPr sz="1900" b="1" dirty="0"/>
              <a:t> </a:t>
            </a:r>
            <a:r>
              <a:rPr sz="1900" b="1" dirty="0" err="1"/>
              <a:t>möchte</a:t>
            </a:r>
            <a:r>
              <a:rPr sz="1900" b="1" dirty="0"/>
              <a:t> </a:t>
            </a:r>
            <a:r>
              <a:rPr lang="de-DE" sz="1900" b="1" dirty="0"/>
              <a:t>über den Misserfolg eines Unternehmens nachdenken</a:t>
            </a:r>
            <a:r>
              <a:rPr sz="1900" b="1" dirty="0"/>
              <a:t>, </a:t>
            </a:r>
            <a:r>
              <a:rPr sz="1900" b="1" dirty="0" err="1"/>
              <a:t>aber</a:t>
            </a:r>
            <a:r>
              <a:rPr sz="1900" b="1" dirty="0"/>
              <a:t> </a:t>
            </a:r>
            <a:r>
              <a:rPr sz="1900" b="1" dirty="0" err="1"/>
              <a:t>dadurch</a:t>
            </a:r>
            <a:r>
              <a:rPr sz="1900" b="1" dirty="0"/>
              <a:t> </a:t>
            </a:r>
            <a:r>
              <a:rPr sz="1900" b="1" dirty="0" err="1"/>
              <a:t>lernen</a:t>
            </a:r>
            <a:r>
              <a:rPr sz="1900" b="1" dirty="0"/>
              <a:t> Sie, was Sie </a:t>
            </a:r>
            <a:r>
              <a:rPr lang="de-DE" sz="1900" b="1" dirty="0"/>
              <a:t>vermeiden </a:t>
            </a:r>
            <a:r>
              <a:rPr sz="1900" b="1" dirty="0" err="1"/>
              <a:t>sollten</a:t>
            </a:r>
            <a:r>
              <a:rPr sz="1900" b="1" dirty="0"/>
              <a:t>. </a:t>
            </a:r>
            <a:r>
              <a:rPr sz="1900" dirty="0" err="1"/>
              <a:t>Außerdem</a:t>
            </a:r>
            <a:r>
              <a:rPr sz="1900" dirty="0"/>
              <a:t> </a:t>
            </a:r>
            <a:r>
              <a:rPr sz="1900" dirty="0" err="1"/>
              <a:t>erkennen</a:t>
            </a:r>
            <a:r>
              <a:rPr sz="1900" dirty="0"/>
              <a:t> Sie </a:t>
            </a:r>
            <a:r>
              <a:rPr sz="1900" dirty="0" err="1"/>
              <a:t>vielleicht</a:t>
            </a:r>
            <a:r>
              <a:rPr sz="1900" dirty="0"/>
              <a:t> </a:t>
            </a:r>
            <a:r>
              <a:rPr sz="1900" dirty="0" err="1"/>
              <a:t>sogar</a:t>
            </a:r>
            <a:r>
              <a:rPr sz="1900" dirty="0"/>
              <a:t>, </a:t>
            </a:r>
            <a:r>
              <a:rPr sz="1900" dirty="0" err="1"/>
              <a:t>dass</a:t>
            </a:r>
            <a:r>
              <a:rPr sz="1900" dirty="0"/>
              <a:t> </a:t>
            </a:r>
            <a:r>
              <a:rPr sz="1900" dirty="0" err="1"/>
              <a:t>sich</a:t>
            </a:r>
            <a:r>
              <a:rPr sz="1900" dirty="0"/>
              <a:t> </a:t>
            </a:r>
            <a:r>
              <a:rPr sz="1900" dirty="0" err="1"/>
              <a:t>Ihr</a:t>
            </a:r>
            <a:r>
              <a:rPr sz="1900" dirty="0"/>
              <a:t> </a:t>
            </a:r>
            <a:r>
              <a:rPr sz="1900" dirty="0" err="1"/>
              <a:t>Unternehmen</a:t>
            </a:r>
            <a:r>
              <a:rPr sz="1900" dirty="0"/>
              <a:t> </a:t>
            </a:r>
            <a:r>
              <a:rPr sz="1900" dirty="0" err="1"/>
              <a:t>im</a:t>
            </a:r>
            <a:r>
              <a:rPr sz="1900" dirty="0"/>
              <a:t> </a:t>
            </a:r>
            <a:r>
              <a:rPr sz="1900" dirty="0" err="1"/>
              <a:t>Anfangsstadium</a:t>
            </a:r>
            <a:r>
              <a:rPr sz="1900" dirty="0"/>
              <a:t> des </a:t>
            </a:r>
            <a:r>
              <a:rPr sz="1900" dirty="0" err="1"/>
              <a:t>Niedergangs</a:t>
            </a:r>
            <a:r>
              <a:rPr sz="1900" dirty="0"/>
              <a:t> </a:t>
            </a:r>
            <a:r>
              <a:rPr sz="1900" dirty="0" err="1"/>
              <a:t>befindet</a:t>
            </a:r>
            <a:r>
              <a:rPr sz="1900" dirty="0"/>
              <a:t>.</a:t>
            </a:r>
          </a:p>
        </p:txBody>
      </p:sp>
      <p:sp>
        <p:nvSpPr>
          <p:cNvPr id="20" name="Textplatzhalter 1">
            <a:extLst>
              <a:ext uri="{FF2B5EF4-FFF2-40B4-BE49-F238E27FC236}">
                <a16:creationId xmlns:a16="http://schemas.microsoft.com/office/drawing/2014/main" xmlns="" id="{49DF5B3C-9FB6-426B-8C6F-64D19CD1ACF7}"/>
              </a:ext>
            </a:extLst>
          </p:cNvPr>
          <p:cNvSpPr txBox="1">
            <a:spLocks/>
          </p:cNvSpPr>
          <p:nvPr/>
        </p:nvSpPr>
        <p:spPr>
          <a:xfrm>
            <a:off x="1355090" y="536324"/>
            <a:ext cx="8852377" cy="6973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lvl1pPr marL="0" marR="0" indent="0" algn="l" defTabSz="914400" rtl="0" latinLnBrk="0">
              <a:lnSpc>
                <a:spcPct val="90000"/>
              </a:lnSpc>
              <a:spcBef>
                <a:spcPts val="1000"/>
              </a:spcBef>
              <a:spcAft>
                <a:spcPts val="0"/>
              </a:spcAft>
              <a:buClrTx/>
              <a:buSzTx/>
              <a:buFontTx/>
              <a:buNone/>
              <a:tabLst/>
              <a:defRPr sz="3600" b="0" i="0" u="none" strike="noStrike" cap="none" spc="0" baseline="0">
                <a:solidFill>
                  <a:srgbClr val="245473"/>
                </a:solidFill>
                <a:uFillTx/>
                <a:latin typeface="+mn-lt"/>
                <a:ea typeface="+mn-ea"/>
                <a:cs typeface="+mn-cs"/>
                <a:sym typeface="Calibri"/>
              </a:defRPr>
            </a:lvl1pPr>
            <a:lvl2pPr marL="800100" marR="0" indent="-342900" algn="l" defTabSz="914400" rtl="0" latinLnBrk="0">
              <a:lnSpc>
                <a:spcPct val="90000"/>
              </a:lnSpc>
              <a:spcBef>
                <a:spcPts val="1000"/>
              </a:spcBef>
              <a:spcAft>
                <a:spcPts val="0"/>
              </a:spcAft>
              <a:buClrTx/>
              <a:buSzPct val="100000"/>
              <a:buFontTx/>
              <a:buChar char="•"/>
              <a:tabLst/>
              <a:defRPr sz="3600" b="0" i="0" u="none" strike="noStrike" cap="none" spc="0" baseline="0">
                <a:solidFill>
                  <a:srgbClr val="245473"/>
                </a:solidFill>
                <a:uFillTx/>
                <a:latin typeface="+mn-lt"/>
                <a:ea typeface="+mn-ea"/>
                <a:cs typeface="+mn-cs"/>
                <a:sym typeface="Calibri"/>
              </a:defRPr>
            </a:lvl2pPr>
            <a:lvl3pPr marL="1325879" marR="0" indent="-411479" algn="l" defTabSz="914400" rtl="0" latinLnBrk="0">
              <a:lnSpc>
                <a:spcPct val="90000"/>
              </a:lnSpc>
              <a:spcBef>
                <a:spcPts val="1000"/>
              </a:spcBef>
              <a:spcAft>
                <a:spcPts val="0"/>
              </a:spcAft>
              <a:buClrTx/>
              <a:buSzPct val="100000"/>
              <a:buFontTx/>
              <a:buChar char="•"/>
              <a:tabLst/>
              <a:defRPr sz="3600" b="0" i="0" u="none" strike="noStrike" cap="none" spc="0" baseline="0">
                <a:solidFill>
                  <a:srgbClr val="245473"/>
                </a:solidFill>
                <a:uFillTx/>
                <a:latin typeface="+mn-lt"/>
                <a:ea typeface="+mn-ea"/>
                <a:cs typeface="+mn-cs"/>
                <a:sym typeface="Calibri"/>
              </a:defRPr>
            </a:lvl3pPr>
            <a:lvl4pPr marL="1828800" marR="0" indent="-457200" algn="l" defTabSz="914400" rtl="0" latinLnBrk="0">
              <a:lnSpc>
                <a:spcPct val="90000"/>
              </a:lnSpc>
              <a:spcBef>
                <a:spcPts val="1000"/>
              </a:spcBef>
              <a:spcAft>
                <a:spcPts val="0"/>
              </a:spcAft>
              <a:buClrTx/>
              <a:buSzPct val="100000"/>
              <a:buFontTx/>
              <a:buChar char="•"/>
              <a:tabLst/>
              <a:defRPr sz="3600" b="0" i="0" u="none" strike="noStrike" cap="none" spc="0" baseline="0">
                <a:solidFill>
                  <a:srgbClr val="245473"/>
                </a:solidFill>
                <a:uFillTx/>
                <a:latin typeface="+mn-lt"/>
                <a:ea typeface="+mn-ea"/>
                <a:cs typeface="+mn-cs"/>
                <a:sym typeface="Calibri"/>
              </a:defRPr>
            </a:lvl4pPr>
            <a:lvl5pPr marL="2286000" marR="0" indent="-457200" algn="l" defTabSz="914400" rtl="0" latinLnBrk="0">
              <a:lnSpc>
                <a:spcPct val="90000"/>
              </a:lnSpc>
              <a:spcBef>
                <a:spcPts val="1000"/>
              </a:spcBef>
              <a:spcAft>
                <a:spcPts val="0"/>
              </a:spcAft>
              <a:buClrTx/>
              <a:buSzPct val="100000"/>
              <a:buFontTx/>
              <a:buChar char="•"/>
              <a:tabLst/>
              <a:defRPr sz="3600" b="0" i="0" u="none" strike="noStrike" cap="none" spc="0" baseline="0">
                <a:solidFill>
                  <a:srgbClr val="245473"/>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9pPr>
          </a:lstStyle>
          <a:p>
            <a:pPr hangingPunct="1"/>
            <a:r>
              <a:rPr lang="de-DE" dirty="0"/>
              <a:t>Wie die Mächtigen fallen </a:t>
            </a:r>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xmlns="" id="{8097CF65-D079-48D2-AC2C-D140C96B54A2}"/>
              </a:ext>
            </a:extLst>
          </p:cNvPr>
          <p:cNvSpPr txBox="1">
            <a:spLocks/>
          </p:cNvSpPr>
          <p:nvPr/>
        </p:nvSpPr>
        <p:spPr>
          <a:xfrm>
            <a:off x="427461" y="853210"/>
            <a:ext cx="3117017" cy="697353"/>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5400" kern="1200" baseline="0">
                <a:solidFill>
                  <a:srgbClr val="24547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cap="all" dirty="0"/>
              <a:t>Es </a:t>
            </a:r>
            <a:r>
              <a:rPr lang="en-GB" cap="all" dirty="0" err="1"/>
              <a:t>folgt</a:t>
            </a:r>
            <a:endParaRPr lang="en-GB" cap="all" dirty="0"/>
          </a:p>
        </p:txBody>
      </p:sp>
      <p:sp>
        <p:nvSpPr>
          <p:cNvPr id="7" name="Text Placeholder 1">
            <a:extLst>
              <a:ext uri="{FF2B5EF4-FFF2-40B4-BE49-F238E27FC236}">
                <a16:creationId xmlns:a16="http://schemas.microsoft.com/office/drawing/2014/main" xmlns="" id="{00F662FF-312D-40AA-858A-6C85AE0C998C}"/>
              </a:ext>
            </a:extLst>
          </p:cNvPr>
          <p:cNvSpPr txBox="1">
            <a:spLocks/>
          </p:cNvSpPr>
          <p:nvPr/>
        </p:nvSpPr>
        <p:spPr>
          <a:xfrm>
            <a:off x="4025036" y="858008"/>
            <a:ext cx="3117017" cy="697353"/>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5400" kern="1200" baseline="0">
                <a:solidFill>
                  <a:srgbClr val="24547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cap="all" dirty="0">
                <a:solidFill>
                  <a:srgbClr val="B71E70"/>
                </a:solidFill>
              </a:rPr>
              <a:t>Modul</a:t>
            </a:r>
            <a:r>
              <a:rPr lang="en-GB" dirty="0">
                <a:solidFill>
                  <a:srgbClr val="B71E70"/>
                </a:solidFill>
              </a:rPr>
              <a:t> 8 </a:t>
            </a:r>
          </a:p>
        </p:txBody>
      </p:sp>
      <p:sp>
        <p:nvSpPr>
          <p:cNvPr id="8" name="Text Placeholder 2">
            <a:extLst>
              <a:ext uri="{FF2B5EF4-FFF2-40B4-BE49-F238E27FC236}">
                <a16:creationId xmlns:a16="http://schemas.microsoft.com/office/drawing/2014/main" xmlns="" id="{AC98295E-591C-4E0A-AC08-01C8F0D71FD5}"/>
              </a:ext>
            </a:extLst>
          </p:cNvPr>
          <p:cNvSpPr txBox="1">
            <a:spLocks/>
          </p:cNvSpPr>
          <p:nvPr/>
        </p:nvSpPr>
        <p:spPr>
          <a:xfrm>
            <a:off x="430547" y="2844724"/>
            <a:ext cx="5665454" cy="878864"/>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800" i="1" kern="1200" baseline="0">
                <a:solidFill>
                  <a:srgbClr val="245473"/>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3600" i="0" dirty="0" err="1"/>
              <a:t>Krisenresilienz</a:t>
            </a:r>
            <a:r>
              <a:rPr lang="de-DE" sz="3600" i="0" dirty="0"/>
              <a:t> &amp; Businesskontinuität</a:t>
            </a:r>
            <a:endParaRPr lang="en-GB" sz="3600" i="0" dirty="0"/>
          </a:p>
        </p:txBody>
      </p:sp>
    </p:spTree>
    <p:extLst>
      <p:ext uri="{BB962C8B-B14F-4D97-AF65-F5344CB8AC3E}">
        <p14:creationId xmlns:p14="http://schemas.microsoft.com/office/powerpoint/2010/main" val="21321141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Textplatzhalter 1"/>
          <p:cNvSpPr txBox="1">
            <a:spLocks noGrp="1"/>
          </p:cNvSpPr>
          <p:nvPr>
            <p:ph type="body" sz="quarter" idx="1"/>
          </p:nvPr>
        </p:nvSpPr>
        <p:spPr>
          <a:xfrm>
            <a:off x="1024196" y="514798"/>
            <a:ext cx="9485598" cy="697353"/>
          </a:xfrm>
          <a:prstGeom prst="rect">
            <a:avLst/>
          </a:prstGeom>
        </p:spPr>
        <p:txBody>
          <a:bodyPr>
            <a:noAutofit/>
          </a:bodyPr>
          <a:lstStyle>
            <a:lvl1pPr>
              <a:lnSpc>
                <a:spcPct val="72000"/>
              </a:lnSpc>
              <a:defRPr sz="2700"/>
            </a:lvl1pPr>
          </a:lstStyle>
          <a:p>
            <a:r>
              <a:rPr lang="de-DE" sz="3000" dirty="0"/>
              <a:t>Als Erstes</a:t>
            </a:r>
            <a:r>
              <a:rPr sz="3000" dirty="0"/>
              <a:t>: </a:t>
            </a:r>
            <a:r>
              <a:rPr sz="3000" dirty="0" err="1"/>
              <a:t>Überprüfen</a:t>
            </a:r>
            <a:r>
              <a:rPr sz="3000" dirty="0"/>
              <a:t> Sie, </a:t>
            </a:r>
            <a:r>
              <a:rPr sz="3000" dirty="0" err="1"/>
              <a:t>wie</a:t>
            </a:r>
            <a:r>
              <a:rPr sz="3000" dirty="0"/>
              <a:t> die </a:t>
            </a:r>
            <a:r>
              <a:rPr sz="3000" dirty="0" err="1"/>
              <a:t>Krise</a:t>
            </a:r>
            <a:r>
              <a:rPr sz="3000" dirty="0"/>
              <a:t> </a:t>
            </a:r>
            <a:r>
              <a:rPr sz="3000" dirty="0" err="1"/>
              <a:t>gehandhabt</a:t>
            </a:r>
            <a:r>
              <a:rPr sz="3000" dirty="0"/>
              <a:t> </a:t>
            </a:r>
            <a:r>
              <a:rPr sz="3000" dirty="0" err="1"/>
              <a:t>wurde</a:t>
            </a:r>
            <a:r>
              <a:rPr sz="3000" dirty="0"/>
              <a:t> </a:t>
            </a:r>
          </a:p>
        </p:txBody>
      </p:sp>
      <p:sp>
        <p:nvSpPr>
          <p:cNvPr id="170" name="Subtitle 2"/>
          <p:cNvSpPr txBox="1"/>
          <p:nvPr/>
        </p:nvSpPr>
        <p:spPr>
          <a:xfrm>
            <a:off x="25163" y="1828327"/>
            <a:ext cx="3809152" cy="49298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0790" tIns="40790" rIns="40790" bIns="40790">
            <a:spAutoFit/>
          </a:bodyPr>
          <a:lstStyle/>
          <a:p>
            <a:pPr defTabSz="1087636">
              <a:spcBef>
                <a:spcPts val="600"/>
              </a:spcBef>
              <a:defRPr sz="2000">
                <a:solidFill>
                  <a:srgbClr val="245473"/>
                </a:solidFill>
                <a:latin typeface="Calibri Light"/>
                <a:ea typeface="Calibri Light"/>
                <a:cs typeface="Calibri Light"/>
                <a:sym typeface="Calibri Light"/>
              </a:defRPr>
            </a:pPr>
            <a:r>
              <a:rPr dirty="0"/>
              <a:t>Eine </a:t>
            </a:r>
            <a:r>
              <a:rPr dirty="0" err="1"/>
              <a:t>zentrale</a:t>
            </a:r>
            <a:r>
              <a:rPr dirty="0"/>
              <a:t> </a:t>
            </a:r>
            <a:r>
              <a:rPr dirty="0" err="1"/>
              <a:t>Behauptung</a:t>
            </a:r>
            <a:r>
              <a:rPr dirty="0"/>
              <a:t> der </a:t>
            </a:r>
            <a:r>
              <a:rPr dirty="0" err="1"/>
              <a:t>Theorie</a:t>
            </a:r>
            <a:r>
              <a:rPr dirty="0"/>
              <a:t> des </a:t>
            </a:r>
            <a:r>
              <a:rPr lang="de-DE" dirty="0"/>
              <a:t>O</a:t>
            </a:r>
            <a:r>
              <a:rPr dirty="0" err="1"/>
              <a:t>rganisationalen</a:t>
            </a:r>
            <a:r>
              <a:rPr dirty="0"/>
              <a:t> </a:t>
            </a:r>
            <a:r>
              <a:rPr dirty="0" err="1"/>
              <a:t>Lernens</a:t>
            </a:r>
            <a:r>
              <a:rPr dirty="0"/>
              <a:t> </a:t>
            </a:r>
            <a:r>
              <a:rPr dirty="0" err="1"/>
              <a:t>ist</a:t>
            </a:r>
            <a:r>
              <a:rPr dirty="0"/>
              <a:t>, </a:t>
            </a:r>
            <a:r>
              <a:rPr dirty="0" err="1"/>
              <a:t>dass</a:t>
            </a:r>
            <a:r>
              <a:rPr dirty="0"/>
              <a:t> </a:t>
            </a:r>
            <a:r>
              <a:rPr lang="de-DE" dirty="0"/>
              <a:t>O</a:t>
            </a:r>
            <a:r>
              <a:rPr dirty="0" err="1"/>
              <a:t>rganisationales</a:t>
            </a:r>
            <a:r>
              <a:rPr dirty="0"/>
              <a:t> </a:t>
            </a:r>
            <a:r>
              <a:rPr dirty="0" err="1"/>
              <a:t>Lernen</a:t>
            </a:r>
            <a:r>
              <a:rPr dirty="0"/>
              <a:t> </a:t>
            </a:r>
            <a:r>
              <a:rPr dirty="0" err="1"/>
              <a:t>mehr</a:t>
            </a:r>
            <a:r>
              <a:rPr dirty="0"/>
              <a:t> </a:t>
            </a:r>
            <a:r>
              <a:rPr dirty="0" err="1"/>
              <a:t>ist</a:t>
            </a:r>
            <a:r>
              <a:rPr dirty="0"/>
              <a:t> </a:t>
            </a:r>
            <a:r>
              <a:rPr dirty="0" err="1"/>
              <a:t>als</a:t>
            </a:r>
            <a:r>
              <a:rPr dirty="0"/>
              <a:t> die </a:t>
            </a:r>
            <a:r>
              <a:rPr dirty="0" err="1"/>
              <a:t>Summe</a:t>
            </a:r>
            <a:r>
              <a:rPr dirty="0"/>
              <a:t> des </a:t>
            </a:r>
            <a:r>
              <a:rPr dirty="0" err="1"/>
              <a:t>individuellen</a:t>
            </a:r>
            <a:r>
              <a:rPr dirty="0"/>
              <a:t> </a:t>
            </a:r>
            <a:r>
              <a:rPr dirty="0" err="1"/>
              <a:t>Lernens</a:t>
            </a:r>
            <a:r>
              <a:rPr dirty="0"/>
              <a:t> </a:t>
            </a:r>
            <a:r>
              <a:rPr dirty="0" err="1"/>
              <a:t>innerhalb</a:t>
            </a:r>
            <a:r>
              <a:rPr dirty="0"/>
              <a:t> von </a:t>
            </a:r>
            <a:r>
              <a:rPr dirty="0" err="1"/>
              <a:t>Organisationen</a:t>
            </a:r>
            <a:r>
              <a:rPr lang="de-DE" dirty="0"/>
              <a:t>.</a:t>
            </a:r>
            <a:r>
              <a:rPr dirty="0"/>
              <a:t> </a:t>
            </a:r>
            <a:r>
              <a:rPr lang="de-DE" dirty="0"/>
              <a:t>Es bedarf Lern-effekte </a:t>
            </a:r>
            <a:r>
              <a:rPr dirty="0"/>
              <a:t>und der </a:t>
            </a:r>
            <a:r>
              <a:rPr dirty="0" err="1"/>
              <a:t>Verbreitung</a:t>
            </a:r>
            <a:r>
              <a:rPr dirty="0"/>
              <a:t> von Wissen, um in der </a:t>
            </a:r>
            <a:r>
              <a:rPr dirty="0" err="1"/>
              <a:t>gesamten</a:t>
            </a:r>
            <a:r>
              <a:rPr dirty="0"/>
              <a:t> </a:t>
            </a:r>
            <a:r>
              <a:rPr dirty="0" err="1"/>
              <a:t>Organisation</a:t>
            </a:r>
            <a:r>
              <a:rPr dirty="0"/>
              <a:t> </a:t>
            </a:r>
            <a:r>
              <a:rPr dirty="0" err="1"/>
              <a:t>verankert</a:t>
            </a:r>
            <a:r>
              <a:rPr dirty="0"/>
              <a:t> </a:t>
            </a:r>
            <a:r>
              <a:rPr dirty="0" err="1"/>
              <a:t>zu</a:t>
            </a:r>
            <a:r>
              <a:rPr dirty="0"/>
              <a:t> </a:t>
            </a:r>
            <a:r>
              <a:rPr dirty="0" err="1"/>
              <a:t>werden</a:t>
            </a:r>
            <a:r>
              <a:rPr dirty="0"/>
              <a:t>.</a:t>
            </a:r>
          </a:p>
          <a:p>
            <a:pPr defTabSz="1087636">
              <a:spcBef>
                <a:spcPts val="600"/>
              </a:spcBef>
              <a:buSzPct val="100000"/>
              <a:defRPr sz="2000">
                <a:solidFill>
                  <a:srgbClr val="245473"/>
                </a:solidFill>
                <a:latin typeface="Calibri Light"/>
                <a:ea typeface="Calibri Light"/>
                <a:cs typeface="Calibri Light"/>
                <a:sym typeface="Calibri Light"/>
              </a:defRPr>
            </a:pPr>
            <a:r>
              <a:rPr lang="de-DE" dirty="0">
                <a:sym typeface="Wingdings" panose="05000000000000000000" pitchFamily="2" charset="2"/>
              </a:rPr>
              <a:t> </a:t>
            </a:r>
            <a:r>
              <a:rPr dirty="0"/>
              <a:t>Der </a:t>
            </a:r>
            <a:r>
              <a:rPr dirty="0" err="1"/>
              <a:t>organisatorische</a:t>
            </a:r>
            <a:r>
              <a:rPr dirty="0"/>
              <a:t> </a:t>
            </a:r>
            <a:r>
              <a:rPr dirty="0" err="1"/>
              <a:t>Lernprozess</a:t>
            </a:r>
            <a:r>
              <a:rPr dirty="0"/>
              <a:t> </a:t>
            </a:r>
            <a:r>
              <a:rPr dirty="0" err="1"/>
              <a:t>beginnt</a:t>
            </a:r>
            <a:r>
              <a:rPr dirty="0"/>
              <a:t> </a:t>
            </a:r>
            <a:r>
              <a:rPr dirty="0" err="1"/>
              <a:t>mit</a:t>
            </a:r>
            <a:r>
              <a:rPr dirty="0"/>
              <a:t> </a:t>
            </a:r>
            <a:r>
              <a:rPr dirty="0" err="1"/>
              <a:t>einer</a:t>
            </a:r>
            <a:r>
              <a:rPr dirty="0"/>
              <a:t> </a:t>
            </a:r>
            <a:r>
              <a:rPr dirty="0" err="1"/>
              <a:t>Überprüfung</a:t>
            </a:r>
            <a:endParaRPr lang="de-DE" dirty="0"/>
          </a:p>
          <a:p>
            <a:pPr defTabSz="1087636">
              <a:spcBef>
                <a:spcPts val="600"/>
              </a:spcBef>
              <a:buSzPct val="100000"/>
              <a:defRPr sz="2000">
                <a:solidFill>
                  <a:srgbClr val="245473"/>
                </a:solidFill>
                <a:latin typeface="Calibri Light"/>
                <a:ea typeface="Calibri Light"/>
                <a:cs typeface="Calibri Light"/>
                <a:sym typeface="Calibri Light"/>
              </a:defRPr>
            </a:pPr>
            <a:r>
              <a:rPr lang="de-DE" dirty="0">
                <a:sym typeface="Wingdings" panose="05000000000000000000" pitchFamily="2" charset="2"/>
              </a:rPr>
              <a:t> </a:t>
            </a:r>
            <a:r>
              <a:rPr lang="de-DE" dirty="0"/>
              <a:t>Beantworten Sie sich die folgenden Fragen</a:t>
            </a:r>
          </a:p>
          <a:p>
            <a:pPr defTabSz="1087636">
              <a:spcBef>
                <a:spcPts val="600"/>
              </a:spcBef>
              <a:buSzPct val="100000"/>
              <a:defRPr sz="2000">
                <a:solidFill>
                  <a:srgbClr val="245473"/>
                </a:solidFill>
                <a:latin typeface="Calibri Light"/>
                <a:ea typeface="Calibri Light"/>
                <a:cs typeface="Calibri Light"/>
                <a:sym typeface="Calibri Light"/>
              </a:defRPr>
            </a:pPr>
            <a:r>
              <a:rPr lang="de-DE" dirty="0">
                <a:sym typeface="Wingdings" panose="05000000000000000000" pitchFamily="2" charset="2"/>
              </a:rPr>
              <a:t> </a:t>
            </a:r>
            <a:r>
              <a:rPr dirty="0" err="1"/>
              <a:t>Seien</a:t>
            </a:r>
            <a:r>
              <a:rPr dirty="0"/>
              <a:t> Sie von </a:t>
            </a:r>
            <a:r>
              <a:rPr dirty="0" err="1"/>
              <a:t>Anfang</a:t>
            </a:r>
            <a:r>
              <a:rPr dirty="0"/>
              <a:t> an </a:t>
            </a:r>
            <a:r>
              <a:rPr dirty="0" err="1"/>
              <a:t>ehrlich</a:t>
            </a:r>
            <a:r>
              <a:rPr dirty="0"/>
              <a:t> und </a:t>
            </a:r>
            <a:r>
              <a:rPr dirty="0" err="1"/>
              <a:t>aufgeschlossen</a:t>
            </a:r>
            <a:endParaRPr dirty="0"/>
          </a:p>
        </p:txBody>
      </p:sp>
      <p:sp>
        <p:nvSpPr>
          <p:cNvPr id="171" name="Subtitle 2"/>
          <p:cNvSpPr txBox="1"/>
          <p:nvPr/>
        </p:nvSpPr>
        <p:spPr>
          <a:xfrm>
            <a:off x="6702435" y="1863887"/>
            <a:ext cx="4600244" cy="2830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7149" tIns="17149" rIns="17149" bIns="17149">
            <a:spAutoFit/>
          </a:bodyPr>
          <a:lstStyle>
            <a:lvl1pPr defTabSz="1087636">
              <a:spcBef>
                <a:spcPts val="600"/>
              </a:spcBef>
              <a:defRPr sz="2000">
                <a:solidFill>
                  <a:srgbClr val="44546A"/>
                </a:solidFill>
                <a:latin typeface="Calibri Light"/>
                <a:ea typeface="Calibri Light"/>
                <a:cs typeface="Calibri Light"/>
                <a:sym typeface="Calibri Light"/>
              </a:defRPr>
            </a:lvl1pPr>
          </a:lstStyle>
          <a:p>
            <a:r>
              <a:t>Stellen Sie sich die folgenden Fragen:</a:t>
            </a:r>
          </a:p>
        </p:txBody>
      </p:sp>
      <p:grpSp>
        <p:nvGrpSpPr>
          <p:cNvPr id="265" name="Group 138"/>
          <p:cNvGrpSpPr/>
          <p:nvPr/>
        </p:nvGrpSpPr>
        <p:grpSpPr>
          <a:xfrm>
            <a:off x="4142361" y="2614505"/>
            <a:ext cx="2164404" cy="3370193"/>
            <a:chOff x="-5" y="0"/>
            <a:chExt cx="2164403" cy="3370191"/>
          </a:xfrm>
        </p:grpSpPr>
        <p:sp>
          <p:nvSpPr>
            <p:cNvPr id="172" name="Shape 34173"/>
            <p:cNvSpPr/>
            <p:nvPr/>
          </p:nvSpPr>
          <p:spPr>
            <a:xfrm>
              <a:off x="-6" y="780541"/>
              <a:ext cx="244880" cy="225878"/>
            </a:xfrm>
            <a:custGeom>
              <a:avLst/>
              <a:gdLst/>
              <a:ahLst/>
              <a:cxnLst>
                <a:cxn ang="0">
                  <a:pos x="wd2" y="hd2"/>
                </a:cxn>
                <a:cxn ang="5400000">
                  <a:pos x="wd2" y="hd2"/>
                </a:cxn>
                <a:cxn ang="10800000">
                  <a:pos x="wd2" y="hd2"/>
                </a:cxn>
                <a:cxn ang="16200000">
                  <a:pos x="wd2" y="hd2"/>
                </a:cxn>
              </a:cxnLst>
              <a:rect l="0" t="0" r="r" b="b"/>
              <a:pathLst>
                <a:path w="20857" h="21029" extrusionOk="0">
                  <a:moveTo>
                    <a:pt x="20115" y="12466"/>
                  </a:moveTo>
                  <a:cubicBezTo>
                    <a:pt x="19732" y="10390"/>
                    <a:pt x="17957" y="9059"/>
                    <a:pt x="16157" y="9500"/>
                  </a:cubicBezTo>
                  <a:cubicBezTo>
                    <a:pt x="15676" y="9618"/>
                    <a:pt x="15243" y="9853"/>
                    <a:pt x="14872" y="10171"/>
                  </a:cubicBezTo>
                  <a:lnTo>
                    <a:pt x="17218" y="12800"/>
                  </a:lnTo>
                  <a:cubicBezTo>
                    <a:pt x="17383" y="12986"/>
                    <a:pt x="17387" y="13290"/>
                    <a:pt x="17227" y="13481"/>
                  </a:cubicBezTo>
                  <a:cubicBezTo>
                    <a:pt x="17066" y="13671"/>
                    <a:pt x="16803" y="13676"/>
                    <a:pt x="16637" y="13490"/>
                  </a:cubicBezTo>
                  <a:lnTo>
                    <a:pt x="14268" y="10834"/>
                  </a:lnTo>
                  <a:cubicBezTo>
                    <a:pt x="13652" y="11707"/>
                    <a:pt x="13371" y="12880"/>
                    <a:pt x="13589" y="14063"/>
                  </a:cubicBezTo>
                  <a:cubicBezTo>
                    <a:pt x="13972" y="16139"/>
                    <a:pt x="15747" y="17470"/>
                    <a:pt x="17547" y="17029"/>
                  </a:cubicBezTo>
                  <a:cubicBezTo>
                    <a:pt x="19346" y="16589"/>
                    <a:pt x="20498" y="14541"/>
                    <a:pt x="20115" y="12466"/>
                  </a:cubicBezTo>
                  <a:close/>
                  <a:moveTo>
                    <a:pt x="12445" y="7390"/>
                  </a:moveTo>
                  <a:lnTo>
                    <a:pt x="10862" y="7777"/>
                  </a:lnTo>
                  <a:cubicBezTo>
                    <a:pt x="10683" y="7821"/>
                    <a:pt x="10443" y="7721"/>
                    <a:pt x="10330" y="7554"/>
                  </a:cubicBezTo>
                  <a:lnTo>
                    <a:pt x="9382" y="6156"/>
                  </a:lnTo>
                  <a:lnTo>
                    <a:pt x="7858" y="9354"/>
                  </a:lnTo>
                  <a:cubicBezTo>
                    <a:pt x="7858" y="9354"/>
                    <a:pt x="8237" y="9436"/>
                    <a:pt x="8700" y="9536"/>
                  </a:cubicBezTo>
                  <a:lnTo>
                    <a:pt x="12662" y="8566"/>
                  </a:lnTo>
                  <a:cubicBezTo>
                    <a:pt x="12662" y="8566"/>
                    <a:pt x="12445" y="7390"/>
                    <a:pt x="12445" y="7390"/>
                  </a:cubicBezTo>
                  <a:close/>
                  <a:moveTo>
                    <a:pt x="12276" y="9645"/>
                  </a:moveTo>
                  <a:lnTo>
                    <a:pt x="10649" y="10043"/>
                  </a:lnTo>
                  <a:cubicBezTo>
                    <a:pt x="10837" y="10188"/>
                    <a:pt x="10975" y="10413"/>
                    <a:pt x="11024" y="10676"/>
                  </a:cubicBezTo>
                  <a:lnTo>
                    <a:pt x="11025" y="10675"/>
                  </a:lnTo>
                  <a:cubicBezTo>
                    <a:pt x="11025" y="10675"/>
                    <a:pt x="11166" y="11451"/>
                    <a:pt x="11342" y="12416"/>
                  </a:cubicBezTo>
                  <a:cubicBezTo>
                    <a:pt x="11342" y="12416"/>
                    <a:pt x="12276" y="9645"/>
                    <a:pt x="12276" y="9645"/>
                  </a:cubicBezTo>
                  <a:close/>
                  <a:moveTo>
                    <a:pt x="9392" y="11587"/>
                  </a:moveTo>
                  <a:cubicBezTo>
                    <a:pt x="9392" y="11587"/>
                    <a:pt x="7390" y="11287"/>
                    <a:pt x="6435" y="11138"/>
                  </a:cubicBezTo>
                  <a:lnTo>
                    <a:pt x="5956" y="12381"/>
                  </a:lnTo>
                  <a:cubicBezTo>
                    <a:pt x="6790" y="12920"/>
                    <a:pt x="7454" y="13798"/>
                    <a:pt x="7783" y="14892"/>
                  </a:cubicBezTo>
                  <a:lnTo>
                    <a:pt x="9906" y="14373"/>
                  </a:lnTo>
                  <a:cubicBezTo>
                    <a:pt x="9906" y="14373"/>
                    <a:pt x="9392" y="11587"/>
                    <a:pt x="9392" y="11587"/>
                  </a:cubicBezTo>
                  <a:close/>
                  <a:moveTo>
                    <a:pt x="7320" y="15990"/>
                  </a:moveTo>
                  <a:lnTo>
                    <a:pt x="4073" y="16785"/>
                  </a:lnTo>
                  <a:cubicBezTo>
                    <a:pt x="3848" y="16840"/>
                    <a:pt x="3626" y="16674"/>
                    <a:pt x="3578" y="16414"/>
                  </a:cubicBezTo>
                  <a:cubicBezTo>
                    <a:pt x="3557" y="16296"/>
                    <a:pt x="3576" y="16181"/>
                    <a:pt x="3622" y="16083"/>
                  </a:cubicBezTo>
                  <a:lnTo>
                    <a:pt x="3621" y="16082"/>
                  </a:lnTo>
                  <a:lnTo>
                    <a:pt x="4917" y="12711"/>
                  </a:lnTo>
                  <a:cubicBezTo>
                    <a:pt x="4410" y="12543"/>
                    <a:pt x="3861" y="12510"/>
                    <a:pt x="3309" y="12645"/>
                  </a:cubicBezTo>
                  <a:cubicBezTo>
                    <a:pt x="1510" y="13086"/>
                    <a:pt x="358" y="15133"/>
                    <a:pt x="741" y="17209"/>
                  </a:cubicBezTo>
                  <a:cubicBezTo>
                    <a:pt x="1124" y="19285"/>
                    <a:pt x="2899" y="20615"/>
                    <a:pt x="4699" y="20175"/>
                  </a:cubicBezTo>
                  <a:cubicBezTo>
                    <a:pt x="6388" y="19761"/>
                    <a:pt x="7507" y="17930"/>
                    <a:pt x="7320" y="15990"/>
                  </a:cubicBezTo>
                  <a:close/>
                  <a:moveTo>
                    <a:pt x="4700" y="15647"/>
                  </a:moveTo>
                  <a:lnTo>
                    <a:pt x="7121" y="15055"/>
                  </a:lnTo>
                  <a:cubicBezTo>
                    <a:pt x="6845" y="14210"/>
                    <a:pt x="6329" y="13528"/>
                    <a:pt x="5683" y="13093"/>
                  </a:cubicBezTo>
                  <a:cubicBezTo>
                    <a:pt x="5683" y="13093"/>
                    <a:pt x="4700" y="15647"/>
                    <a:pt x="4700" y="15647"/>
                  </a:cubicBezTo>
                  <a:close/>
                  <a:moveTo>
                    <a:pt x="20768" y="12306"/>
                  </a:moveTo>
                  <a:cubicBezTo>
                    <a:pt x="21228" y="14801"/>
                    <a:pt x="19848" y="17253"/>
                    <a:pt x="17686" y="17782"/>
                  </a:cubicBezTo>
                  <a:cubicBezTo>
                    <a:pt x="15523" y="18311"/>
                    <a:pt x="13397" y="16718"/>
                    <a:pt x="12936" y="14223"/>
                  </a:cubicBezTo>
                  <a:cubicBezTo>
                    <a:pt x="12670" y="12777"/>
                    <a:pt x="13022" y="11346"/>
                    <a:pt x="13786" y="10295"/>
                  </a:cubicBezTo>
                  <a:lnTo>
                    <a:pt x="13180" y="9616"/>
                  </a:lnTo>
                  <a:lnTo>
                    <a:pt x="11655" y="14141"/>
                  </a:lnTo>
                  <a:cubicBezTo>
                    <a:pt x="11845" y="15192"/>
                    <a:pt x="12003" y="16082"/>
                    <a:pt x="12002" y="16116"/>
                  </a:cubicBezTo>
                  <a:cubicBezTo>
                    <a:pt x="11988" y="16676"/>
                    <a:pt x="11582" y="17117"/>
                    <a:pt x="11096" y="17100"/>
                  </a:cubicBezTo>
                  <a:cubicBezTo>
                    <a:pt x="10682" y="17085"/>
                    <a:pt x="10344" y="16743"/>
                    <a:pt x="10261" y="16295"/>
                  </a:cubicBezTo>
                  <a:lnTo>
                    <a:pt x="10260" y="16295"/>
                  </a:lnTo>
                  <a:lnTo>
                    <a:pt x="10079" y="15314"/>
                  </a:lnTo>
                  <a:lnTo>
                    <a:pt x="7974" y="15829"/>
                  </a:lnTo>
                  <a:cubicBezTo>
                    <a:pt x="8237" y="18189"/>
                    <a:pt x="6891" y="20425"/>
                    <a:pt x="4838" y="20928"/>
                  </a:cubicBezTo>
                  <a:cubicBezTo>
                    <a:pt x="2675" y="21457"/>
                    <a:pt x="549" y="19863"/>
                    <a:pt x="88" y="17369"/>
                  </a:cubicBezTo>
                  <a:cubicBezTo>
                    <a:pt x="-372" y="14874"/>
                    <a:pt x="1008" y="12422"/>
                    <a:pt x="3170" y="11892"/>
                  </a:cubicBezTo>
                  <a:cubicBezTo>
                    <a:pt x="3866" y="11722"/>
                    <a:pt x="4557" y="11772"/>
                    <a:pt x="5191" y="12001"/>
                  </a:cubicBezTo>
                  <a:lnTo>
                    <a:pt x="5611" y="10908"/>
                  </a:lnTo>
                  <a:cubicBezTo>
                    <a:pt x="5188" y="10637"/>
                    <a:pt x="4908" y="10111"/>
                    <a:pt x="4924" y="9516"/>
                  </a:cubicBezTo>
                  <a:cubicBezTo>
                    <a:pt x="4931" y="9235"/>
                    <a:pt x="5004" y="8976"/>
                    <a:pt x="5123" y="8753"/>
                  </a:cubicBezTo>
                  <a:lnTo>
                    <a:pt x="5122" y="8753"/>
                  </a:lnTo>
                  <a:lnTo>
                    <a:pt x="7375" y="4249"/>
                  </a:lnTo>
                  <a:lnTo>
                    <a:pt x="7375" y="4250"/>
                  </a:lnTo>
                  <a:cubicBezTo>
                    <a:pt x="7591" y="3700"/>
                    <a:pt x="8076" y="3326"/>
                    <a:pt x="8631" y="3346"/>
                  </a:cubicBezTo>
                  <a:cubicBezTo>
                    <a:pt x="9070" y="3361"/>
                    <a:pt x="9452" y="3620"/>
                    <a:pt x="9685" y="4006"/>
                  </a:cubicBezTo>
                  <a:lnTo>
                    <a:pt x="9686" y="4006"/>
                  </a:lnTo>
                  <a:lnTo>
                    <a:pt x="11018" y="6165"/>
                  </a:lnTo>
                  <a:lnTo>
                    <a:pt x="12915" y="5701"/>
                  </a:lnTo>
                  <a:cubicBezTo>
                    <a:pt x="13275" y="5613"/>
                    <a:pt x="13630" y="5878"/>
                    <a:pt x="13706" y="6294"/>
                  </a:cubicBezTo>
                  <a:cubicBezTo>
                    <a:pt x="13778" y="6683"/>
                    <a:pt x="13580" y="7062"/>
                    <a:pt x="13259" y="7182"/>
                  </a:cubicBezTo>
                  <a:lnTo>
                    <a:pt x="13534" y="8671"/>
                  </a:lnTo>
                  <a:lnTo>
                    <a:pt x="14385" y="9625"/>
                  </a:lnTo>
                  <a:cubicBezTo>
                    <a:pt x="14850" y="9205"/>
                    <a:pt x="15402" y="8898"/>
                    <a:pt x="16018" y="8747"/>
                  </a:cubicBezTo>
                  <a:cubicBezTo>
                    <a:pt x="18181" y="8217"/>
                    <a:pt x="20307" y="9811"/>
                    <a:pt x="20768" y="12306"/>
                  </a:cubicBezTo>
                  <a:close/>
                  <a:moveTo>
                    <a:pt x="8795" y="1859"/>
                  </a:moveTo>
                  <a:cubicBezTo>
                    <a:pt x="8642" y="1027"/>
                    <a:pt x="9102" y="210"/>
                    <a:pt x="9823" y="34"/>
                  </a:cubicBezTo>
                  <a:cubicBezTo>
                    <a:pt x="10543" y="-143"/>
                    <a:pt x="11252" y="388"/>
                    <a:pt x="11406" y="1220"/>
                  </a:cubicBezTo>
                  <a:cubicBezTo>
                    <a:pt x="11559" y="2051"/>
                    <a:pt x="11099" y="2869"/>
                    <a:pt x="10378" y="3045"/>
                  </a:cubicBezTo>
                  <a:cubicBezTo>
                    <a:pt x="9658" y="3222"/>
                    <a:pt x="8949" y="2690"/>
                    <a:pt x="8795" y="1859"/>
                  </a:cubicBezTo>
                  <a:close/>
                </a:path>
              </a:pathLst>
            </a:custGeom>
            <a:solidFill>
              <a:srgbClr val="D9D9D9"/>
            </a:solidFill>
            <a:ln w="12700" cap="flat">
              <a:noFill/>
              <a:miter lim="400000"/>
            </a:ln>
            <a:effectLst/>
          </p:spPr>
          <p:txBody>
            <a:bodyPr wrap="square" lIns="45719" tIns="45719" rIns="45719" bIns="45719" numCol="1" anchor="t">
              <a:noAutofit/>
            </a:bodyPr>
            <a:lstStyle/>
            <a:p>
              <a:pPr>
                <a:defRPr>
                  <a:latin typeface="Lato Light"/>
                  <a:ea typeface="Lato Light"/>
                  <a:cs typeface="Lato Light"/>
                  <a:sym typeface="Lato Light"/>
                </a:defRPr>
              </a:pPr>
              <a:endParaRPr/>
            </a:p>
          </p:txBody>
        </p:sp>
        <p:sp>
          <p:nvSpPr>
            <p:cNvPr id="173" name="Shape 34174"/>
            <p:cNvSpPr/>
            <p:nvPr/>
          </p:nvSpPr>
          <p:spPr>
            <a:xfrm>
              <a:off x="1386811" y="829981"/>
              <a:ext cx="97396" cy="205256"/>
            </a:xfrm>
            <a:custGeom>
              <a:avLst/>
              <a:gdLst/>
              <a:ahLst/>
              <a:cxnLst>
                <a:cxn ang="0">
                  <a:pos x="wd2" y="hd2"/>
                </a:cxn>
                <a:cxn ang="5400000">
                  <a:pos x="wd2" y="hd2"/>
                </a:cxn>
                <a:cxn ang="10800000">
                  <a:pos x="wd2" y="hd2"/>
                </a:cxn>
                <a:cxn ang="16200000">
                  <a:pos x="wd2" y="hd2"/>
                </a:cxn>
              </a:cxnLst>
              <a:rect l="0" t="0" r="r" b="b"/>
              <a:pathLst>
                <a:path w="21600" h="21600" extrusionOk="0">
                  <a:moveTo>
                    <a:pt x="20250" y="4050"/>
                  </a:moveTo>
                  <a:lnTo>
                    <a:pt x="1618" y="4050"/>
                  </a:lnTo>
                  <a:lnTo>
                    <a:pt x="1618" y="17550"/>
                  </a:lnTo>
                  <a:lnTo>
                    <a:pt x="20250" y="17550"/>
                  </a:lnTo>
                  <a:lnTo>
                    <a:pt x="20250" y="4050"/>
                  </a:lnTo>
                  <a:close/>
                  <a:moveTo>
                    <a:pt x="14175" y="2025"/>
                  </a:moveTo>
                  <a:lnTo>
                    <a:pt x="7425" y="2025"/>
                  </a:lnTo>
                  <a:cubicBezTo>
                    <a:pt x="7052" y="2025"/>
                    <a:pt x="6750" y="2176"/>
                    <a:pt x="6750" y="2363"/>
                  </a:cubicBezTo>
                  <a:cubicBezTo>
                    <a:pt x="6750" y="2549"/>
                    <a:pt x="7052" y="2700"/>
                    <a:pt x="7425" y="2700"/>
                  </a:cubicBezTo>
                  <a:lnTo>
                    <a:pt x="14175" y="2700"/>
                  </a:lnTo>
                  <a:cubicBezTo>
                    <a:pt x="14548" y="2700"/>
                    <a:pt x="14850" y="2549"/>
                    <a:pt x="14850" y="2363"/>
                  </a:cubicBezTo>
                  <a:cubicBezTo>
                    <a:pt x="14850" y="2176"/>
                    <a:pt x="14548" y="2025"/>
                    <a:pt x="14175" y="2025"/>
                  </a:cubicBezTo>
                  <a:close/>
                  <a:moveTo>
                    <a:pt x="11475" y="20250"/>
                  </a:moveTo>
                  <a:cubicBezTo>
                    <a:pt x="12593" y="20250"/>
                    <a:pt x="13500" y="19797"/>
                    <a:pt x="13500" y="19238"/>
                  </a:cubicBezTo>
                  <a:cubicBezTo>
                    <a:pt x="13500" y="18678"/>
                    <a:pt x="12593" y="18225"/>
                    <a:pt x="11475" y="18225"/>
                  </a:cubicBezTo>
                  <a:cubicBezTo>
                    <a:pt x="10357" y="18225"/>
                    <a:pt x="9450" y="18678"/>
                    <a:pt x="9450" y="19238"/>
                  </a:cubicBezTo>
                  <a:cubicBezTo>
                    <a:pt x="9450" y="19797"/>
                    <a:pt x="10357" y="20250"/>
                    <a:pt x="11475" y="20250"/>
                  </a:cubicBezTo>
                  <a:close/>
                  <a:moveTo>
                    <a:pt x="18900" y="21600"/>
                  </a:moveTo>
                  <a:lnTo>
                    <a:pt x="2700" y="21600"/>
                  </a:lnTo>
                  <a:cubicBezTo>
                    <a:pt x="1954" y="21600"/>
                    <a:pt x="1279" y="21449"/>
                    <a:pt x="791" y="21205"/>
                  </a:cubicBezTo>
                  <a:cubicBezTo>
                    <a:pt x="302" y="20960"/>
                    <a:pt x="0" y="20623"/>
                    <a:pt x="0" y="20250"/>
                  </a:cubicBezTo>
                  <a:lnTo>
                    <a:pt x="0" y="1350"/>
                  </a:lnTo>
                  <a:cubicBezTo>
                    <a:pt x="0" y="977"/>
                    <a:pt x="302" y="640"/>
                    <a:pt x="791" y="395"/>
                  </a:cubicBezTo>
                  <a:cubicBezTo>
                    <a:pt x="1279" y="151"/>
                    <a:pt x="1954" y="0"/>
                    <a:pt x="2700" y="0"/>
                  </a:cubicBezTo>
                  <a:lnTo>
                    <a:pt x="18900" y="0"/>
                  </a:lnTo>
                  <a:cubicBezTo>
                    <a:pt x="19646" y="0"/>
                    <a:pt x="20321" y="151"/>
                    <a:pt x="20809" y="395"/>
                  </a:cubicBezTo>
                  <a:cubicBezTo>
                    <a:pt x="21298" y="640"/>
                    <a:pt x="21600" y="977"/>
                    <a:pt x="21600" y="1350"/>
                  </a:cubicBezTo>
                  <a:lnTo>
                    <a:pt x="21600" y="20250"/>
                  </a:lnTo>
                  <a:cubicBezTo>
                    <a:pt x="21600" y="20623"/>
                    <a:pt x="21298" y="20960"/>
                    <a:pt x="20809" y="21205"/>
                  </a:cubicBezTo>
                  <a:cubicBezTo>
                    <a:pt x="20321" y="21449"/>
                    <a:pt x="19646" y="21600"/>
                    <a:pt x="18900" y="21600"/>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174" name="Shape 34175"/>
            <p:cNvSpPr/>
            <p:nvPr/>
          </p:nvSpPr>
          <p:spPr>
            <a:xfrm>
              <a:off x="1429680" y="1192017"/>
              <a:ext cx="162832" cy="151283"/>
            </a:xfrm>
            <a:custGeom>
              <a:avLst/>
              <a:gdLst/>
              <a:ahLst/>
              <a:cxnLst>
                <a:cxn ang="0">
                  <a:pos x="wd2" y="hd2"/>
                </a:cxn>
                <a:cxn ang="5400000">
                  <a:pos x="wd2" y="hd2"/>
                </a:cxn>
                <a:cxn ang="10800000">
                  <a:pos x="wd2" y="hd2"/>
                </a:cxn>
                <a:cxn ang="16200000">
                  <a:pos x="wd2" y="hd2"/>
                </a:cxn>
              </a:cxnLst>
              <a:rect l="0" t="0" r="r" b="b"/>
              <a:pathLst>
                <a:path w="21466" h="21448" extrusionOk="0">
                  <a:moveTo>
                    <a:pt x="1162" y="1839"/>
                  </a:moveTo>
                  <a:cubicBezTo>
                    <a:pt x="454" y="1924"/>
                    <a:pt x="-67" y="2640"/>
                    <a:pt x="7" y="3442"/>
                  </a:cubicBezTo>
                  <a:lnTo>
                    <a:pt x="1557" y="20144"/>
                  </a:lnTo>
                  <a:cubicBezTo>
                    <a:pt x="1631" y="20947"/>
                    <a:pt x="2272" y="21524"/>
                    <a:pt x="2980" y="21440"/>
                  </a:cubicBezTo>
                  <a:lnTo>
                    <a:pt x="19632" y="19456"/>
                  </a:lnTo>
                  <a:cubicBezTo>
                    <a:pt x="20339" y="19372"/>
                    <a:pt x="20850" y="18657"/>
                    <a:pt x="20776" y="17855"/>
                  </a:cubicBezTo>
                  <a:lnTo>
                    <a:pt x="20372" y="13497"/>
                  </a:lnTo>
                  <a:lnTo>
                    <a:pt x="15892" y="14031"/>
                  </a:lnTo>
                  <a:cubicBezTo>
                    <a:pt x="15184" y="14115"/>
                    <a:pt x="14553" y="13536"/>
                    <a:pt x="14479" y="12734"/>
                  </a:cubicBezTo>
                  <a:lnTo>
                    <a:pt x="14209" y="9825"/>
                  </a:lnTo>
                  <a:cubicBezTo>
                    <a:pt x="14135" y="9023"/>
                    <a:pt x="14646" y="8308"/>
                    <a:pt x="15353" y="8224"/>
                  </a:cubicBezTo>
                  <a:lnTo>
                    <a:pt x="19833" y="7690"/>
                  </a:lnTo>
                  <a:lnTo>
                    <a:pt x="19497" y="4062"/>
                  </a:lnTo>
                  <a:cubicBezTo>
                    <a:pt x="19422" y="3260"/>
                    <a:pt x="18790" y="2669"/>
                    <a:pt x="18083" y="2754"/>
                  </a:cubicBezTo>
                  <a:lnTo>
                    <a:pt x="17948" y="1305"/>
                  </a:lnTo>
                  <a:cubicBezTo>
                    <a:pt x="17874" y="503"/>
                    <a:pt x="17243" y="-76"/>
                    <a:pt x="16535" y="8"/>
                  </a:cubicBezTo>
                  <a:lnTo>
                    <a:pt x="1162" y="1839"/>
                  </a:lnTo>
                  <a:close/>
                  <a:moveTo>
                    <a:pt x="1930" y="3213"/>
                  </a:moveTo>
                  <a:lnTo>
                    <a:pt x="15381" y="1611"/>
                  </a:lnTo>
                  <a:cubicBezTo>
                    <a:pt x="15381" y="1611"/>
                    <a:pt x="16670" y="1454"/>
                    <a:pt x="16804" y="2906"/>
                  </a:cubicBezTo>
                  <a:lnTo>
                    <a:pt x="2065" y="4661"/>
                  </a:lnTo>
                  <a:cubicBezTo>
                    <a:pt x="1711" y="4704"/>
                    <a:pt x="1401" y="4420"/>
                    <a:pt x="1364" y="4018"/>
                  </a:cubicBezTo>
                  <a:cubicBezTo>
                    <a:pt x="1327" y="3618"/>
                    <a:pt x="1577" y="3255"/>
                    <a:pt x="1930" y="3213"/>
                  </a:cubicBezTo>
                  <a:close/>
                  <a:moveTo>
                    <a:pt x="16055" y="8878"/>
                  </a:moveTo>
                  <a:cubicBezTo>
                    <a:pt x="15347" y="8963"/>
                    <a:pt x="14836" y="9677"/>
                    <a:pt x="14911" y="10479"/>
                  </a:cubicBezTo>
                  <a:lnTo>
                    <a:pt x="15045" y="11928"/>
                  </a:lnTo>
                  <a:cubicBezTo>
                    <a:pt x="15120" y="12730"/>
                    <a:pt x="15751" y="13309"/>
                    <a:pt x="16458" y="13225"/>
                  </a:cubicBezTo>
                  <a:lnTo>
                    <a:pt x="20304" y="12767"/>
                  </a:lnTo>
                  <a:cubicBezTo>
                    <a:pt x="21012" y="12682"/>
                    <a:pt x="21533" y="11966"/>
                    <a:pt x="21459" y="11164"/>
                  </a:cubicBezTo>
                  <a:lnTo>
                    <a:pt x="21324" y="9716"/>
                  </a:lnTo>
                  <a:cubicBezTo>
                    <a:pt x="21250" y="8913"/>
                    <a:pt x="20608" y="8336"/>
                    <a:pt x="19901" y="8420"/>
                  </a:cubicBezTo>
                  <a:lnTo>
                    <a:pt x="16055" y="8878"/>
                  </a:lnTo>
                  <a:close/>
                  <a:moveTo>
                    <a:pt x="16834" y="10250"/>
                  </a:moveTo>
                  <a:cubicBezTo>
                    <a:pt x="17188" y="10208"/>
                    <a:pt x="17508" y="10491"/>
                    <a:pt x="17545" y="10892"/>
                  </a:cubicBezTo>
                  <a:cubicBezTo>
                    <a:pt x="17582" y="11293"/>
                    <a:pt x="17322" y="11657"/>
                    <a:pt x="16968" y="11699"/>
                  </a:cubicBezTo>
                  <a:cubicBezTo>
                    <a:pt x="16614" y="11741"/>
                    <a:pt x="16293" y="11447"/>
                    <a:pt x="16256" y="11046"/>
                  </a:cubicBezTo>
                  <a:cubicBezTo>
                    <a:pt x="16219" y="10644"/>
                    <a:pt x="16480" y="10293"/>
                    <a:pt x="16834" y="10250"/>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175" name="Shape 34176"/>
            <p:cNvSpPr/>
            <p:nvPr/>
          </p:nvSpPr>
          <p:spPr>
            <a:xfrm>
              <a:off x="677132" y="1690054"/>
              <a:ext cx="303274" cy="287246"/>
            </a:xfrm>
            <a:custGeom>
              <a:avLst/>
              <a:gdLst/>
              <a:ahLst/>
              <a:cxnLst>
                <a:cxn ang="0">
                  <a:pos x="wd2" y="hd2"/>
                </a:cxn>
                <a:cxn ang="5400000">
                  <a:pos x="wd2" y="hd2"/>
                </a:cxn>
                <a:cxn ang="10800000">
                  <a:pos x="wd2" y="hd2"/>
                </a:cxn>
                <a:cxn ang="16200000">
                  <a:pos x="wd2" y="hd2"/>
                </a:cxn>
              </a:cxnLst>
              <a:rect l="0" t="0" r="r" b="b"/>
              <a:pathLst>
                <a:path w="21255" h="21217" extrusionOk="0">
                  <a:moveTo>
                    <a:pt x="16218" y="16859"/>
                  </a:moveTo>
                  <a:lnTo>
                    <a:pt x="3455" y="9002"/>
                  </a:lnTo>
                  <a:lnTo>
                    <a:pt x="7275" y="1347"/>
                  </a:lnTo>
                  <a:lnTo>
                    <a:pt x="20039" y="9205"/>
                  </a:lnTo>
                  <a:cubicBezTo>
                    <a:pt x="20039" y="9205"/>
                    <a:pt x="16218" y="16859"/>
                    <a:pt x="16218" y="16859"/>
                  </a:cubicBezTo>
                  <a:close/>
                  <a:moveTo>
                    <a:pt x="20627" y="8027"/>
                  </a:moveTo>
                  <a:lnTo>
                    <a:pt x="7863" y="170"/>
                  </a:lnTo>
                  <a:cubicBezTo>
                    <a:pt x="7275" y="-192"/>
                    <a:pt x="6536" y="43"/>
                    <a:pt x="6211" y="693"/>
                  </a:cubicBezTo>
                  <a:cubicBezTo>
                    <a:pt x="6211" y="693"/>
                    <a:pt x="1803" y="9525"/>
                    <a:pt x="1814" y="9531"/>
                  </a:cubicBezTo>
                  <a:lnTo>
                    <a:pt x="16683" y="18684"/>
                  </a:lnTo>
                  <a:cubicBezTo>
                    <a:pt x="16694" y="18691"/>
                    <a:pt x="21103" y="9860"/>
                    <a:pt x="21103" y="9860"/>
                  </a:cubicBezTo>
                  <a:cubicBezTo>
                    <a:pt x="21427" y="9210"/>
                    <a:pt x="21214" y="8389"/>
                    <a:pt x="20627" y="8027"/>
                  </a:cubicBezTo>
                  <a:close/>
                  <a:moveTo>
                    <a:pt x="15519" y="21047"/>
                  </a:moveTo>
                  <a:lnTo>
                    <a:pt x="628" y="11880"/>
                  </a:lnTo>
                  <a:cubicBezTo>
                    <a:pt x="40" y="11518"/>
                    <a:pt x="-173" y="10698"/>
                    <a:pt x="152" y="10047"/>
                  </a:cubicBezTo>
                  <a:lnTo>
                    <a:pt x="446" y="9459"/>
                  </a:lnTo>
                  <a:lnTo>
                    <a:pt x="7359" y="13714"/>
                  </a:lnTo>
                  <a:lnTo>
                    <a:pt x="7065" y="14303"/>
                  </a:lnTo>
                  <a:lnTo>
                    <a:pt x="10256" y="16268"/>
                  </a:lnTo>
                  <a:lnTo>
                    <a:pt x="10550" y="15679"/>
                  </a:lnTo>
                  <a:lnTo>
                    <a:pt x="17464" y="19935"/>
                  </a:lnTo>
                  <a:lnTo>
                    <a:pt x="17170" y="20524"/>
                  </a:lnTo>
                  <a:cubicBezTo>
                    <a:pt x="16846" y="21174"/>
                    <a:pt x="16106" y="21408"/>
                    <a:pt x="15519" y="21047"/>
                  </a:cubicBezTo>
                  <a:cubicBezTo>
                    <a:pt x="15519" y="21047"/>
                    <a:pt x="15519" y="21047"/>
                    <a:pt x="15519" y="21047"/>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176" name="Shape 34177"/>
            <p:cNvSpPr/>
            <p:nvPr/>
          </p:nvSpPr>
          <p:spPr>
            <a:xfrm>
              <a:off x="925060" y="2888324"/>
              <a:ext cx="180091" cy="163484"/>
            </a:xfrm>
            <a:custGeom>
              <a:avLst/>
              <a:gdLst/>
              <a:ahLst/>
              <a:cxnLst>
                <a:cxn ang="0">
                  <a:pos x="wd2" y="hd2"/>
                </a:cxn>
                <a:cxn ang="5400000">
                  <a:pos x="wd2" y="hd2"/>
                </a:cxn>
                <a:cxn ang="10800000">
                  <a:pos x="wd2" y="hd2"/>
                </a:cxn>
                <a:cxn ang="16200000">
                  <a:pos x="wd2" y="hd2"/>
                </a:cxn>
              </a:cxnLst>
              <a:rect l="0" t="0" r="r" b="b"/>
              <a:pathLst>
                <a:path w="21600" h="21600" extrusionOk="0">
                  <a:moveTo>
                    <a:pt x="4937" y="21600"/>
                  </a:moveTo>
                  <a:cubicBezTo>
                    <a:pt x="7087" y="19915"/>
                    <a:pt x="7254" y="17403"/>
                    <a:pt x="7225" y="15022"/>
                  </a:cubicBezTo>
                  <a:cubicBezTo>
                    <a:pt x="9087" y="15916"/>
                    <a:pt x="11129" y="16612"/>
                    <a:pt x="13235" y="14961"/>
                  </a:cubicBezTo>
                  <a:cubicBezTo>
                    <a:pt x="15319" y="13326"/>
                    <a:pt x="15547" y="10891"/>
                    <a:pt x="15533" y="8574"/>
                  </a:cubicBezTo>
                  <a:cubicBezTo>
                    <a:pt x="17412" y="9482"/>
                    <a:pt x="19470" y="10214"/>
                    <a:pt x="21600" y="8543"/>
                  </a:cubicBezTo>
                  <a:lnTo>
                    <a:pt x="20969" y="7441"/>
                  </a:lnTo>
                  <a:cubicBezTo>
                    <a:pt x="19165" y="8855"/>
                    <a:pt x="17455" y="8115"/>
                    <a:pt x="15526" y="7147"/>
                  </a:cubicBezTo>
                  <a:cubicBezTo>
                    <a:pt x="15470" y="4670"/>
                    <a:pt x="15489" y="2522"/>
                    <a:pt x="17315" y="1092"/>
                  </a:cubicBezTo>
                  <a:lnTo>
                    <a:pt x="16670" y="0"/>
                  </a:lnTo>
                  <a:cubicBezTo>
                    <a:pt x="14521" y="1685"/>
                    <a:pt x="14346" y="4208"/>
                    <a:pt x="14375" y="6589"/>
                  </a:cubicBezTo>
                  <a:cubicBezTo>
                    <a:pt x="12514" y="5696"/>
                    <a:pt x="10476" y="5018"/>
                    <a:pt x="8371" y="6668"/>
                  </a:cubicBezTo>
                  <a:cubicBezTo>
                    <a:pt x="6282" y="8306"/>
                    <a:pt x="6070" y="10724"/>
                    <a:pt x="6085" y="13045"/>
                  </a:cubicBezTo>
                  <a:cubicBezTo>
                    <a:pt x="4204" y="12134"/>
                    <a:pt x="2134" y="11396"/>
                    <a:pt x="0" y="13068"/>
                  </a:cubicBezTo>
                  <a:cubicBezTo>
                    <a:pt x="0" y="13068"/>
                    <a:pt x="641" y="14162"/>
                    <a:pt x="641" y="14162"/>
                  </a:cubicBezTo>
                  <a:cubicBezTo>
                    <a:pt x="2449" y="12745"/>
                    <a:pt x="4156" y="13499"/>
                    <a:pt x="6093" y="14471"/>
                  </a:cubicBezTo>
                  <a:cubicBezTo>
                    <a:pt x="6148" y="16943"/>
                    <a:pt x="6117" y="19084"/>
                    <a:pt x="4295" y="20512"/>
                  </a:cubicBezTo>
                  <a:lnTo>
                    <a:pt x="4937" y="21600"/>
                  </a:lnTo>
                  <a:close/>
                  <a:moveTo>
                    <a:pt x="4054" y="19679"/>
                  </a:moveTo>
                  <a:cubicBezTo>
                    <a:pt x="4369" y="19426"/>
                    <a:pt x="4614" y="19148"/>
                    <a:pt x="4809" y="18844"/>
                  </a:cubicBezTo>
                  <a:cubicBezTo>
                    <a:pt x="4809" y="18844"/>
                    <a:pt x="2134" y="14221"/>
                    <a:pt x="2134" y="14221"/>
                  </a:cubicBezTo>
                  <a:cubicBezTo>
                    <a:pt x="1820" y="14319"/>
                    <a:pt x="1507" y="14483"/>
                    <a:pt x="1188" y="14730"/>
                  </a:cubicBezTo>
                  <a:lnTo>
                    <a:pt x="4054" y="19679"/>
                  </a:lnTo>
                  <a:close/>
                  <a:moveTo>
                    <a:pt x="5303" y="17641"/>
                  </a:moveTo>
                  <a:cubicBezTo>
                    <a:pt x="5447" y="17150"/>
                    <a:pt x="5511" y="16611"/>
                    <a:pt x="5534" y="16026"/>
                  </a:cubicBezTo>
                  <a:lnTo>
                    <a:pt x="4636" y="14466"/>
                  </a:lnTo>
                  <a:cubicBezTo>
                    <a:pt x="4164" y="14273"/>
                    <a:pt x="3712" y="14138"/>
                    <a:pt x="3269" y="14112"/>
                  </a:cubicBezTo>
                  <a:lnTo>
                    <a:pt x="5303" y="17641"/>
                  </a:lnTo>
                  <a:close/>
                  <a:moveTo>
                    <a:pt x="7218" y="13596"/>
                  </a:moveTo>
                  <a:cubicBezTo>
                    <a:pt x="7170" y="11212"/>
                    <a:pt x="7244" y="9148"/>
                    <a:pt x="9015" y="7760"/>
                  </a:cubicBezTo>
                  <a:cubicBezTo>
                    <a:pt x="10800" y="6360"/>
                    <a:pt x="12484" y="7073"/>
                    <a:pt x="14389" y="8027"/>
                  </a:cubicBezTo>
                  <a:cubicBezTo>
                    <a:pt x="14437" y="10403"/>
                    <a:pt x="14371" y="12473"/>
                    <a:pt x="12604" y="13859"/>
                  </a:cubicBezTo>
                  <a:cubicBezTo>
                    <a:pt x="10819" y="15258"/>
                    <a:pt x="9123" y="14549"/>
                    <a:pt x="7218" y="13596"/>
                  </a:cubicBezTo>
                  <a:close/>
                  <a:moveTo>
                    <a:pt x="9128" y="13531"/>
                  </a:moveTo>
                  <a:cubicBezTo>
                    <a:pt x="9683" y="13753"/>
                    <a:pt x="10215" y="13899"/>
                    <a:pt x="10736" y="13922"/>
                  </a:cubicBezTo>
                  <a:lnTo>
                    <a:pt x="8270" y="9693"/>
                  </a:lnTo>
                  <a:cubicBezTo>
                    <a:pt x="8094" y="10262"/>
                    <a:pt x="8018" y="10890"/>
                    <a:pt x="7988" y="11570"/>
                  </a:cubicBezTo>
                  <a:lnTo>
                    <a:pt x="9128" y="13531"/>
                  </a:lnTo>
                  <a:close/>
                  <a:moveTo>
                    <a:pt x="11711" y="13445"/>
                  </a:moveTo>
                  <a:cubicBezTo>
                    <a:pt x="11906" y="13348"/>
                    <a:pt x="12100" y="13226"/>
                    <a:pt x="12298" y="13067"/>
                  </a:cubicBezTo>
                  <a:cubicBezTo>
                    <a:pt x="12398" y="12988"/>
                    <a:pt x="12489" y="12904"/>
                    <a:pt x="12577" y="12819"/>
                  </a:cubicBezTo>
                  <a:lnTo>
                    <a:pt x="9787" y="7934"/>
                  </a:lnTo>
                  <a:cubicBezTo>
                    <a:pt x="9688" y="7998"/>
                    <a:pt x="9589" y="8069"/>
                    <a:pt x="9488" y="8149"/>
                  </a:cubicBezTo>
                  <a:cubicBezTo>
                    <a:pt x="9290" y="8307"/>
                    <a:pt x="9121" y="8474"/>
                    <a:pt x="8972" y="8652"/>
                  </a:cubicBezTo>
                  <a:lnTo>
                    <a:pt x="11711" y="13445"/>
                  </a:lnTo>
                  <a:close/>
                  <a:moveTo>
                    <a:pt x="13407" y="12000"/>
                  </a:moveTo>
                  <a:cubicBezTo>
                    <a:pt x="13611" y="11527"/>
                    <a:pt x="13723" y="11008"/>
                    <a:pt x="13784" y="10444"/>
                  </a:cubicBezTo>
                  <a:lnTo>
                    <a:pt x="12283" y="7830"/>
                  </a:lnTo>
                  <a:cubicBezTo>
                    <a:pt x="11815" y="7685"/>
                    <a:pt x="11363" y="7615"/>
                    <a:pt x="10913" y="7660"/>
                  </a:cubicBezTo>
                  <a:lnTo>
                    <a:pt x="13407" y="12000"/>
                  </a:lnTo>
                  <a:close/>
                  <a:moveTo>
                    <a:pt x="16965" y="7123"/>
                  </a:moveTo>
                  <a:cubicBezTo>
                    <a:pt x="17421" y="7289"/>
                    <a:pt x="17855" y="7394"/>
                    <a:pt x="18279" y="7398"/>
                  </a:cubicBezTo>
                  <a:lnTo>
                    <a:pt x="16261" y="4044"/>
                  </a:lnTo>
                  <a:cubicBezTo>
                    <a:pt x="16133" y="4533"/>
                    <a:pt x="16081" y="5067"/>
                    <a:pt x="16071" y="5642"/>
                  </a:cubicBezTo>
                  <a:lnTo>
                    <a:pt x="16965" y="7123"/>
                  </a:lnTo>
                  <a:close/>
                  <a:moveTo>
                    <a:pt x="19610" y="7085"/>
                  </a:moveTo>
                  <a:cubicBezTo>
                    <a:pt x="19909" y="6982"/>
                    <a:pt x="20208" y="6817"/>
                    <a:pt x="20510" y="6570"/>
                  </a:cubicBezTo>
                  <a:lnTo>
                    <a:pt x="17721" y="1845"/>
                  </a:lnTo>
                  <a:cubicBezTo>
                    <a:pt x="17423" y="2098"/>
                    <a:pt x="17191" y="2376"/>
                    <a:pt x="17007" y="2675"/>
                  </a:cubicBezTo>
                  <a:cubicBezTo>
                    <a:pt x="17007" y="2675"/>
                    <a:pt x="19610" y="7085"/>
                    <a:pt x="19610" y="7085"/>
                  </a:cubicBezTo>
                  <a:close/>
                </a:path>
              </a:pathLst>
            </a:custGeom>
            <a:solidFill>
              <a:schemeClr val="accent1"/>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177" name="Shape 34178"/>
            <p:cNvSpPr/>
            <p:nvPr/>
          </p:nvSpPr>
          <p:spPr>
            <a:xfrm>
              <a:off x="1776978" y="285806"/>
              <a:ext cx="215961" cy="322149"/>
            </a:xfrm>
            <a:custGeom>
              <a:avLst/>
              <a:gdLst/>
              <a:ahLst/>
              <a:cxnLst>
                <a:cxn ang="0">
                  <a:pos x="wd2" y="hd2"/>
                </a:cxn>
                <a:cxn ang="5400000">
                  <a:pos x="wd2" y="hd2"/>
                </a:cxn>
                <a:cxn ang="10800000">
                  <a:pos x="wd2" y="hd2"/>
                </a:cxn>
                <a:cxn ang="16200000">
                  <a:pos x="wd2" y="hd2"/>
                </a:cxn>
              </a:cxnLst>
              <a:rect l="0" t="0" r="r" b="b"/>
              <a:pathLst>
                <a:path w="21183" h="21600" extrusionOk="0">
                  <a:moveTo>
                    <a:pt x="6837" y="0"/>
                  </a:moveTo>
                  <a:lnTo>
                    <a:pt x="6304" y="11896"/>
                  </a:lnTo>
                  <a:lnTo>
                    <a:pt x="10115" y="11984"/>
                  </a:lnTo>
                  <a:lnTo>
                    <a:pt x="10387" y="5819"/>
                  </a:lnTo>
                  <a:cubicBezTo>
                    <a:pt x="10807" y="5990"/>
                    <a:pt x="11286" y="6091"/>
                    <a:pt x="11799" y="6080"/>
                  </a:cubicBezTo>
                  <a:cubicBezTo>
                    <a:pt x="12816" y="6059"/>
                    <a:pt x="13721" y="5638"/>
                    <a:pt x="14293" y="5029"/>
                  </a:cubicBezTo>
                  <a:cubicBezTo>
                    <a:pt x="14344" y="4975"/>
                    <a:pt x="14392" y="4920"/>
                    <a:pt x="14437" y="4864"/>
                  </a:cubicBezTo>
                  <a:cubicBezTo>
                    <a:pt x="15870" y="5413"/>
                    <a:pt x="17048" y="6141"/>
                    <a:pt x="17879" y="7040"/>
                  </a:cubicBezTo>
                  <a:cubicBezTo>
                    <a:pt x="19250" y="8523"/>
                    <a:pt x="19623" y="10355"/>
                    <a:pt x="18956" y="12341"/>
                  </a:cubicBezTo>
                  <a:cubicBezTo>
                    <a:pt x="17917" y="15436"/>
                    <a:pt x="14349" y="17736"/>
                    <a:pt x="10109" y="18168"/>
                  </a:cubicBezTo>
                  <a:lnTo>
                    <a:pt x="10109" y="16337"/>
                  </a:lnTo>
                  <a:lnTo>
                    <a:pt x="12811" y="16337"/>
                  </a:lnTo>
                  <a:lnTo>
                    <a:pt x="12811" y="15424"/>
                  </a:lnTo>
                  <a:lnTo>
                    <a:pt x="2958" y="15424"/>
                  </a:lnTo>
                  <a:lnTo>
                    <a:pt x="2958" y="16337"/>
                  </a:lnTo>
                  <a:lnTo>
                    <a:pt x="5665" y="16337"/>
                  </a:lnTo>
                  <a:lnTo>
                    <a:pt x="5665" y="19312"/>
                  </a:lnTo>
                  <a:lnTo>
                    <a:pt x="0" y="19312"/>
                  </a:lnTo>
                  <a:lnTo>
                    <a:pt x="0" y="21600"/>
                  </a:lnTo>
                  <a:lnTo>
                    <a:pt x="15769" y="21600"/>
                  </a:lnTo>
                  <a:lnTo>
                    <a:pt x="15769" y="19312"/>
                  </a:lnTo>
                  <a:lnTo>
                    <a:pt x="11820" y="19312"/>
                  </a:lnTo>
                  <a:cubicBezTo>
                    <a:pt x="16159" y="18468"/>
                    <a:pt x="19703" y="15947"/>
                    <a:pt x="20805" y="12664"/>
                  </a:cubicBezTo>
                  <a:cubicBezTo>
                    <a:pt x="21600" y="10296"/>
                    <a:pt x="21135" y="8089"/>
                    <a:pt x="19462" y="6280"/>
                  </a:cubicBezTo>
                  <a:cubicBezTo>
                    <a:pt x="18352" y="5079"/>
                    <a:pt x="16769" y="4131"/>
                    <a:pt x="14820" y="3462"/>
                  </a:cubicBezTo>
                  <a:cubicBezTo>
                    <a:pt x="14558" y="2431"/>
                    <a:pt x="13305" y="1647"/>
                    <a:pt x="11799" y="1647"/>
                  </a:cubicBezTo>
                  <a:cubicBezTo>
                    <a:pt x="11359" y="1647"/>
                    <a:pt x="10947" y="1715"/>
                    <a:pt x="10568" y="1835"/>
                  </a:cubicBezTo>
                  <a:lnTo>
                    <a:pt x="10642" y="88"/>
                  </a:lnTo>
                  <a:lnTo>
                    <a:pt x="6837" y="0"/>
                  </a:lnTo>
                  <a:close/>
                  <a:moveTo>
                    <a:pt x="11799" y="3017"/>
                  </a:moveTo>
                  <a:cubicBezTo>
                    <a:pt x="12376" y="3012"/>
                    <a:pt x="12879" y="3300"/>
                    <a:pt x="12982" y="3708"/>
                  </a:cubicBezTo>
                  <a:cubicBezTo>
                    <a:pt x="13088" y="4130"/>
                    <a:pt x="12736" y="4539"/>
                    <a:pt x="12167" y="4660"/>
                  </a:cubicBezTo>
                  <a:cubicBezTo>
                    <a:pt x="12051" y="4688"/>
                    <a:pt x="11928" y="4706"/>
                    <a:pt x="11799" y="4706"/>
                  </a:cubicBezTo>
                  <a:cubicBezTo>
                    <a:pt x="11152" y="4706"/>
                    <a:pt x="10625" y="4326"/>
                    <a:pt x="10626" y="3862"/>
                  </a:cubicBezTo>
                  <a:cubicBezTo>
                    <a:pt x="10628" y="3397"/>
                    <a:pt x="11153" y="3023"/>
                    <a:pt x="11799" y="3017"/>
                  </a:cubicBezTo>
                  <a:close/>
                </a:path>
              </a:pathLst>
            </a:custGeom>
            <a:solidFill>
              <a:srgbClr val="D9D9D9"/>
            </a:solidFill>
            <a:ln w="12700" cap="flat">
              <a:noFill/>
              <a:miter lim="400000"/>
            </a:ln>
            <a:effectLst/>
          </p:spPr>
          <p:txBody>
            <a:bodyPr wrap="square" lIns="45719" tIns="45719" rIns="45719" bIns="45719" numCol="1" anchor="t">
              <a:noAutofit/>
            </a:bodyPr>
            <a:lstStyle/>
            <a:p>
              <a:pPr>
                <a:defRPr>
                  <a:latin typeface="Lato Light"/>
                  <a:ea typeface="Lato Light"/>
                  <a:cs typeface="Lato Light"/>
                  <a:sym typeface="Lato Light"/>
                </a:defRPr>
              </a:pPr>
              <a:endParaRPr/>
            </a:p>
          </p:txBody>
        </p:sp>
        <p:sp>
          <p:nvSpPr>
            <p:cNvPr id="178" name="Shape 34179"/>
            <p:cNvSpPr/>
            <p:nvPr/>
          </p:nvSpPr>
          <p:spPr>
            <a:xfrm>
              <a:off x="1499572" y="596252"/>
              <a:ext cx="337550" cy="393743"/>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179" name="Shape 34180"/>
            <p:cNvSpPr/>
            <p:nvPr/>
          </p:nvSpPr>
          <p:spPr>
            <a:xfrm>
              <a:off x="1127813" y="2842124"/>
              <a:ext cx="259848" cy="322159"/>
            </a:xfrm>
            <a:custGeom>
              <a:avLst/>
              <a:gdLst/>
              <a:ahLst/>
              <a:cxnLst>
                <a:cxn ang="0">
                  <a:pos x="wd2" y="hd2"/>
                </a:cxn>
                <a:cxn ang="5400000">
                  <a:pos x="wd2" y="hd2"/>
                </a:cxn>
                <a:cxn ang="10800000">
                  <a:pos x="wd2" y="hd2"/>
                </a:cxn>
                <a:cxn ang="16200000">
                  <a:pos x="wd2" y="hd2"/>
                </a:cxn>
              </a:cxnLst>
              <a:rect l="0" t="0" r="r" b="b"/>
              <a:pathLst>
                <a:path w="19200" h="21330" extrusionOk="0">
                  <a:moveTo>
                    <a:pt x="9478" y="70"/>
                  </a:moveTo>
                  <a:cubicBezTo>
                    <a:pt x="11123" y="275"/>
                    <a:pt x="12738" y="926"/>
                    <a:pt x="14085" y="2033"/>
                  </a:cubicBezTo>
                  <a:cubicBezTo>
                    <a:pt x="15975" y="3587"/>
                    <a:pt x="17009" y="5837"/>
                    <a:pt x="16934" y="8191"/>
                  </a:cubicBezTo>
                  <a:cubicBezTo>
                    <a:pt x="16906" y="10082"/>
                    <a:pt x="16181" y="11892"/>
                    <a:pt x="14857" y="13325"/>
                  </a:cubicBezTo>
                  <a:cubicBezTo>
                    <a:pt x="12856" y="15492"/>
                    <a:pt x="9834" y="16495"/>
                    <a:pt x="6855" y="15993"/>
                  </a:cubicBezTo>
                  <a:cubicBezTo>
                    <a:pt x="490" y="14716"/>
                    <a:pt x="-2157" y="7497"/>
                    <a:pt x="2010" y="2777"/>
                  </a:cubicBezTo>
                  <a:cubicBezTo>
                    <a:pt x="3900" y="636"/>
                    <a:pt x="6738" y="-270"/>
                    <a:pt x="9478" y="70"/>
                  </a:cubicBezTo>
                  <a:close/>
                  <a:moveTo>
                    <a:pt x="16810" y="1701"/>
                  </a:moveTo>
                  <a:cubicBezTo>
                    <a:pt x="18615" y="3813"/>
                    <a:pt x="19443" y="6468"/>
                    <a:pt x="19138" y="9166"/>
                  </a:cubicBezTo>
                  <a:cubicBezTo>
                    <a:pt x="18833" y="11864"/>
                    <a:pt x="17426" y="14285"/>
                    <a:pt x="15190" y="15989"/>
                  </a:cubicBezTo>
                  <a:cubicBezTo>
                    <a:pt x="12661" y="17917"/>
                    <a:pt x="9406" y="18601"/>
                    <a:pt x="6358" y="18041"/>
                  </a:cubicBezTo>
                  <a:cubicBezTo>
                    <a:pt x="5748" y="17930"/>
                    <a:pt x="5142" y="17768"/>
                    <a:pt x="4557" y="17556"/>
                  </a:cubicBezTo>
                  <a:lnTo>
                    <a:pt x="4163" y="19469"/>
                  </a:lnTo>
                  <a:lnTo>
                    <a:pt x="7062" y="20001"/>
                  </a:lnTo>
                  <a:lnTo>
                    <a:pt x="6789" y="21330"/>
                  </a:lnTo>
                  <a:lnTo>
                    <a:pt x="226" y="20125"/>
                  </a:lnTo>
                  <a:lnTo>
                    <a:pt x="499" y="18797"/>
                  </a:lnTo>
                  <a:lnTo>
                    <a:pt x="2756" y="19211"/>
                  </a:lnTo>
                  <a:lnTo>
                    <a:pt x="3218" y="16966"/>
                  </a:lnTo>
                  <a:cubicBezTo>
                    <a:pt x="2950" y="16826"/>
                    <a:pt x="2687" y="16675"/>
                    <a:pt x="2430" y="16512"/>
                  </a:cubicBezTo>
                  <a:cubicBezTo>
                    <a:pt x="2173" y="16350"/>
                    <a:pt x="1927" y="16169"/>
                    <a:pt x="1683" y="15983"/>
                  </a:cubicBezTo>
                  <a:lnTo>
                    <a:pt x="2579" y="14935"/>
                  </a:lnTo>
                  <a:cubicBezTo>
                    <a:pt x="5969" y="17524"/>
                    <a:pt x="10901" y="17524"/>
                    <a:pt x="14299" y="14934"/>
                  </a:cubicBezTo>
                  <a:cubicBezTo>
                    <a:pt x="16238" y="13457"/>
                    <a:pt x="17443" y="11361"/>
                    <a:pt x="17707" y="9022"/>
                  </a:cubicBezTo>
                  <a:cubicBezTo>
                    <a:pt x="17972" y="6683"/>
                    <a:pt x="17266" y="4386"/>
                    <a:pt x="15702" y="2556"/>
                  </a:cubicBezTo>
                  <a:lnTo>
                    <a:pt x="16810" y="1701"/>
                  </a:lnTo>
                  <a:close/>
                  <a:moveTo>
                    <a:pt x="9714" y="1065"/>
                  </a:moveTo>
                  <a:cubicBezTo>
                    <a:pt x="9277" y="997"/>
                    <a:pt x="8831" y="969"/>
                    <a:pt x="8386" y="975"/>
                  </a:cubicBezTo>
                  <a:cubicBezTo>
                    <a:pt x="8459" y="1223"/>
                    <a:pt x="8543" y="1462"/>
                    <a:pt x="8640" y="1700"/>
                  </a:cubicBezTo>
                  <a:cubicBezTo>
                    <a:pt x="8736" y="1937"/>
                    <a:pt x="8845" y="2173"/>
                    <a:pt x="8961" y="2400"/>
                  </a:cubicBezTo>
                  <a:cubicBezTo>
                    <a:pt x="9288" y="2209"/>
                    <a:pt x="9626" y="2029"/>
                    <a:pt x="9966" y="1860"/>
                  </a:cubicBezTo>
                  <a:cubicBezTo>
                    <a:pt x="10306" y="1690"/>
                    <a:pt x="10644" y="1530"/>
                    <a:pt x="10996" y="1383"/>
                  </a:cubicBezTo>
                  <a:cubicBezTo>
                    <a:pt x="10578" y="1245"/>
                    <a:pt x="10152" y="1133"/>
                    <a:pt x="9714" y="1065"/>
                  </a:cubicBezTo>
                  <a:close/>
                  <a:moveTo>
                    <a:pt x="12201" y="1890"/>
                  </a:moveTo>
                  <a:cubicBezTo>
                    <a:pt x="11714" y="2061"/>
                    <a:pt x="11236" y="2255"/>
                    <a:pt x="10772" y="2471"/>
                  </a:cubicBezTo>
                  <a:cubicBezTo>
                    <a:pt x="10308" y="2688"/>
                    <a:pt x="9855" y="2926"/>
                    <a:pt x="9416" y="3185"/>
                  </a:cubicBezTo>
                  <a:cubicBezTo>
                    <a:pt x="9616" y="3489"/>
                    <a:pt x="9840" y="3789"/>
                    <a:pt x="10078" y="4068"/>
                  </a:cubicBezTo>
                  <a:cubicBezTo>
                    <a:pt x="10317" y="4346"/>
                    <a:pt x="10570" y="4611"/>
                    <a:pt x="10846" y="4862"/>
                  </a:cubicBezTo>
                  <a:lnTo>
                    <a:pt x="13082" y="2443"/>
                  </a:lnTo>
                  <a:cubicBezTo>
                    <a:pt x="12943" y="2343"/>
                    <a:pt x="12797" y="2241"/>
                    <a:pt x="12651" y="2150"/>
                  </a:cubicBezTo>
                  <a:cubicBezTo>
                    <a:pt x="12505" y="2060"/>
                    <a:pt x="12353" y="1970"/>
                    <a:pt x="12201" y="1890"/>
                  </a:cubicBezTo>
                  <a:close/>
                  <a:moveTo>
                    <a:pt x="7361" y="1001"/>
                  </a:moveTo>
                  <a:cubicBezTo>
                    <a:pt x="6539" y="1112"/>
                    <a:pt x="5753" y="1344"/>
                    <a:pt x="5028" y="1690"/>
                  </a:cubicBezTo>
                  <a:cubicBezTo>
                    <a:pt x="4304" y="2036"/>
                    <a:pt x="3643" y="2486"/>
                    <a:pt x="3063" y="3042"/>
                  </a:cubicBezTo>
                  <a:lnTo>
                    <a:pt x="5528" y="5075"/>
                  </a:lnTo>
                  <a:cubicBezTo>
                    <a:pt x="5921" y="4672"/>
                    <a:pt x="6338" y="4284"/>
                    <a:pt x="6772" y="3924"/>
                  </a:cubicBezTo>
                  <a:cubicBezTo>
                    <a:pt x="7205" y="3565"/>
                    <a:pt x="7654" y="3228"/>
                    <a:pt x="8125" y="2913"/>
                  </a:cubicBezTo>
                  <a:cubicBezTo>
                    <a:pt x="7963" y="2609"/>
                    <a:pt x="7818" y="2297"/>
                    <a:pt x="7689" y="1977"/>
                  </a:cubicBezTo>
                  <a:cubicBezTo>
                    <a:pt x="7560" y="1656"/>
                    <a:pt x="7453" y="1337"/>
                    <a:pt x="7361" y="1001"/>
                  </a:cubicBezTo>
                  <a:close/>
                  <a:moveTo>
                    <a:pt x="13805" y="3028"/>
                  </a:moveTo>
                  <a:lnTo>
                    <a:pt x="11569" y="5447"/>
                  </a:lnTo>
                  <a:cubicBezTo>
                    <a:pt x="11851" y="5650"/>
                    <a:pt x="12143" y="5841"/>
                    <a:pt x="12448" y="6012"/>
                  </a:cubicBezTo>
                  <a:cubicBezTo>
                    <a:pt x="12751" y="6183"/>
                    <a:pt x="13063" y="6333"/>
                    <a:pt x="13386" y="6470"/>
                  </a:cubicBezTo>
                  <a:cubicBezTo>
                    <a:pt x="13601" y="6014"/>
                    <a:pt x="13797" y="5551"/>
                    <a:pt x="13962" y="5078"/>
                  </a:cubicBezTo>
                  <a:cubicBezTo>
                    <a:pt x="14127" y="4604"/>
                    <a:pt x="14272" y="4123"/>
                    <a:pt x="14385" y="3634"/>
                  </a:cubicBezTo>
                  <a:cubicBezTo>
                    <a:pt x="14295" y="3529"/>
                    <a:pt x="14194" y="3419"/>
                    <a:pt x="14097" y="3319"/>
                  </a:cubicBezTo>
                  <a:cubicBezTo>
                    <a:pt x="14000" y="3219"/>
                    <a:pt x="13908" y="3124"/>
                    <a:pt x="13805" y="3028"/>
                  </a:cubicBezTo>
                  <a:close/>
                  <a:moveTo>
                    <a:pt x="15096" y="4644"/>
                  </a:moveTo>
                  <a:cubicBezTo>
                    <a:pt x="14988" y="5012"/>
                    <a:pt x="14871" y="5370"/>
                    <a:pt x="14734" y="5730"/>
                  </a:cubicBezTo>
                  <a:cubicBezTo>
                    <a:pt x="14597" y="6090"/>
                    <a:pt x="14439" y="6450"/>
                    <a:pt x="14275" y="6799"/>
                  </a:cubicBezTo>
                  <a:cubicBezTo>
                    <a:pt x="14550" y="6885"/>
                    <a:pt x="14841" y="6954"/>
                    <a:pt x="15124" y="7014"/>
                  </a:cubicBezTo>
                  <a:cubicBezTo>
                    <a:pt x="15408" y="7075"/>
                    <a:pt x="15687" y="7123"/>
                    <a:pt x="15976" y="7159"/>
                  </a:cubicBezTo>
                  <a:cubicBezTo>
                    <a:pt x="15914" y="6711"/>
                    <a:pt x="15812" y="6275"/>
                    <a:pt x="15665" y="5854"/>
                  </a:cubicBezTo>
                  <a:cubicBezTo>
                    <a:pt x="15518" y="5433"/>
                    <a:pt x="15323" y="5030"/>
                    <a:pt x="15096" y="4644"/>
                  </a:cubicBezTo>
                  <a:close/>
                  <a:moveTo>
                    <a:pt x="8605" y="3702"/>
                  </a:moveTo>
                  <a:cubicBezTo>
                    <a:pt x="8179" y="3990"/>
                    <a:pt x="7774" y="4304"/>
                    <a:pt x="7381" y="4631"/>
                  </a:cubicBezTo>
                  <a:cubicBezTo>
                    <a:pt x="6989" y="4958"/>
                    <a:pt x="6608" y="5295"/>
                    <a:pt x="6251" y="5659"/>
                  </a:cubicBezTo>
                  <a:lnTo>
                    <a:pt x="8447" y="7465"/>
                  </a:lnTo>
                  <a:lnTo>
                    <a:pt x="10215" y="5543"/>
                  </a:lnTo>
                  <a:cubicBezTo>
                    <a:pt x="9904" y="5267"/>
                    <a:pt x="9619" y="4977"/>
                    <a:pt x="9350" y="4671"/>
                  </a:cubicBezTo>
                  <a:cubicBezTo>
                    <a:pt x="9080" y="4364"/>
                    <a:pt x="8830" y="4037"/>
                    <a:pt x="8605" y="3702"/>
                  </a:cubicBezTo>
                  <a:close/>
                  <a:moveTo>
                    <a:pt x="2432" y="3722"/>
                  </a:moveTo>
                  <a:cubicBezTo>
                    <a:pt x="1931" y="4342"/>
                    <a:pt x="1545" y="5032"/>
                    <a:pt x="1283" y="5758"/>
                  </a:cubicBezTo>
                  <a:cubicBezTo>
                    <a:pt x="1021" y="6484"/>
                    <a:pt x="878" y="7254"/>
                    <a:pt x="877" y="8037"/>
                  </a:cubicBezTo>
                  <a:cubicBezTo>
                    <a:pt x="1137" y="8065"/>
                    <a:pt x="1404" y="8098"/>
                    <a:pt x="1660" y="8145"/>
                  </a:cubicBezTo>
                  <a:cubicBezTo>
                    <a:pt x="2117" y="8229"/>
                    <a:pt x="2561" y="8344"/>
                    <a:pt x="3000" y="8486"/>
                  </a:cubicBezTo>
                  <a:cubicBezTo>
                    <a:pt x="3264" y="8001"/>
                    <a:pt x="3552" y="7532"/>
                    <a:pt x="3869" y="7077"/>
                  </a:cubicBezTo>
                  <a:cubicBezTo>
                    <a:pt x="4186" y="6620"/>
                    <a:pt x="4541" y="6182"/>
                    <a:pt x="4909" y="5758"/>
                  </a:cubicBezTo>
                  <a:lnTo>
                    <a:pt x="2432" y="3722"/>
                  </a:lnTo>
                  <a:close/>
                  <a:moveTo>
                    <a:pt x="10938" y="6127"/>
                  </a:moveTo>
                  <a:lnTo>
                    <a:pt x="9168" y="8061"/>
                  </a:lnTo>
                  <a:lnTo>
                    <a:pt x="11248" y="9762"/>
                  </a:lnTo>
                  <a:cubicBezTo>
                    <a:pt x="11578" y="9379"/>
                    <a:pt x="11884" y="8987"/>
                    <a:pt x="12171" y="8577"/>
                  </a:cubicBezTo>
                  <a:cubicBezTo>
                    <a:pt x="12458" y="8167"/>
                    <a:pt x="12720" y="7742"/>
                    <a:pt x="12962" y="7307"/>
                  </a:cubicBezTo>
                  <a:cubicBezTo>
                    <a:pt x="12602" y="7150"/>
                    <a:pt x="12252" y="6965"/>
                    <a:pt x="11914" y="6770"/>
                  </a:cubicBezTo>
                  <a:cubicBezTo>
                    <a:pt x="11576" y="6574"/>
                    <a:pt x="11250" y="6359"/>
                    <a:pt x="10938" y="6127"/>
                  </a:cubicBezTo>
                  <a:close/>
                  <a:moveTo>
                    <a:pt x="13848" y="7648"/>
                  </a:moveTo>
                  <a:cubicBezTo>
                    <a:pt x="13585" y="8128"/>
                    <a:pt x="13296" y="8594"/>
                    <a:pt x="12981" y="9046"/>
                  </a:cubicBezTo>
                  <a:cubicBezTo>
                    <a:pt x="12666" y="9498"/>
                    <a:pt x="12333" y="9937"/>
                    <a:pt x="11968" y="10358"/>
                  </a:cubicBezTo>
                  <a:lnTo>
                    <a:pt x="14435" y="12380"/>
                  </a:lnTo>
                  <a:cubicBezTo>
                    <a:pt x="14932" y="11765"/>
                    <a:pt x="15318" y="11086"/>
                    <a:pt x="15580" y="10367"/>
                  </a:cubicBezTo>
                  <a:cubicBezTo>
                    <a:pt x="15841" y="9648"/>
                    <a:pt x="15975" y="8887"/>
                    <a:pt x="15981" y="8111"/>
                  </a:cubicBezTo>
                  <a:cubicBezTo>
                    <a:pt x="15742" y="8083"/>
                    <a:pt x="15505" y="8059"/>
                    <a:pt x="15270" y="8016"/>
                  </a:cubicBezTo>
                  <a:cubicBezTo>
                    <a:pt x="15029" y="7971"/>
                    <a:pt x="14787" y="7909"/>
                    <a:pt x="14550" y="7848"/>
                  </a:cubicBezTo>
                  <a:cubicBezTo>
                    <a:pt x="14313" y="7787"/>
                    <a:pt x="14079" y="7725"/>
                    <a:pt x="13848" y="7648"/>
                  </a:cubicBezTo>
                  <a:close/>
                  <a:moveTo>
                    <a:pt x="5620" y="6340"/>
                  </a:moveTo>
                  <a:cubicBezTo>
                    <a:pt x="5286" y="6725"/>
                    <a:pt x="4980" y="7135"/>
                    <a:pt x="4691" y="7548"/>
                  </a:cubicBezTo>
                  <a:cubicBezTo>
                    <a:pt x="4402" y="7962"/>
                    <a:pt x="4129" y="8388"/>
                    <a:pt x="3886" y="8827"/>
                  </a:cubicBezTo>
                  <a:cubicBezTo>
                    <a:pt x="4271" y="8991"/>
                    <a:pt x="4647" y="9169"/>
                    <a:pt x="5007" y="9377"/>
                  </a:cubicBezTo>
                  <a:cubicBezTo>
                    <a:pt x="5367" y="9586"/>
                    <a:pt x="5717" y="9818"/>
                    <a:pt x="6048" y="10068"/>
                  </a:cubicBezTo>
                  <a:lnTo>
                    <a:pt x="7816" y="8146"/>
                  </a:lnTo>
                  <a:lnTo>
                    <a:pt x="5620" y="6340"/>
                  </a:lnTo>
                  <a:close/>
                  <a:moveTo>
                    <a:pt x="8537" y="8742"/>
                  </a:moveTo>
                  <a:lnTo>
                    <a:pt x="6769" y="10664"/>
                  </a:lnTo>
                  <a:cubicBezTo>
                    <a:pt x="7058" y="10925"/>
                    <a:pt x="7329" y="11202"/>
                    <a:pt x="7581" y="11490"/>
                  </a:cubicBezTo>
                  <a:cubicBezTo>
                    <a:pt x="7833" y="11778"/>
                    <a:pt x="8063" y="12077"/>
                    <a:pt x="8277" y="12391"/>
                  </a:cubicBezTo>
                  <a:cubicBezTo>
                    <a:pt x="8699" y="12104"/>
                    <a:pt x="9108" y="11799"/>
                    <a:pt x="9498" y="11474"/>
                  </a:cubicBezTo>
                  <a:cubicBezTo>
                    <a:pt x="9888" y="11148"/>
                    <a:pt x="10261" y="10805"/>
                    <a:pt x="10616" y="10443"/>
                  </a:cubicBezTo>
                  <a:lnTo>
                    <a:pt x="8537" y="8742"/>
                  </a:lnTo>
                  <a:close/>
                  <a:moveTo>
                    <a:pt x="1797" y="9133"/>
                  </a:moveTo>
                  <a:cubicBezTo>
                    <a:pt x="1534" y="9076"/>
                    <a:pt x="1274" y="9034"/>
                    <a:pt x="1006" y="9000"/>
                  </a:cubicBezTo>
                  <a:cubicBezTo>
                    <a:pt x="1061" y="9424"/>
                    <a:pt x="1147" y="9838"/>
                    <a:pt x="1279" y="10239"/>
                  </a:cubicBezTo>
                  <a:cubicBezTo>
                    <a:pt x="1411" y="10639"/>
                    <a:pt x="1582" y="11019"/>
                    <a:pt x="1785" y="11389"/>
                  </a:cubicBezTo>
                  <a:cubicBezTo>
                    <a:pt x="1890" y="11038"/>
                    <a:pt x="2007" y="10692"/>
                    <a:pt x="2138" y="10349"/>
                  </a:cubicBezTo>
                  <a:cubicBezTo>
                    <a:pt x="2269" y="10006"/>
                    <a:pt x="2417" y="9668"/>
                    <a:pt x="2573" y="9335"/>
                  </a:cubicBezTo>
                  <a:cubicBezTo>
                    <a:pt x="2318" y="9258"/>
                    <a:pt x="2058" y="9190"/>
                    <a:pt x="1797" y="9133"/>
                  </a:cubicBezTo>
                  <a:close/>
                  <a:moveTo>
                    <a:pt x="11337" y="11039"/>
                  </a:moveTo>
                  <a:cubicBezTo>
                    <a:pt x="10947" y="11438"/>
                    <a:pt x="10540" y="11811"/>
                    <a:pt x="10110" y="12168"/>
                  </a:cubicBezTo>
                  <a:cubicBezTo>
                    <a:pt x="9680" y="12526"/>
                    <a:pt x="9223" y="12867"/>
                    <a:pt x="8756" y="13180"/>
                  </a:cubicBezTo>
                  <a:cubicBezTo>
                    <a:pt x="8922" y="13484"/>
                    <a:pt x="9074" y="13797"/>
                    <a:pt x="9205" y="14118"/>
                  </a:cubicBezTo>
                  <a:cubicBezTo>
                    <a:pt x="9336" y="14440"/>
                    <a:pt x="9448" y="14770"/>
                    <a:pt x="9543" y="15107"/>
                  </a:cubicBezTo>
                  <a:cubicBezTo>
                    <a:pt x="10357" y="14994"/>
                    <a:pt x="11132" y="14758"/>
                    <a:pt x="11851" y="14414"/>
                  </a:cubicBezTo>
                  <a:cubicBezTo>
                    <a:pt x="12570" y="14069"/>
                    <a:pt x="13228" y="13611"/>
                    <a:pt x="13804" y="13060"/>
                  </a:cubicBezTo>
                  <a:lnTo>
                    <a:pt x="11337" y="11039"/>
                  </a:lnTo>
                  <a:close/>
                  <a:moveTo>
                    <a:pt x="3465" y="9653"/>
                  </a:moveTo>
                  <a:cubicBezTo>
                    <a:pt x="3254" y="10100"/>
                    <a:pt x="3067" y="10560"/>
                    <a:pt x="2905" y="11024"/>
                  </a:cubicBezTo>
                  <a:cubicBezTo>
                    <a:pt x="2743" y="11489"/>
                    <a:pt x="2611" y="11968"/>
                    <a:pt x="2499" y="12448"/>
                  </a:cubicBezTo>
                  <a:cubicBezTo>
                    <a:pt x="2605" y="12577"/>
                    <a:pt x="2711" y="12694"/>
                    <a:pt x="2826" y="12817"/>
                  </a:cubicBezTo>
                  <a:cubicBezTo>
                    <a:pt x="2942" y="12940"/>
                    <a:pt x="3066" y="13065"/>
                    <a:pt x="3191" y="13181"/>
                  </a:cubicBezTo>
                  <a:lnTo>
                    <a:pt x="5415" y="10760"/>
                  </a:lnTo>
                  <a:cubicBezTo>
                    <a:pt x="5114" y="10539"/>
                    <a:pt x="4809" y="10333"/>
                    <a:pt x="4483" y="10149"/>
                  </a:cubicBezTo>
                  <a:cubicBezTo>
                    <a:pt x="4157" y="9965"/>
                    <a:pt x="3812" y="9797"/>
                    <a:pt x="3465" y="9653"/>
                  </a:cubicBezTo>
                  <a:close/>
                  <a:moveTo>
                    <a:pt x="6135" y="11356"/>
                  </a:moveTo>
                  <a:lnTo>
                    <a:pt x="3900" y="13775"/>
                  </a:lnTo>
                  <a:cubicBezTo>
                    <a:pt x="4015" y="13857"/>
                    <a:pt x="4136" y="13930"/>
                    <a:pt x="4255" y="14006"/>
                  </a:cubicBezTo>
                  <a:cubicBezTo>
                    <a:pt x="4375" y="14082"/>
                    <a:pt x="4501" y="14159"/>
                    <a:pt x="4625" y="14229"/>
                  </a:cubicBezTo>
                  <a:cubicBezTo>
                    <a:pt x="5122" y="14055"/>
                    <a:pt x="5607" y="13860"/>
                    <a:pt x="6081" y="13640"/>
                  </a:cubicBezTo>
                  <a:cubicBezTo>
                    <a:pt x="6555" y="13420"/>
                    <a:pt x="7018" y="13172"/>
                    <a:pt x="7465" y="12907"/>
                  </a:cubicBezTo>
                  <a:cubicBezTo>
                    <a:pt x="7278" y="12626"/>
                    <a:pt x="7073" y="12353"/>
                    <a:pt x="6852" y="12094"/>
                  </a:cubicBezTo>
                  <a:cubicBezTo>
                    <a:pt x="6631" y="11834"/>
                    <a:pt x="6390" y="11592"/>
                    <a:pt x="6135" y="11356"/>
                  </a:cubicBezTo>
                  <a:close/>
                  <a:moveTo>
                    <a:pt x="7933" y="13695"/>
                  </a:moveTo>
                  <a:cubicBezTo>
                    <a:pt x="7590" y="13897"/>
                    <a:pt x="7242" y="14085"/>
                    <a:pt x="6884" y="14263"/>
                  </a:cubicBezTo>
                  <a:cubicBezTo>
                    <a:pt x="6526" y="14441"/>
                    <a:pt x="6159" y="14610"/>
                    <a:pt x="5787" y="14763"/>
                  </a:cubicBezTo>
                  <a:cubicBezTo>
                    <a:pt x="6190" y="14909"/>
                    <a:pt x="6613" y="15021"/>
                    <a:pt x="7039" y="15100"/>
                  </a:cubicBezTo>
                  <a:cubicBezTo>
                    <a:pt x="7537" y="15191"/>
                    <a:pt x="8040" y="15237"/>
                    <a:pt x="8547" y="15234"/>
                  </a:cubicBezTo>
                  <a:cubicBezTo>
                    <a:pt x="8470" y="14967"/>
                    <a:pt x="8383" y="14705"/>
                    <a:pt x="8281" y="14448"/>
                  </a:cubicBezTo>
                  <a:cubicBezTo>
                    <a:pt x="8180" y="14191"/>
                    <a:pt x="8060" y="13939"/>
                    <a:pt x="7933" y="13695"/>
                  </a:cubicBezTo>
                  <a:close/>
                </a:path>
              </a:pathLst>
            </a:custGeom>
            <a:solidFill>
              <a:srgbClr val="D9D9D9"/>
            </a:solidFill>
            <a:ln w="12700" cap="flat">
              <a:noFill/>
              <a:miter lim="400000"/>
            </a:ln>
            <a:effectLst/>
          </p:spPr>
          <p:txBody>
            <a:bodyPr wrap="square" lIns="45719" tIns="45719" rIns="45719" bIns="45719" numCol="1" anchor="t">
              <a:noAutofit/>
            </a:bodyPr>
            <a:lstStyle/>
            <a:p>
              <a:pPr>
                <a:defRPr>
                  <a:latin typeface="Lato Light"/>
                  <a:ea typeface="Lato Light"/>
                  <a:cs typeface="Lato Light"/>
                  <a:sym typeface="Lato Light"/>
                </a:defRPr>
              </a:pPr>
              <a:endParaRPr/>
            </a:p>
          </p:txBody>
        </p:sp>
        <p:sp>
          <p:nvSpPr>
            <p:cNvPr id="180" name="Shape 34181"/>
            <p:cNvSpPr/>
            <p:nvPr/>
          </p:nvSpPr>
          <p:spPr>
            <a:xfrm>
              <a:off x="1705999" y="1535394"/>
              <a:ext cx="191566" cy="17558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097" y="15438"/>
                  </a:lnTo>
                  <a:lnTo>
                    <a:pt x="5592" y="20234"/>
                  </a:lnTo>
                  <a:cubicBezTo>
                    <a:pt x="5592" y="20234"/>
                    <a:pt x="0" y="21600"/>
                    <a:pt x="0" y="21600"/>
                  </a:cubicBezTo>
                  <a:close/>
                  <a:moveTo>
                    <a:pt x="6275" y="19576"/>
                  </a:moveTo>
                  <a:lnTo>
                    <a:pt x="2779" y="14780"/>
                  </a:lnTo>
                  <a:lnTo>
                    <a:pt x="14944" y="3046"/>
                  </a:lnTo>
                  <a:lnTo>
                    <a:pt x="18443" y="7840"/>
                  </a:lnTo>
                  <a:cubicBezTo>
                    <a:pt x="18443" y="7840"/>
                    <a:pt x="6275" y="19576"/>
                    <a:pt x="6275" y="19576"/>
                  </a:cubicBezTo>
                  <a:close/>
                  <a:moveTo>
                    <a:pt x="19138" y="7167"/>
                  </a:moveTo>
                  <a:lnTo>
                    <a:pt x="15640" y="2373"/>
                  </a:lnTo>
                  <a:lnTo>
                    <a:pt x="18101" y="0"/>
                  </a:lnTo>
                  <a:lnTo>
                    <a:pt x="21600" y="4794"/>
                  </a:lnTo>
                  <a:cubicBezTo>
                    <a:pt x="21600" y="4794"/>
                    <a:pt x="19138" y="7167"/>
                    <a:pt x="19138" y="7167"/>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181" name="Shape 34182"/>
            <p:cNvSpPr/>
            <p:nvPr/>
          </p:nvSpPr>
          <p:spPr>
            <a:xfrm>
              <a:off x="1500426" y="1359026"/>
              <a:ext cx="178646" cy="262740"/>
            </a:xfrm>
            <a:custGeom>
              <a:avLst/>
              <a:gdLst/>
              <a:ahLst/>
              <a:cxnLst>
                <a:cxn ang="0">
                  <a:pos x="wd2" y="hd2"/>
                </a:cxn>
                <a:cxn ang="5400000">
                  <a:pos x="wd2" y="hd2"/>
                </a:cxn>
                <a:cxn ang="10800000">
                  <a:pos x="wd2" y="hd2"/>
                </a:cxn>
                <a:cxn ang="16200000">
                  <a:pos x="wd2" y="hd2"/>
                </a:cxn>
              </a:cxnLst>
              <a:rect l="0" t="0" r="r" b="b"/>
              <a:pathLst>
                <a:path w="19205" h="21362" extrusionOk="0">
                  <a:moveTo>
                    <a:pt x="10609" y="42"/>
                  </a:moveTo>
                  <a:cubicBezTo>
                    <a:pt x="8165" y="-163"/>
                    <a:pt x="5621" y="371"/>
                    <a:pt x="3560" y="1701"/>
                  </a:cubicBezTo>
                  <a:cubicBezTo>
                    <a:pt x="-561" y="4361"/>
                    <a:pt x="-1197" y="9180"/>
                    <a:pt x="2140" y="12464"/>
                  </a:cubicBezTo>
                  <a:cubicBezTo>
                    <a:pt x="4853" y="15134"/>
                    <a:pt x="9359" y="15970"/>
                    <a:pt x="13163" y="14761"/>
                  </a:cubicBezTo>
                  <a:cubicBezTo>
                    <a:pt x="13165" y="14831"/>
                    <a:pt x="13187" y="14903"/>
                    <a:pt x="13225" y="14971"/>
                  </a:cubicBezTo>
                  <a:lnTo>
                    <a:pt x="16612" y="21038"/>
                  </a:lnTo>
                  <a:cubicBezTo>
                    <a:pt x="16765" y="21312"/>
                    <a:pt x="17169" y="21437"/>
                    <a:pt x="17513" y="21315"/>
                  </a:cubicBezTo>
                  <a:lnTo>
                    <a:pt x="17878" y="21185"/>
                  </a:lnTo>
                  <a:cubicBezTo>
                    <a:pt x="18222" y="21063"/>
                    <a:pt x="18373" y="20740"/>
                    <a:pt x="18220" y="20466"/>
                  </a:cubicBezTo>
                  <a:lnTo>
                    <a:pt x="14832" y="14404"/>
                  </a:lnTo>
                  <a:cubicBezTo>
                    <a:pt x="14778" y="14306"/>
                    <a:pt x="14685" y="14237"/>
                    <a:pt x="14581" y="14182"/>
                  </a:cubicBezTo>
                  <a:cubicBezTo>
                    <a:pt x="14946" y="14005"/>
                    <a:pt x="15305" y="13815"/>
                    <a:pt x="15646" y="13595"/>
                  </a:cubicBezTo>
                  <a:cubicBezTo>
                    <a:pt x="19767" y="10936"/>
                    <a:pt x="20403" y="6117"/>
                    <a:pt x="17066" y="2832"/>
                  </a:cubicBezTo>
                  <a:cubicBezTo>
                    <a:pt x="15397" y="1190"/>
                    <a:pt x="13053" y="246"/>
                    <a:pt x="10609" y="42"/>
                  </a:cubicBezTo>
                  <a:close/>
                  <a:moveTo>
                    <a:pt x="10451" y="1236"/>
                  </a:moveTo>
                  <a:cubicBezTo>
                    <a:pt x="12511" y="1409"/>
                    <a:pt x="14487" y="2209"/>
                    <a:pt x="15893" y="3593"/>
                  </a:cubicBezTo>
                  <a:cubicBezTo>
                    <a:pt x="18705" y="6360"/>
                    <a:pt x="18170" y="10421"/>
                    <a:pt x="14697" y="12662"/>
                  </a:cubicBezTo>
                  <a:cubicBezTo>
                    <a:pt x="11225" y="14902"/>
                    <a:pt x="6130" y="14476"/>
                    <a:pt x="3318" y="11708"/>
                  </a:cubicBezTo>
                  <a:cubicBezTo>
                    <a:pt x="506" y="8941"/>
                    <a:pt x="1041" y="4881"/>
                    <a:pt x="4514" y="2640"/>
                  </a:cubicBezTo>
                  <a:cubicBezTo>
                    <a:pt x="6250" y="1519"/>
                    <a:pt x="8392" y="1064"/>
                    <a:pt x="10451" y="1236"/>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182" name="Shape 34183"/>
            <p:cNvSpPr/>
            <p:nvPr/>
          </p:nvSpPr>
          <p:spPr>
            <a:xfrm>
              <a:off x="896444" y="1466135"/>
              <a:ext cx="190293" cy="221970"/>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183" name="Shape 34184"/>
            <p:cNvSpPr/>
            <p:nvPr/>
          </p:nvSpPr>
          <p:spPr>
            <a:xfrm>
              <a:off x="1350175" y="233549"/>
              <a:ext cx="200774" cy="193335"/>
            </a:xfrm>
            <a:custGeom>
              <a:avLst/>
              <a:gdLst/>
              <a:ahLst/>
              <a:cxnLst>
                <a:cxn ang="0">
                  <a:pos x="wd2" y="hd2"/>
                </a:cxn>
                <a:cxn ang="5400000">
                  <a:pos x="wd2" y="hd2"/>
                </a:cxn>
                <a:cxn ang="10800000">
                  <a:pos x="wd2" y="hd2"/>
                </a:cxn>
                <a:cxn ang="16200000">
                  <a:pos x="wd2" y="hd2"/>
                </a:cxn>
              </a:cxnLst>
              <a:rect l="0" t="0" r="r" b="b"/>
              <a:pathLst>
                <a:path w="20409" h="20717" extrusionOk="0">
                  <a:moveTo>
                    <a:pt x="19071" y="18146"/>
                  </a:moveTo>
                  <a:cubicBezTo>
                    <a:pt x="20183" y="16314"/>
                    <a:pt x="19749" y="13820"/>
                    <a:pt x="18102" y="12586"/>
                  </a:cubicBezTo>
                  <a:cubicBezTo>
                    <a:pt x="17662" y="12256"/>
                    <a:pt x="17178" y="12053"/>
                    <a:pt x="16685" y="11962"/>
                  </a:cubicBezTo>
                  <a:lnTo>
                    <a:pt x="16672" y="15889"/>
                  </a:lnTo>
                  <a:cubicBezTo>
                    <a:pt x="16671" y="16166"/>
                    <a:pt x="16469" y="16390"/>
                    <a:pt x="16220" y="16389"/>
                  </a:cubicBezTo>
                  <a:cubicBezTo>
                    <a:pt x="15971" y="16388"/>
                    <a:pt x="15770" y="16164"/>
                    <a:pt x="15771" y="15887"/>
                  </a:cubicBezTo>
                  <a:lnTo>
                    <a:pt x="15784" y="11921"/>
                  </a:lnTo>
                  <a:cubicBezTo>
                    <a:pt x="14735" y="12022"/>
                    <a:pt x="13732" y="12627"/>
                    <a:pt x="13098" y="13672"/>
                  </a:cubicBezTo>
                  <a:cubicBezTo>
                    <a:pt x="11985" y="15504"/>
                    <a:pt x="12420" y="17998"/>
                    <a:pt x="14067" y="19232"/>
                  </a:cubicBezTo>
                  <a:cubicBezTo>
                    <a:pt x="15713" y="20465"/>
                    <a:pt x="17958" y="19979"/>
                    <a:pt x="19071" y="18146"/>
                  </a:cubicBezTo>
                  <a:close/>
                  <a:moveTo>
                    <a:pt x="16740" y="7857"/>
                  </a:moveTo>
                  <a:lnTo>
                    <a:pt x="15291" y="6772"/>
                  </a:lnTo>
                  <a:cubicBezTo>
                    <a:pt x="15127" y="6649"/>
                    <a:pt x="15015" y="6369"/>
                    <a:pt x="15043" y="6151"/>
                  </a:cubicBezTo>
                  <a:lnTo>
                    <a:pt x="15275" y="4322"/>
                  </a:lnTo>
                  <a:lnTo>
                    <a:pt x="11975" y="5321"/>
                  </a:lnTo>
                  <a:cubicBezTo>
                    <a:pt x="11975" y="5321"/>
                    <a:pt x="12203" y="5706"/>
                    <a:pt x="12483" y="6179"/>
                  </a:cubicBezTo>
                  <a:lnTo>
                    <a:pt x="16109" y="8895"/>
                  </a:lnTo>
                  <a:cubicBezTo>
                    <a:pt x="16109" y="8895"/>
                    <a:pt x="16740" y="7857"/>
                    <a:pt x="16740" y="7857"/>
                  </a:cubicBezTo>
                  <a:close/>
                  <a:moveTo>
                    <a:pt x="15093" y="9342"/>
                  </a:moveTo>
                  <a:lnTo>
                    <a:pt x="13604" y="8227"/>
                  </a:lnTo>
                  <a:cubicBezTo>
                    <a:pt x="13647" y="8494"/>
                    <a:pt x="13599" y="8776"/>
                    <a:pt x="13458" y="9008"/>
                  </a:cubicBezTo>
                  <a:lnTo>
                    <a:pt x="13459" y="9008"/>
                  </a:lnTo>
                  <a:cubicBezTo>
                    <a:pt x="13459" y="9008"/>
                    <a:pt x="13042" y="9692"/>
                    <a:pt x="12523" y="10542"/>
                  </a:cubicBezTo>
                  <a:cubicBezTo>
                    <a:pt x="12523" y="10542"/>
                    <a:pt x="15093" y="9342"/>
                    <a:pt x="15093" y="9342"/>
                  </a:cubicBezTo>
                  <a:close/>
                  <a:moveTo>
                    <a:pt x="11619" y="8259"/>
                  </a:moveTo>
                  <a:cubicBezTo>
                    <a:pt x="11619" y="8259"/>
                    <a:pt x="10321" y="6315"/>
                    <a:pt x="9704" y="5383"/>
                  </a:cubicBezTo>
                  <a:lnTo>
                    <a:pt x="8507" y="5869"/>
                  </a:lnTo>
                  <a:cubicBezTo>
                    <a:pt x="8769" y="6978"/>
                    <a:pt x="8675" y="8186"/>
                    <a:pt x="8184" y="9262"/>
                  </a:cubicBezTo>
                  <a:lnTo>
                    <a:pt x="10126" y="10718"/>
                  </a:lnTo>
                  <a:cubicBezTo>
                    <a:pt x="10126" y="10718"/>
                    <a:pt x="11619" y="8259"/>
                    <a:pt x="11619" y="8259"/>
                  </a:cubicBezTo>
                  <a:close/>
                  <a:moveTo>
                    <a:pt x="7096" y="9656"/>
                  </a:moveTo>
                  <a:lnTo>
                    <a:pt x="4125" y="7430"/>
                  </a:lnTo>
                  <a:cubicBezTo>
                    <a:pt x="3919" y="7275"/>
                    <a:pt x="3865" y="6964"/>
                    <a:pt x="4004" y="6735"/>
                  </a:cubicBezTo>
                  <a:cubicBezTo>
                    <a:pt x="4067" y="6631"/>
                    <a:pt x="4159" y="6564"/>
                    <a:pt x="4260" y="6533"/>
                  </a:cubicBezTo>
                  <a:lnTo>
                    <a:pt x="4259" y="6531"/>
                  </a:lnTo>
                  <a:lnTo>
                    <a:pt x="7505" y="5212"/>
                  </a:lnTo>
                  <a:cubicBezTo>
                    <a:pt x="7238" y="4652"/>
                    <a:pt x="6848" y="4155"/>
                    <a:pt x="6343" y="3777"/>
                  </a:cubicBezTo>
                  <a:cubicBezTo>
                    <a:pt x="4697" y="2543"/>
                    <a:pt x="2452" y="3030"/>
                    <a:pt x="1339" y="4862"/>
                  </a:cubicBezTo>
                  <a:cubicBezTo>
                    <a:pt x="227" y="6694"/>
                    <a:pt x="661" y="9188"/>
                    <a:pt x="2308" y="10422"/>
                  </a:cubicBezTo>
                  <a:cubicBezTo>
                    <a:pt x="3854" y="11580"/>
                    <a:pt x="5928" y="11221"/>
                    <a:pt x="7096" y="9656"/>
                  </a:cubicBezTo>
                  <a:close/>
                  <a:moveTo>
                    <a:pt x="5362" y="7148"/>
                  </a:moveTo>
                  <a:lnTo>
                    <a:pt x="7578" y="8808"/>
                  </a:lnTo>
                  <a:cubicBezTo>
                    <a:pt x="7940" y="7960"/>
                    <a:pt x="8013" y="7021"/>
                    <a:pt x="7822" y="6148"/>
                  </a:cubicBezTo>
                  <a:cubicBezTo>
                    <a:pt x="7822" y="6148"/>
                    <a:pt x="5362" y="7148"/>
                    <a:pt x="5362" y="7148"/>
                  </a:cubicBezTo>
                  <a:close/>
                  <a:moveTo>
                    <a:pt x="19668" y="18594"/>
                  </a:moveTo>
                  <a:cubicBezTo>
                    <a:pt x="18331" y="20796"/>
                    <a:pt x="15642" y="21379"/>
                    <a:pt x="13663" y="19896"/>
                  </a:cubicBezTo>
                  <a:cubicBezTo>
                    <a:pt x="11684" y="18413"/>
                    <a:pt x="11164" y="15426"/>
                    <a:pt x="12501" y="13224"/>
                  </a:cubicBezTo>
                  <a:cubicBezTo>
                    <a:pt x="13276" y="11948"/>
                    <a:pt x="14505" y="11216"/>
                    <a:pt x="15787" y="11115"/>
                  </a:cubicBezTo>
                  <a:lnTo>
                    <a:pt x="15791" y="10101"/>
                  </a:lnTo>
                  <a:lnTo>
                    <a:pt x="11595" y="12059"/>
                  </a:lnTo>
                  <a:cubicBezTo>
                    <a:pt x="11028" y="12983"/>
                    <a:pt x="10547" y="13764"/>
                    <a:pt x="10524" y="13787"/>
                  </a:cubicBezTo>
                  <a:cubicBezTo>
                    <a:pt x="10135" y="14180"/>
                    <a:pt x="9533" y="14149"/>
                    <a:pt x="9180" y="13717"/>
                  </a:cubicBezTo>
                  <a:cubicBezTo>
                    <a:pt x="8879" y="13349"/>
                    <a:pt x="8857" y="12810"/>
                    <a:pt x="9097" y="12415"/>
                  </a:cubicBezTo>
                  <a:lnTo>
                    <a:pt x="9096" y="12414"/>
                  </a:lnTo>
                  <a:lnTo>
                    <a:pt x="9622" y="11548"/>
                  </a:lnTo>
                  <a:lnTo>
                    <a:pt x="7695" y="10105"/>
                  </a:lnTo>
                  <a:cubicBezTo>
                    <a:pt x="6301" y="12039"/>
                    <a:pt x="3783" y="12494"/>
                    <a:pt x="1904" y="11086"/>
                  </a:cubicBezTo>
                  <a:cubicBezTo>
                    <a:pt x="-75" y="9603"/>
                    <a:pt x="-595" y="6616"/>
                    <a:pt x="742" y="4414"/>
                  </a:cubicBezTo>
                  <a:cubicBezTo>
                    <a:pt x="2079" y="2212"/>
                    <a:pt x="4768" y="1629"/>
                    <a:pt x="6747" y="3112"/>
                  </a:cubicBezTo>
                  <a:cubicBezTo>
                    <a:pt x="7383" y="3589"/>
                    <a:pt x="7868" y="4222"/>
                    <a:pt x="8189" y="4933"/>
                  </a:cubicBezTo>
                  <a:lnTo>
                    <a:pt x="9242" y="4506"/>
                  </a:lnTo>
                  <a:cubicBezTo>
                    <a:pt x="9107" y="3945"/>
                    <a:pt x="9252" y="3323"/>
                    <a:pt x="9665" y="2905"/>
                  </a:cubicBezTo>
                  <a:cubicBezTo>
                    <a:pt x="9859" y="2709"/>
                    <a:pt x="10089" y="2584"/>
                    <a:pt x="10328" y="2526"/>
                  </a:cubicBezTo>
                  <a:lnTo>
                    <a:pt x="10328" y="2525"/>
                  </a:lnTo>
                  <a:lnTo>
                    <a:pt x="15055" y="1211"/>
                  </a:lnTo>
                  <a:cubicBezTo>
                    <a:pt x="15587" y="1000"/>
                    <a:pt x="16204" y="1148"/>
                    <a:pt x="16607" y="1641"/>
                  </a:cubicBezTo>
                  <a:cubicBezTo>
                    <a:pt x="16925" y="2031"/>
                    <a:pt x="17037" y="2548"/>
                    <a:pt x="16952" y="3028"/>
                  </a:cubicBezTo>
                  <a:lnTo>
                    <a:pt x="16953" y="3029"/>
                  </a:lnTo>
                  <a:lnTo>
                    <a:pt x="16496" y="5740"/>
                  </a:lnTo>
                  <a:lnTo>
                    <a:pt x="18231" y="7041"/>
                  </a:lnTo>
                  <a:cubicBezTo>
                    <a:pt x="18561" y="7288"/>
                    <a:pt x="18648" y="7786"/>
                    <a:pt x="18425" y="8153"/>
                  </a:cubicBezTo>
                  <a:cubicBezTo>
                    <a:pt x="18217" y="8496"/>
                    <a:pt x="17812" y="8599"/>
                    <a:pt x="17491" y="8409"/>
                  </a:cubicBezTo>
                  <a:lnTo>
                    <a:pt x="16693" y="9723"/>
                  </a:lnTo>
                  <a:lnTo>
                    <a:pt x="16688" y="11148"/>
                  </a:lnTo>
                  <a:cubicBezTo>
                    <a:pt x="17320" y="11245"/>
                    <a:pt x="17941" y="11499"/>
                    <a:pt x="18505" y="11922"/>
                  </a:cubicBezTo>
                  <a:cubicBezTo>
                    <a:pt x="20485" y="13405"/>
                    <a:pt x="21005" y="16392"/>
                    <a:pt x="19668" y="18594"/>
                  </a:cubicBezTo>
                  <a:close/>
                  <a:moveTo>
                    <a:pt x="17732" y="707"/>
                  </a:moveTo>
                  <a:cubicBezTo>
                    <a:pt x="18178" y="-27"/>
                    <a:pt x="19074" y="-221"/>
                    <a:pt x="19734" y="273"/>
                  </a:cubicBezTo>
                  <a:cubicBezTo>
                    <a:pt x="20394" y="767"/>
                    <a:pt x="20567" y="1763"/>
                    <a:pt x="20121" y="2497"/>
                  </a:cubicBezTo>
                  <a:cubicBezTo>
                    <a:pt x="19676" y="3231"/>
                    <a:pt x="18780" y="3426"/>
                    <a:pt x="18120" y="2931"/>
                  </a:cubicBezTo>
                  <a:cubicBezTo>
                    <a:pt x="17460" y="2437"/>
                    <a:pt x="17287" y="1441"/>
                    <a:pt x="17732" y="707"/>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184" name="Shape 34185"/>
            <p:cNvSpPr/>
            <p:nvPr/>
          </p:nvSpPr>
          <p:spPr>
            <a:xfrm>
              <a:off x="1108343" y="1475418"/>
              <a:ext cx="140871" cy="199715"/>
            </a:xfrm>
            <a:custGeom>
              <a:avLst/>
              <a:gdLst/>
              <a:ahLst/>
              <a:cxnLst>
                <a:cxn ang="0">
                  <a:pos x="wd2" y="hd2"/>
                </a:cxn>
                <a:cxn ang="5400000">
                  <a:pos x="wd2" y="hd2"/>
                </a:cxn>
                <a:cxn ang="10800000">
                  <a:pos x="wd2" y="hd2"/>
                </a:cxn>
                <a:cxn ang="16200000">
                  <a:pos x="wd2" y="hd2"/>
                </a:cxn>
              </a:cxnLst>
              <a:rect l="0" t="0" r="r" b="b"/>
              <a:pathLst>
                <a:path w="21600" h="21600" extrusionOk="0">
                  <a:moveTo>
                    <a:pt x="0" y="1289"/>
                  </a:moveTo>
                  <a:lnTo>
                    <a:pt x="7526" y="11318"/>
                  </a:lnTo>
                  <a:lnTo>
                    <a:pt x="10639" y="10027"/>
                  </a:lnTo>
                  <a:lnTo>
                    <a:pt x="6735" y="4831"/>
                  </a:lnTo>
                  <a:cubicBezTo>
                    <a:pt x="7186" y="4822"/>
                    <a:pt x="7638" y="4734"/>
                    <a:pt x="8042" y="4542"/>
                  </a:cubicBezTo>
                  <a:cubicBezTo>
                    <a:pt x="8843" y="4160"/>
                    <a:pt x="9286" y="3488"/>
                    <a:pt x="9338" y="2779"/>
                  </a:cubicBezTo>
                  <a:cubicBezTo>
                    <a:pt x="9343" y="2717"/>
                    <a:pt x="9344" y="2654"/>
                    <a:pt x="9343" y="2591"/>
                  </a:cubicBezTo>
                  <a:cubicBezTo>
                    <a:pt x="10859" y="2532"/>
                    <a:pt x="12290" y="2713"/>
                    <a:pt x="13557" y="3159"/>
                  </a:cubicBezTo>
                  <a:cubicBezTo>
                    <a:pt x="15647" y="3894"/>
                    <a:pt x="17171" y="5277"/>
                    <a:pt x="17964" y="7158"/>
                  </a:cubicBezTo>
                  <a:cubicBezTo>
                    <a:pt x="19200" y="10089"/>
                    <a:pt x="17878" y="13269"/>
                    <a:pt x="14770" y="15143"/>
                  </a:cubicBezTo>
                  <a:lnTo>
                    <a:pt x="13545" y="13629"/>
                  </a:lnTo>
                  <a:lnTo>
                    <a:pt x="15711" y="12662"/>
                  </a:lnTo>
                  <a:lnTo>
                    <a:pt x="15100" y="11906"/>
                  </a:lnTo>
                  <a:lnTo>
                    <a:pt x="7202" y="15433"/>
                  </a:lnTo>
                  <a:lnTo>
                    <a:pt x="7813" y="16189"/>
                  </a:lnTo>
                  <a:lnTo>
                    <a:pt x="9983" y="15220"/>
                  </a:lnTo>
                  <a:lnTo>
                    <a:pt x="11972" y="17680"/>
                  </a:lnTo>
                  <a:lnTo>
                    <a:pt x="7432" y="19708"/>
                  </a:lnTo>
                  <a:lnTo>
                    <a:pt x="8961" y="21600"/>
                  </a:lnTo>
                  <a:lnTo>
                    <a:pt x="21600" y="15956"/>
                  </a:lnTo>
                  <a:lnTo>
                    <a:pt x="20070" y="14064"/>
                  </a:lnTo>
                  <a:lnTo>
                    <a:pt x="16905" y="15477"/>
                  </a:lnTo>
                  <a:cubicBezTo>
                    <a:pt x="19819" y="13226"/>
                    <a:pt x="20973" y="9873"/>
                    <a:pt x="19662" y="6762"/>
                  </a:cubicBezTo>
                  <a:cubicBezTo>
                    <a:pt x="18716" y="4520"/>
                    <a:pt x="16868" y="2861"/>
                    <a:pt x="14317" y="1964"/>
                  </a:cubicBezTo>
                  <a:cubicBezTo>
                    <a:pt x="12625" y="1368"/>
                    <a:pt x="10722" y="1151"/>
                    <a:pt x="8713" y="1295"/>
                  </a:cubicBezTo>
                  <a:cubicBezTo>
                    <a:pt x="7813" y="536"/>
                    <a:pt x="6285" y="336"/>
                    <a:pt x="5078" y="875"/>
                  </a:cubicBezTo>
                  <a:cubicBezTo>
                    <a:pt x="4725" y="1032"/>
                    <a:pt x="4440" y="1236"/>
                    <a:pt x="4217" y="1471"/>
                  </a:cubicBezTo>
                  <a:lnTo>
                    <a:pt x="3109" y="0"/>
                  </a:lnTo>
                  <a:lnTo>
                    <a:pt x="0" y="1289"/>
                  </a:lnTo>
                  <a:close/>
                  <a:moveTo>
                    <a:pt x="5994" y="2008"/>
                  </a:moveTo>
                  <a:cubicBezTo>
                    <a:pt x="6453" y="1798"/>
                    <a:pt x="7049" y="1856"/>
                    <a:pt x="7404" y="2156"/>
                  </a:cubicBezTo>
                  <a:cubicBezTo>
                    <a:pt x="7771" y="2467"/>
                    <a:pt x="7762" y="2932"/>
                    <a:pt x="7387" y="3235"/>
                  </a:cubicBezTo>
                  <a:cubicBezTo>
                    <a:pt x="7313" y="3300"/>
                    <a:pt x="7226" y="3359"/>
                    <a:pt x="7123" y="3405"/>
                  </a:cubicBezTo>
                  <a:cubicBezTo>
                    <a:pt x="6605" y="3637"/>
                    <a:pt x="5928" y="3511"/>
                    <a:pt x="5619" y="3126"/>
                  </a:cubicBezTo>
                  <a:cubicBezTo>
                    <a:pt x="5309" y="2742"/>
                    <a:pt x="5480" y="2244"/>
                    <a:pt x="5994" y="2008"/>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185" name="Shape 34186"/>
            <p:cNvSpPr/>
            <p:nvPr/>
          </p:nvSpPr>
          <p:spPr>
            <a:xfrm>
              <a:off x="676894" y="380809"/>
              <a:ext cx="185532" cy="254041"/>
            </a:xfrm>
            <a:custGeom>
              <a:avLst/>
              <a:gdLst/>
              <a:ahLst/>
              <a:cxnLst>
                <a:cxn ang="0">
                  <a:pos x="wd2" y="hd2"/>
                </a:cxn>
                <a:cxn ang="5400000">
                  <a:pos x="wd2" y="hd2"/>
                </a:cxn>
                <a:cxn ang="10800000">
                  <a:pos x="wd2" y="hd2"/>
                </a:cxn>
                <a:cxn ang="16200000">
                  <a:pos x="wd2" y="hd2"/>
                </a:cxn>
              </a:cxnLst>
              <a:rect l="0" t="0" r="r" b="b"/>
              <a:pathLst>
                <a:path w="20438" h="21519" extrusionOk="0">
                  <a:moveTo>
                    <a:pt x="9842" y="0"/>
                  </a:moveTo>
                  <a:cubicBezTo>
                    <a:pt x="7324" y="0"/>
                    <a:pt x="4803" y="774"/>
                    <a:pt x="2881" y="2331"/>
                  </a:cubicBezTo>
                  <a:cubicBezTo>
                    <a:pt x="-961" y="5445"/>
                    <a:pt x="-961" y="10493"/>
                    <a:pt x="2881" y="13607"/>
                  </a:cubicBezTo>
                  <a:cubicBezTo>
                    <a:pt x="6005" y="16138"/>
                    <a:pt x="10709" y="16613"/>
                    <a:pt x="14423" y="15030"/>
                  </a:cubicBezTo>
                  <a:cubicBezTo>
                    <a:pt x="14434" y="15103"/>
                    <a:pt x="14466" y="15175"/>
                    <a:pt x="14515" y="15243"/>
                  </a:cubicBezTo>
                  <a:lnTo>
                    <a:pt x="18781" y="21235"/>
                  </a:lnTo>
                  <a:cubicBezTo>
                    <a:pt x="18974" y="21506"/>
                    <a:pt x="19402" y="21600"/>
                    <a:pt x="19736" y="21444"/>
                  </a:cubicBezTo>
                  <a:lnTo>
                    <a:pt x="20091" y="21277"/>
                  </a:lnTo>
                  <a:cubicBezTo>
                    <a:pt x="20425" y="21121"/>
                    <a:pt x="20535" y="20774"/>
                    <a:pt x="20343" y="20503"/>
                  </a:cubicBezTo>
                  <a:lnTo>
                    <a:pt x="16076" y="14515"/>
                  </a:lnTo>
                  <a:cubicBezTo>
                    <a:pt x="16007" y="14419"/>
                    <a:pt x="15903" y="14355"/>
                    <a:pt x="15790" y="14307"/>
                  </a:cubicBezTo>
                  <a:cubicBezTo>
                    <a:pt x="16138" y="14092"/>
                    <a:pt x="16479" y="13864"/>
                    <a:pt x="16797" y="13607"/>
                  </a:cubicBezTo>
                  <a:cubicBezTo>
                    <a:pt x="20639" y="10493"/>
                    <a:pt x="20639" y="5445"/>
                    <a:pt x="16797" y="2331"/>
                  </a:cubicBezTo>
                  <a:cubicBezTo>
                    <a:pt x="14875" y="774"/>
                    <a:pt x="12360" y="0"/>
                    <a:pt x="9842" y="0"/>
                  </a:cubicBezTo>
                  <a:close/>
                  <a:moveTo>
                    <a:pt x="9842" y="1251"/>
                  </a:moveTo>
                  <a:cubicBezTo>
                    <a:pt x="11963" y="1251"/>
                    <a:pt x="14085" y="1909"/>
                    <a:pt x="15704" y="3221"/>
                  </a:cubicBezTo>
                  <a:cubicBezTo>
                    <a:pt x="18942" y="5844"/>
                    <a:pt x="18942" y="10098"/>
                    <a:pt x="15704" y="12722"/>
                  </a:cubicBezTo>
                  <a:cubicBezTo>
                    <a:pt x="12467" y="15345"/>
                    <a:pt x="7217" y="15345"/>
                    <a:pt x="3980" y="12722"/>
                  </a:cubicBezTo>
                  <a:cubicBezTo>
                    <a:pt x="742" y="10098"/>
                    <a:pt x="742" y="5844"/>
                    <a:pt x="3980" y="3221"/>
                  </a:cubicBezTo>
                  <a:cubicBezTo>
                    <a:pt x="5598" y="1909"/>
                    <a:pt x="7720" y="1251"/>
                    <a:pt x="9842" y="1251"/>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186" name="Shape 34187"/>
            <p:cNvSpPr/>
            <p:nvPr/>
          </p:nvSpPr>
          <p:spPr>
            <a:xfrm>
              <a:off x="290061" y="885235"/>
              <a:ext cx="199699" cy="149156"/>
            </a:xfrm>
            <a:custGeom>
              <a:avLst/>
              <a:gdLst/>
              <a:ahLst/>
              <a:cxnLst>
                <a:cxn ang="0">
                  <a:pos x="wd2" y="hd2"/>
                </a:cxn>
                <a:cxn ang="5400000">
                  <a:pos x="wd2" y="hd2"/>
                </a:cxn>
                <a:cxn ang="10800000">
                  <a:pos x="wd2" y="hd2"/>
                </a:cxn>
                <a:cxn ang="16200000">
                  <a:pos x="wd2" y="hd2"/>
                </a:cxn>
              </a:cxnLst>
              <a:rect l="0" t="0"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187" name="Shape 34188"/>
            <p:cNvSpPr/>
            <p:nvPr/>
          </p:nvSpPr>
          <p:spPr>
            <a:xfrm>
              <a:off x="1871858" y="857342"/>
              <a:ext cx="292540" cy="148810"/>
            </a:xfrm>
            <a:custGeom>
              <a:avLst/>
              <a:gdLst/>
              <a:ahLst/>
              <a:cxnLst>
                <a:cxn ang="0">
                  <a:pos x="wd2" y="hd2"/>
                </a:cxn>
                <a:cxn ang="5400000">
                  <a:pos x="wd2" y="hd2"/>
                </a:cxn>
                <a:cxn ang="10800000">
                  <a:pos x="wd2" y="hd2"/>
                </a:cxn>
                <a:cxn ang="16200000">
                  <a:pos x="wd2" y="hd2"/>
                </a:cxn>
              </a:cxnLst>
              <a:rect l="0" t="0" r="r" b="b"/>
              <a:pathLst>
                <a:path w="21600" h="21600" extrusionOk="0">
                  <a:moveTo>
                    <a:pt x="470" y="21600"/>
                  </a:moveTo>
                  <a:cubicBezTo>
                    <a:pt x="3196" y="21301"/>
                    <a:pt x="4520" y="17446"/>
                    <a:pt x="5606" y="13579"/>
                  </a:cubicBezTo>
                  <a:cubicBezTo>
                    <a:pt x="6868" y="17109"/>
                    <a:pt x="8385" y="20522"/>
                    <a:pt x="11056" y="20229"/>
                  </a:cubicBezTo>
                  <a:cubicBezTo>
                    <a:pt x="13700" y="19938"/>
                    <a:pt x="15043" y="16273"/>
                    <a:pt x="16113" y="12527"/>
                  </a:cubicBezTo>
                  <a:cubicBezTo>
                    <a:pt x="17383" y="16099"/>
                    <a:pt x="18898" y="19587"/>
                    <a:pt x="21600" y="19290"/>
                  </a:cubicBezTo>
                  <a:lnTo>
                    <a:pt x="21545" y="16807"/>
                  </a:lnTo>
                  <a:cubicBezTo>
                    <a:pt x="19258" y="17058"/>
                    <a:pt x="18061" y="13947"/>
                    <a:pt x="16772" y="10222"/>
                  </a:cubicBezTo>
                  <a:cubicBezTo>
                    <a:pt x="17878" y="6171"/>
                    <a:pt x="18899" y="2735"/>
                    <a:pt x="21214" y="2481"/>
                  </a:cubicBezTo>
                  <a:lnTo>
                    <a:pt x="21142" y="0"/>
                  </a:lnTo>
                  <a:cubicBezTo>
                    <a:pt x="18416" y="300"/>
                    <a:pt x="17080" y="4165"/>
                    <a:pt x="15994" y="8031"/>
                  </a:cubicBezTo>
                  <a:cubicBezTo>
                    <a:pt x="14732" y="4504"/>
                    <a:pt x="13210" y="1123"/>
                    <a:pt x="10541" y="1416"/>
                  </a:cubicBezTo>
                  <a:cubicBezTo>
                    <a:pt x="7892" y="1708"/>
                    <a:pt x="6571" y="5362"/>
                    <a:pt x="5501" y="9116"/>
                  </a:cubicBezTo>
                  <a:cubicBezTo>
                    <a:pt x="4229" y="5537"/>
                    <a:pt x="2706" y="2023"/>
                    <a:pt x="0" y="2320"/>
                  </a:cubicBezTo>
                  <a:cubicBezTo>
                    <a:pt x="0" y="2320"/>
                    <a:pt x="67" y="4802"/>
                    <a:pt x="67" y="4802"/>
                  </a:cubicBezTo>
                  <a:cubicBezTo>
                    <a:pt x="2361" y="4550"/>
                    <a:pt x="3548" y="7681"/>
                    <a:pt x="4841" y="11421"/>
                  </a:cubicBezTo>
                  <a:cubicBezTo>
                    <a:pt x="3737" y="15462"/>
                    <a:pt x="2709" y="18874"/>
                    <a:pt x="399" y="19128"/>
                  </a:cubicBezTo>
                  <a:lnTo>
                    <a:pt x="470" y="21600"/>
                  </a:lnTo>
                  <a:close/>
                  <a:moveTo>
                    <a:pt x="571" y="17516"/>
                  </a:moveTo>
                  <a:cubicBezTo>
                    <a:pt x="973" y="17463"/>
                    <a:pt x="1323" y="17289"/>
                    <a:pt x="1641" y="17020"/>
                  </a:cubicBezTo>
                  <a:cubicBezTo>
                    <a:pt x="1641" y="17020"/>
                    <a:pt x="1387" y="6572"/>
                    <a:pt x="1387" y="6572"/>
                  </a:cubicBezTo>
                  <a:cubicBezTo>
                    <a:pt x="1058" y="6378"/>
                    <a:pt x="699" y="6290"/>
                    <a:pt x="296" y="6330"/>
                  </a:cubicBezTo>
                  <a:lnTo>
                    <a:pt x="571" y="17516"/>
                  </a:lnTo>
                  <a:close/>
                  <a:moveTo>
                    <a:pt x="2649" y="15637"/>
                  </a:moveTo>
                  <a:cubicBezTo>
                    <a:pt x="3008" y="15009"/>
                    <a:pt x="3317" y="14212"/>
                    <a:pt x="3611" y="13297"/>
                  </a:cubicBezTo>
                  <a:lnTo>
                    <a:pt x="3530" y="9777"/>
                  </a:lnTo>
                  <a:cubicBezTo>
                    <a:pt x="3194" y="8935"/>
                    <a:pt x="2849" y="8211"/>
                    <a:pt x="2462" y="7671"/>
                  </a:cubicBezTo>
                  <a:lnTo>
                    <a:pt x="2649" y="15637"/>
                  </a:lnTo>
                  <a:close/>
                  <a:moveTo>
                    <a:pt x="6265" y="11274"/>
                  </a:moveTo>
                  <a:cubicBezTo>
                    <a:pt x="7335" y="7383"/>
                    <a:pt x="8366" y="4144"/>
                    <a:pt x="10612" y="3897"/>
                  </a:cubicBezTo>
                  <a:cubicBezTo>
                    <a:pt x="12876" y="3648"/>
                    <a:pt x="14062" y="6687"/>
                    <a:pt x="15336" y="10361"/>
                  </a:cubicBezTo>
                  <a:cubicBezTo>
                    <a:pt x="14269" y="14240"/>
                    <a:pt x="13242" y="17500"/>
                    <a:pt x="11001" y="17746"/>
                  </a:cubicBezTo>
                  <a:cubicBezTo>
                    <a:pt x="8738" y="17995"/>
                    <a:pt x="7539" y="14948"/>
                    <a:pt x="6265" y="11274"/>
                  </a:cubicBezTo>
                  <a:close/>
                  <a:moveTo>
                    <a:pt x="8019" y="13315"/>
                  </a:moveTo>
                  <a:cubicBezTo>
                    <a:pt x="8416" y="14295"/>
                    <a:pt x="8827" y="15128"/>
                    <a:pt x="9287" y="15750"/>
                  </a:cubicBezTo>
                  <a:lnTo>
                    <a:pt x="9038" y="6172"/>
                  </a:lnTo>
                  <a:cubicBezTo>
                    <a:pt x="8613" y="6892"/>
                    <a:pt x="8251" y="7817"/>
                    <a:pt x="7906" y="8878"/>
                  </a:cubicBezTo>
                  <a:lnTo>
                    <a:pt x="8019" y="13315"/>
                  </a:lnTo>
                  <a:close/>
                  <a:moveTo>
                    <a:pt x="10389" y="16077"/>
                  </a:moveTo>
                  <a:cubicBezTo>
                    <a:pt x="10611" y="16140"/>
                    <a:pt x="10842" y="16161"/>
                    <a:pt x="11095" y="16128"/>
                  </a:cubicBezTo>
                  <a:cubicBezTo>
                    <a:pt x="11223" y="16112"/>
                    <a:pt x="11344" y="16080"/>
                    <a:pt x="11463" y="16041"/>
                  </a:cubicBezTo>
                  <a:lnTo>
                    <a:pt x="11227" y="5045"/>
                  </a:lnTo>
                  <a:cubicBezTo>
                    <a:pt x="11108" y="5036"/>
                    <a:pt x="10985" y="5039"/>
                    <a:pt x="10857" y="5056"/>
                  </a:cubicBezTo>
                  <a:cubicBezTo>
                    <a:pt x="10605" y="5088"/>
                    <a:pt x="10374" y="5166"/>
                    <a:pt x="10157" y="5285"/>
                  </a:cubicBezTo>
                  <a:lnTo>
                    <a:pt x="10389" y="16077"/>
                  </a:lnTo>
                  <a:close/>
                  <a:moveTo>
                    <a:pt x="12594" y="15655"/>
                  </a:moveTo>
                  <a:cubicBezTo>
                    <a:pt x="12999" y="15123"/>
                    <a:pt x="13343" y="14414"/>
                    <a:pt x="13661" y="13573"/>
                  </a:cubicBezTo>
                  <a:lnTo>
                    <a:pt x="13528" y="7680"/>
                  </a:lnTo>
                  <a:cubicBezTo>
                    <a:pt x="13173" y="6920"/>
                    <a:pt x="12798" y="6300"/>
                    <a:pt x="12371" y="5869"/>
                  </a:cubicBezTo>
                  <a:lnTo>
                    <a:pt x="12594" y="15655"/>
                  </a:lnTo>
                  <a:close/>
                  <a:moveTo>
                    <a:pt x="18081" y="11798"/>
                  </a:moveTo>
                  <a:cubicBezTo>
                    <a:pt x="18416" y="12578"/>
                    <a:pt x="18758" y="13235"/>
                    <a:pt x="19139" y="13718"/>
                  </a:cubicBezTo>
                  <a:lnTo>
                    <a:pt x="18884" y="6051"/>
                  </a:lnTo>
                  <a:cubicBezTo>
                    <a:pt x="18541" y="6694"/>
                    <a:pt x="18245" y="7495"/>
                    <a:pt x="17967" y="8411"/>
                  </a:cubicBezTo>
                  <a:lnTo>
                    <a:pt x="18081" y="11798"/>
                  </a:lnTo>
                  <a:close/>
                  <a:moveTo>
                    <a:pt x="20486" y="14708"/>
                  </a:moveTo>
                  <a:cubicBezTo>
                    <a:pt x="20804" y="14878"/>
                    <a:pt x="21150" y="14947"/>
                    <a:pt x="21538" y="14889"/>
                  </a:cubicBezTo>
                  <a:lnTo>
                    <a:pt x="21229" y="4150"/>
                  </a:lnTo>
                  <a:cubicBezTo>
                    <a:pt x="20842" y="4223"/>
                    <a:pt x="20502" y="4409"/>
                    <a:pt x="20197" y="4684"/>
                  </a:cubicBezTo>
                  <a:cubicBezTo>
                    <a:pt x="20197" y="4684"/>
                    <a:pt x="20486" y="14708"/>
                    <a:pt x="20486" y="14708"/>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188" name="Shape 34189"/>
            <p:cNvSpPr/>
            <p:nvPr/>
          </p:nvSpPr>
          <p:spPr>
            <a:xfrm>
              <a:off x="1312471" y="442634"/>
              <a:ext cx="186834" cy="281505"/>
            </a:xfrm>
            <a:custGeom>
              <a:avLst/>
              <a:gdLst/>
              <a:ahLst/>
              <a:cxnLst>
                <a:cxn ang="0">
                  <a:pos x="wd2" y="hd2"/>
                </a:cxn>
                <a:cxn ang="5400000">
                  <a:pos x="wd2" y="hd2"/>
                </a:cxn>
                <a:cxn ang="10800000">
                  <a:pos x="wd2" y="hd2"/>
                </a:cxn>
                <a:cxn ang="16200000">
                  <a:pos x="wd2" y="hd2"/>
                </a:cxn>
              </a:cxnLst>
              <a:rect l="0" t="0" r="r" b="b"/>
              <a:pathLst>
                <a:path w="21451" h="21511" extrusionOk="0">
                  <a:moveTo>
                    <a:pt x="18683" y="0"/>
                  </a:moveTo>
                  <a:lnTo>
                    <a:pt x="17079" y="1668"/>
                  </a:lnTo>
                  <a:cubicBezTo>
                    <a:pt x="17015" y="1638"/>
                    <a:pt x="16700" y="1488"/>
                    <a:pt x="16700" y="1488"/>
                  </a:cubicBezTo>
                  <a:lnTo>
                    <a:pt x="15441" y="2801"/>
                  </a:lnTo>
                  <a:lnTo>
                    <a:pt x="15820" y="2981"/>
                  </a:lnTo>
                  <a:lnTo>
                    <a:pt x="15441" y="3375"/>
                  </a:lnTo>
                  <a:lnTo>
                    <a:pt x="2730" y="16587"/>
                  </a:lnTo>
                  <a:cubicBezTo>
                    <a:pt x="2279" y="17056"/>
                    <a:pt x="509" y="19614"/>
                    <a:pt x="586" y="20489"/>
                  </a:cubicBezTo>
                  <a:cubicBezTo>
                    <a:pt x="597" y="20614"/>
                    <a:pt x="646" y="20706"/>
                    <a:pt x="742" y="20751"/>
                  </a:cubicBezTo>
                  <a:cubicBezTo>
                    <a:pt x="1508" y="21113"/>
                    <a:pt x="4988" y="18432"/>
                    <a:pt x="5504" y="17895"/>
                  </a:cubicBezTo>
                  <a:lnTo>
                    <a:pt x="18209" y="4684"/>
                  </a:lnTo>
                  <a:lnTo>
                    <a:pt x="18588" y="4289"/>
                  </a:lnTo>
                  <a:lnTo>
                    <a:pt x="18984" y="4477"/>
                  </a:lnTo>
                  <a:lnTo>
                    <a:pt x="14043" y="9610"/>
                  </a:lnTo>
                  <a:lnTo>
                    <a:pt x="14611" y="9879"/>
                  </a:lnTo>
                  <a:lnTo>
                    <a:pt x="20810" y="3434"/>
                  </a:lnTo>
                  <a:cubicBezTo>
                    <a:pt x="20810" y="3434"/>
                    <a:pt x="20191" y="3144"/>
                    <a:pt x="19847" y="2981"/>
                  </a:cubicBezTo>
                  <a:lnTo>
                    <a:pt x="21451" y="1313"/>
                  </a:lnTo>
                  <a:cubicBezTo>
                    <a:pt x="21451" y="1313"/>
                    <a:pt x="18683" y="0"/>
                    <a:pt x="18683" y="0"/>
                  </a:cubicBezTo>
                  <a:close/>
                  <a:moveTo>
                    <a:pt x="586" y="20489"/>
                  </a:moveTo>
                  <a:cubicBezTo>
                    <a:pt x="585" y="20448"/>
                    <a:pt x="574" y="20416"/>
                    <a:pt x="580" y="20368"/>
                  </a:cubicBezTo>
                  <a:lnTo>
                    <a:pt x="319" y="20638"/>
                  </a:lnTo>
                  <a:cubicBezTo>
                    <a:pt x="213" y="20748"/>
                    <a:pt x="-149" y="21394"/>
                    <a:pt x="68" y="21497"/>
                  </a:cubicBezTo>
                  <a:cubicBezTo>
                    <a:pt x="286" y="21600"/>
                    <a:pt x="1004" y="21123"/>
                    <a:pt x="1110" y="21013"/>
                  </a:cubicBezTo>
                  <a:lnTo>
                    <a:pt x="1371" y="20739"/>
                  </a:lnTo>
                  <a:cubicBezTo>
                    <a:pt x="1093" y="20840"/>
                    <a:pt x="868" y="20874"/>
                    <a:pt x="731" y="20810"/>
                  </a:cubicBezTo>
                  <a:cubicBezTo>
                    <a:pt x="624" y="20759"/>
                    <a:pt x="588" y="20638"/>
                    <a:pt x="586" y="20489"/>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189" name="Shape 34190"/>
            <p:cNvSpPr/>
            <p:nvPr/>
          </p:nvSpPr>
          <p:spPr>
            <a:xfrm>
              <a:off x="9914" y="530828"/>
              <a:ext cx="298009" cy="266322"/>
            </a:xfrm>
            <a:custGeom>
              <a:avLst/>
              <a:gdLst/>
              <a:ahLst/>
              <a:cxnLst>
                <a:cxn ang="0">
                  <a:pos x="wd2" y="hd2"/>
                </a:cxn>
                <a:cxn ang="5400000">
                  <a:pos x="wd2" y="hd2"/>
                </a:cxn>
                <a:cxn ang="10800000">
                  <a:pos x="wd2" y="hd2"/>
                </a:cxn>
                <a:cxn ang="16200000">
                  <a:pos x="wd2" y="hd2"/>
                </a:cxn>
              </a:cxnLst>
              <a:rect l="0" t="0" r="r" b="b"/>
              <a:pathLst>
                <a:path w="21275" h="21218" extrusionOk="0">
                  <a:moveTo>
                    <a:pt x="17160" y="16531"/>
                  </a:moveTo>
                  <a:lnTo>
                    <a:pt x="3281" y="10266"/>
                  </a:lnTo>
                  <a:lnTo>
                    <a:pt x="6158" y="1453"/>
                  </a:lnTo>
                  <a:lnTo>
                    <a:pt x="20037" y="7718"/>
                  </a:lnTo>
                  <a:cubicBezTo>
                    <a:pt x="20037" y="7718"/>
                    <a:pt x="17160" y="16531"/>
                    <a:pt x="17160" y="16531"/>
                  </a:cubicBezTo>
                  <a:close/>
                  <a:moveTo>
                    <a:pt x="20480" y="6363"/>
                  </a:moveTo>
                  <a:lnTo>
                    <a:pt x="6600" y="98"/>
                  </a:lnTo>
                  <a:cubicBezTo>
                    <a:pt x="5961" y="-191"/>
                    <a:pt x="5246" y="183"/>
                    <a:pt x="5001" y="931"/>
                  </a:cubicBezTo>
                  <a:cubicBezTo>
                    <a:pt x="5001" y="931"/>
                    <a:pt x="1682" y="11100"/>
                    <a:pt x="1694" y="11105"/>
                  </a:cubicBezTo>
                  <a:lnTo>
                    <a:pt x="17862" y="18403"/>
                  </a:lnTo>
                  <a:cubicBezTo>
                    <a:pt x="17874" y="18409"/>
                    <a:pt x="21194" y="8240"/>
                    <a:pt x="21194" y="8240"/>
                  </a:cubicBezTo>
                  <a:cubicBezTo>
                    <a:pt x="21438" y="7492"/>
                    <a:pt x="21118" y="6651"/>
                    <a:pt x="20480" y="6363"/>
                  </a:cubicBezTo>
                  <a:close/>
                  <a:moveTo>
                    <a:pt x="16989" y="21121"/>
                  </a:moveTo>
                  <a:lnTo>
                    <a:pt x="797" y="13812"/>
                  </a:lnTo>
                  <a:cubicBezTo>
                    <a:pt x="157" y="13523"/>
                    <a:pt x="-162" y="12683"/>
                    <a:pt x="83" y="11934"/>
                  </a:cubicBezTo>
                  <a:lnTo>
                    <a:pt x="304" y="11256"/>
                  </a:lnTo>
                  <a:lnTo>
                    <a:pt x="7822" y="14649"/>
                  </a:lnTo>
                  <a:lnTo>
                    <a:pt x="7600" y="15327"/>
                  </a:lnTo>
                  <a:lnTo>
                    <a:pt x="11070" y="16893"/>
                  </a:lnTo>
                  <a:lnTo>
                    <a:pt x="11291" y="16216"/>
                  </a:lnTo>
                  <a:lnTo>
                    <a:pt x="18810" y="19609"/>
                  </a:lnTo>
                  <a:lnTo>
                    <a:pt x="18588" y="20287"/>
                  </a:lnTo>
                  <a:cubicBezTo>
                    <a:pt x="18344" y="21036"/>
                    <a:pt x="17627" y="21409"/>
                    <a:pt x="16989" y="21121"/>
                  </a:cubicBezTo>
                  <a:cubicBezTo>
                    <a:pt x="16989" y="21121"/>
                    <a:pt x="16989" y="21121"/>
                    <a:pt x="16989" y="21121"/>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190" name="Shape 34191"/>
            <p:cNvSpPr/>
            <p:nvPr/>
          </p:nvSpPr>
          <p:spPr>
            <a:xfrm>
              <a:off x="1287190" y="1688632"/>
              <a:ext cx="186835" cy="281505"/>
            </a:xfrm>
            <a:custGeom>
              <a:avLst/>
              <a:gdLst/>
              <a:ahLst/>
              <a:cxnLst>
                <a:cxn ang="0">
                  <a:pos x="wd2" y="hd2"/>
                </a:cxn>
                <a:cxn ang="5400000">
                  <a:pos x="wd2" y="hd2"/>
                </a:cxn>
                <a:cxn ang="10800000">
                  <a:pos x="wd2" y="hd2"/>
                </a:cxn>
                <a:cxn ang="16200000">
                  <a:pos x="wd2" y="hd2"/>
                </a:cxn>
              </a:cxnLst>
              <a:rect l="0" t="0" r="r" b="b"/>
              <a:pathLst>
                <a:path w="21451" h="21511" extrusionOk="0">
                  <a:moveTo>
                    <a:pt x="18683" y="0"/>
                  </a:moveTo>
                  <a:lnTo>
                    <a:pt x="17079" y="1668"/>
                  </a:lnTo>
                  <a:cubicBezTo>
                    <a:pt x="17015" y="1638"/>
                    <a:pt x="16700" y="1488"/>
                    <a:pt x="16700" y="1488"/>
                  </a:cubicBezTo>
                  <a:lnTo>
                    <a:pt x="15441" y="2801"/>
                  </a:lnTo>
                  <a:lnTo>
                    <a:pt x="15820" y="2981"/>
                  </a:lnTo>
                  <a:lnTo>
                    <a:pt x="15441" y="3375"/>
                  </a:lnTo>
                  <a:lnTo>
                    <a:pt x="2730" y="16587"/>
                  </a:lnTo>
                  <a:cubicBezTo>
                    <a:pt x="2279" y="17056"/>
                    <a:pt x="509" y="19614"/>
                    <a:pt x="586" y="20489"/>
                  </a:cubicBezTo>
                  <a:cubicBezTo>
                    <a:pt x="597" y="20614"/>
                    <a:pt x="646" y="20706"/>
                    <a:pt x="742" y="20751"/>
                  </a:cubicBezTo>
                  <a:cubicBezTo>
                    <a:pt x="1508" y="21113"/>
                    <a:pt x="4988" y="18432"/>
                    <a:pt x="5504" y="17895"/>
                  </a:cubicBezTo>
                  <a:lnTo>
                    <a:pt x="18209" y="4684"/>
                  </a:lnTo>
                  <a:lnTo>
                    <a:pt x="18588" y="4289"/>
                  </a:lnTo>
                  <a:lnTo>
                    <a:pt x="18984" y="4477"/>
                  </a:lnTo>
                  <a:lnTo>
                    <a:pt x="14043" y="9610"/>
                  </a:lnTo>
                  <a:lnTo>
                    <a:pt x="14611" y="9879"/>
                  </a:lnTo>
                  <a:lnTo>
                    <a:pt x="20810" y="3434"/>
                  </a:lnTo>
                  <a:cubicBezTo>
                    <a:pt x="20810" y="3434"/>
                    <a:pt x="20191" y="3144"/>
                    <a:pt x="19847" y="2981"/>
                  </a:cubicBezTo>
                  <a:lnTo>
                    <a:pt x="21451" y="1313"/>
                  </a:lnTo>
                  <a:cubicBezTo>
                    <a:pt x="21451" y="1313"/>
                    <a:pt x="18683" y="0"/>
                    <a:pt x="18683" y="0"/>
                  </a:cubicBezTo>
                  <a:close/>
                  <a:moveTo>
                    <a:pt x="586" y="20489"/>
                  </a:moveTo>
                  <a:cubicBezTo>
                    <a:pt x="585" y="20448"/>
                    <a:pt x="574" y="20416"/>
                    <a:pt x="580" y="20368"/>
                  </a:cubicBezTo>
                  <a:lnTo>
                    <a:pt x="319" y="20638"/>
                  </a:lnTo>
                  <a:cubicBezTo>
                    <a:pt x="213" y="20748"/>
                    <a:pt x="-149" y="21394"/>
                    <a:pt x="68" y="21497"/>
                  </a:cubicBezTo>
                  <a:cubicBezTo>
                    <a:pt x="286" y="21600"/>
                    <a:pt x="1004" y="21123"/>
                    <a:pt x="1110" y="21013"/>
                  </a:cubicBezTo>
                  <a:lnTo>
                    <a:pt x="1371" y="20739"/>
                  </a:lnTo>
                  <a:cubicBezTo>
                    <a:pt x="1093" y="20840"/>
                    <a:pt x="868" y="20874"/>
                    <a:pt x="731" y="20810"/>
                  </a:cubicBezTo>
                  <a:cubicBezTo>
                    <a:pt x="624" y="20759"/>
                    <a:pt x="588" y="20638"/>
                    <a:pt x="586" y="20489"/>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191" name="Shape 34192"/>
            <p:cNvSpPr/>
            <p:nvPr/>
          </p:nvSpPr>
          <p:spPr>
            <a:xfrm>
              <a:off x="383709" y="159023"/>
              <a:ext cx="272606" cy="337975"/>
            </a:xfrm>
            <a:custGeom>
              <a:avLst/>
              <a:gdLst/>
              <a:ahLst/>
              <a:cxnLst>
                <a:cxn ang="0">
                  <a:pos x="wd2" y="hd2"/>
                </a:cxn>
                <a:cxn ang="5400000">
                  <a:pos x="wd2" y="hd2"/>
                </a:cxn>
                <a:cxn ang="10800000">
                  <a:pos x="wd2" y="hd2"/>
                </a:cxn>
                <a:cxn ang="16200000">
                  <a:pos x="wd2" y="hd2"/>
                </a:cxn>
              </a:cxnLst>
              <a:rect l="0" t="0" r="r" b="b"/>
              <a:pathLst>
                <a:path w="19200" h="21330" extrusionOk="0">
                  <a:moveTo>
                    <a:pt x="9478" y="70"/>
                  </a:moveTo>
                  <a:cubicBezTo>
                    <a:pt x="11123" y="275"/>
                    <a:pt x="12738" y="926"/>
                    <a:pt x="14085" y="2033"/>
                  </a:cubicBezTo>
                  <a:cubicBezTo>
                    <a:pt x="15975" y="3587"/>
                    <a:pt x="17009" y="5837"/>
                    <a:pt x="16934" y="8191"/>
                  </a:cubicBezTo>
                  <a:cubicBezTo>
                    <a:pt x="16906" y="10082"/>
                    <a:pt x="16181" y="11892"/>
                    <a:pt x="14857" y="13325"/>
                  </a:cubicBezTo>
                  <a:cubicBezTo>
                    <a:pt x="12856" y="15492"/>
                    <a:pt x="9834" y="16495"/>
                    <a:pt x="6855" y="15993"/>
                  </a:cubicBezTo>
                  <a:cubicBezTo>
                    <a:pt x="490" y="14716"/>
                    <a:pt x="-2157" y="7497"/>
                    <a:pt x="2010" y="2777"/>
                  </a:cubicBezTo>
                  <a:cubicBezTo>
                    <a:pt x="3900" y="636"/>
                    <a:pt x="6738" y="-270"/>
                    <a:pt x="9478" y="70"/>
                  </a:cubicBezTo>
                  <a:close/>
                  <a:moveTo>
                    <a:pt x="16810" y="1701"/>
                  </a:moveTo>
                  <a:cubicBezTo>
                    <a:pt x="18615" y="3813"/>
                    <a:pt x="19443" y="6468"/>
                    <a:pt x="19138" y="9166"/>
                  </a:cubicBezTo>
                  <a:cubicBezTo>
                    <a:pt x="18833" y="11864"/>
                    <a:pt x="17426" y="14285"/>
                    <a:pt x="15190" y="15989"/>
                  </a:cubicBezTo>
                  <a:cubicBezTo>
                    <a:pt x="12661" y="17917"/>
                    <a:pt x="9406" y="18601"/>
                    <a:pt x="6358" y="18041"/>
                  </a:cubicBezTo>
                  <a:cubicBezTo>
                    <a:pt x="5748" y="17930"/>
                    <a:pt x="5142" y="17768"/>
                    <a:pt x="4557" y="17556"/>
                  </a:cubicBezTo>
                  <a:lnTo>
                    <a:pt x="4163" y="19469"/>
                  </a:lnTo>
                  <a:lnTo>
                    <a:pt x="7062" y="20001"/>
                  </a:lnTo>
                  <a:lnTo>
                    <a:pt x="6789" y="21330"/>
                  </a:lnTo>
                  <a:lnTo>
                    <a:pt x="226" y="20125"/>
                  </a:lnTo>
                  <a:lnTo>
                    <a:pt x="499" y="18797"/>
                  </a:lnTo>
                  <a:lnTo>
                    <a:pt x="2756" y="19211"/>
                  </a:lnTo>
                  <a:lnTo>
                    <a:pt x="3218" y="16966"/>
                  </a:lnTo>
                  <a:cubicBezTo>
                    <a:pt x="2950" y="16826"/>
                    <a:pt x="2687" y="16675"/>
                    <a:pt x="2430" y="16512"/>
                  </a:cubicBezTo>
                  <a:cubicBezTo>
                    <a:pt x="2173" y="16350"/>
                    <a:pt x="1927" y="16169"/>
                    <a:pt x="1683" y="15983"/>
                  </a:cubicBezTo>
                  <a:lnTo>
                    <a:pt x="2579" y="14935"/>
                  </a:lnTo>
                  <a:cubicBezTo>
                    <a:pt x="5969" y="17524"/>
                    <a:pt x="10901" y="17524"/>
                    <a:pt x="14299" y="14934"/>
                  </a:cubicBezTo>
                  <a:cubicBezTo>
                    <a:pt x="16238" y="13457"/>
                    <a:pt x="17443" y="11361"/>
                    <a:pt x="17707" y="9022"/>
                  </a:cubicBezTo>
                  <a:cubicBezTo>
                    <a:pt x="17972" y="6683"/>
                    <a:pt x="17266" y="4386"/>
                    <a:pt x="15702" y="2556"/>
                  </a:cubicBezTo>
                  <a:lnTo>
                    <a:pt x="16810" y="1701"/>
                  </a:lnTo>
                  <a:close/>
                  <a:moveTo>
                    <a:pt x="9714" y="1065"/>
                  </a:moveTo>
                  <a:cubicBezTo>
                    <a:pt x="9277" y="997"/>
                    <a:pt x="8831" y="969"/>
                    <a:pt x="8386" y="975"/>
                  </a:cubicBezTo>
                  <a:cubicBezTo>
                    <a:pt x="8459" y="1223"/>
                    <a:pt x="8543" y="1462"/>
                    <a:pt x="8640" y="1700"/>
                  </a:cubicBezTo>
                  <a:cubicBezTo>
                    <a:pt x="8736" y="1937"/>
                    <a:pt x="8845" y="2173"/>
                    <a:pt x="8961" y="2400"/>
                  </a:cubicBezTo>
                  <a:cubicBezTo>
                    <a:pt x="9288" y="2209"/>
                    <a:pt x="9626" y="2029"/>
                    <a:pt x="9966" y="1860"/>
                  </a:cubicBezTo>
                  <a:cubicBezTo>
                    <a:pt x="10306" y="1690"/>
                    <a:pt x="10644" y="1530"/>
                    <a:pt x="10996" y="1383"/>
                  </a:cubicBezTo>
                  <a:cubicBezTo>
                    <a:pt x="10578" y="1245"/>
                    <a:pt x="10152" y="1133"/>
                    <a:pt x="9714" y="1065"/>
                  </a:cubicBezTo>
                  <a:close/>
                  <a:moveTo>
                    <a:pt x="12201" y="1890"/>
                  </a:moveTo>
                  <a:cubicBezTo>
                    <a:pt x="11714" y="2061"/>
                    <a:pt x="11236" y="2255"/>
                    <a:pt x="10772" y="2471"/>
                  </a:cubicBezTo>
                  <a:cubicBezTo>
                    <a:pt x="10308" y="2688"/>
                    <a:pt x="9855" y="2926"/>
                    <a:pt x="9416" y="3185"/>
                  </a:cubicBezTo>
                  <a:cubicBezTo>
                    <a:pt x="9616" y="3489"/>
                    <a:pt x="9840" y="3789"/>
                    <a:pt x="10078" y="4068"/>
                  </a:cubicBezTo>
                  <a:cubicBezTo>
                    <a:pt x="10317" y="4346"/>
                    <a:pt x="10570" y="4611"/>
                    <a:pt x="10846" y="4862"/>
                  </a:cubicBezTo>
                  <a:lnTo>
                    <a:pt x="13082" y="2443"/>
                  </a:lnTo>
                  <a:cubicBezTo>
                    <a:pt x="12943" y="2343"/>
                    <a:pt x="12797" y="2241"/>
                    <a:pt x="12651" y="2150"/>
                  </a:cubicBezTo>
                  <a:cubicBezTo>
                    <a:pt x="12505" y="2060"/>
                    <a:pt x="12353" y="1970"/>
                    <a:pt x="12201" y="1890"/>
                  </a:cubicBezTo>
                  <a:close/>
                  <a:moveTo>
                    <a:pt x="7361" y="1001"/>
                  </a:moveTo>
                  <a:cubicBezTo>
                    <a:pt x="6539" y="1112"/>
                    <a:pt x="5753" y="1344"/>
                    <a:pt x="5028" y="1690"/>
                  </a:cubicBezTo>
                  <a:cubicBezTo>
                    <a:pt x="4304" y="2036"/>
                    <a:pt x="3643" y="2486"/>
                    <a:pt x="3063" y="3042"/>
                  </a:cubicBezTo>
                  <a:lnTo>
                    <a:pt x="5528" y="5075"/>
                  </a:lnTo>
                  <a:cubicBezTo>
                    <a:pt x="5921" y="4672"/>
                    <a:pt x="6338" y="4284"/>
                    <a:pt x="6772" y="3924"/>
                  </a:cubicBezTo>
                  <a:cubicBezTo>
                    <a:pt x="7205" y="3565"/>
                    <a:pt x="7654" y="3228"/>
                    <a:pt x="8125" y="2913"/>
                  </a:cubicBezTo>
                  <a:cubicBezTo>
                    <a:pt x="7963" y="2609"/>
                    <a:pt x="7818" y="2297"/>
                    <a:pt x="7689" y="1977"/>
                  </a:cubicBezTo>
                  <a:cubicBezTo>
                    <a:pt x="7560" y="1656"/>
                    <a:pt x="7453" y="1337"/>
                    <a:pt x="7361" y="1001"/>
                  </a:cubicBezTo>
                  <a:close/>
                  <a:moveTo>
                    <a:pt x="13805" y="3028"/>
                  </a:moveTo>
                  <a:lnTo>
                    <a:pt x="11569" y="5447"/>
                  </a:lnTo>
                  <a:cubicBezTo>
                    <a:pt x="11851" y="5650"/>
                    <a:pt x="12143" y="5841"/>
                    <a:pt x="12448" y="6012"/>
                  </a:cubicBezTo>
                  <a:cubicBezTo>
                    <a:pt x="12751" y="6183"/>
                    <a:pt x="13063" y="6333"/>
                    <a:pt x="13386" y="6470"/>
                  </a:cubicBezTo>
                  <a:cubicBezTo>
                    <a:pt x="13601" y="6014"/>
                    <a:pt x="13797" y="5551"/>
                    <a:pt x="13962" y="5078"/>
                  </a:cubicBezTo>
                  <a:cubicBezTo>
                    <a:pt x="14127" y="4604"/>
                    <a:pt x="14272" y="4123"/>
                    <a:pt x="14385" y="3634"/>
                  </a:cubicBezTo>
                  <a:cubicBezTo>
                    <a:pt x="14295" y="3529"/>
                    <a:pt x="14194" y="3419"/>
                    <a:pt x="14097" y="3319"/>
                  </a:cubicBezTo>
                  <a:cubicBezTo>
                    <a:pt x="14000" y="3219"/>
                    <a:pt x="13908" y="3124"/>
                    <a:pt x="13805" y="3028"/>
                  </a:cubicBezTo>
                  <a:close/>
                  <a:moveTo>
                    <a:pt x="15096" y="4644"/>
                  </a:moveTo>
                  <a:cubicBezTo>
                    <a:pt x="14988" y="5012"/>
                    <a:pt x="14871" y="5370"/>
                    <a:pt x="14734" y="5730"/>
                  </a:cubicBezTo>
                  <a:cubicBezTo>
                    <a:pt x="14597" y="6090"/>
                    <a:pt x="14439" y="6450"/>
                    <a:pt x="14275" y="6799"/>
                  </a:cubicBezTo>
                  <a:cubicBezTo>
                    <a:pt x="14550" y="6885"/>
                    <a:pt x="14841" y="6954"/>
                    <a:pt x="15124" y="7014"/>
                  </a:cubicBezTo>
                  <a:cubicBezTo>
                    <a:pt x="15408" y="7075"/>
                    <a:pt x="15687" y="7123"/>
                    <a:pt x="15976" y="7159"/>
                  </a:cubicBezTo>
                  <a:cubicBezTo>
                    <a:pt x="15914" y="6711"/>
                    <a:pt x="15812" y="6275"/>
                    <a:pt x="15665" y="5854"/>
                  </a:cubicBezTo>
                  <a:cubicBezTo>
                    <a:pt x="15518" y="5433"/>
                    <a:pt x="15323" y="5030"/>
                    <a:pt x="15096" y="4644"/>
                  </a:cubicBezTo>
                  <a:close/>
                  <a:moveTo>
                    <a:pt x="8605" y="3702"/>
                  </a:moveTo>
                  <a:cubicBezTo>
                    <a:pt x="8179" y="3990"/>
                    <a:pt x="7774" y="4304"/>
                    <a:pt x="7381" y="4631"/>
                  </a:cubicBezTo>
                  <a:cubicBezTo>
                    <a:pt x="6989" y="4958"/>
                    <a:pt x="6608" y="5295"/>
                    <a:pt x="6251" y="5659"/>
                  </a:cubicBezTo>
                  <a:lnTo>
                    <a:pt x="8447" y="7465"/>
                  </a:lnTo>
                  <a:lnTo>
                    <a:pt x="10215" y="5543"/>
                  </a:lnTo>
                  <a:cubicBezTo>
                    <a:pt x="9904" y="5267"/>
                    <a:pt x="9619" y="4977"/>
                    <a:pt x="9350" y="4671"/>
                  </a:cubicBezTo>
                  <a:cubicBezTo>
                    <a:pt x="9080" y="4364"/>
                    <a:pt x="8830" y="4037"/>
                    <a:pt x="8605" y="3702"/>
                  </a:cubicBezTo>
                  <a:close/>
                  <a:moveTo>
                    <a:pt x="2432" y="3722"/>
                  </a:moveTo>
                  <a:cubicBezTo>
                    <a:pt x="1931" y="4342"/>
                    <a:pt x="1545" y="5032"/>
                    <a:pt x="1283" y="5758"/>
                  </a:cubicBezTo>
                  <a:cubicBezTo>
                    <a:pt x="1021" y="6484"/>
                    <a:pt x="878" y="7254"/>
                    <a:pt x="877" y="8037"/>
                  </a:cubicBezTo>
                  <a:cubicBezTo>
                    <a:pt x="1137" y="8065"/>
                    <a:pt x="1404" y="8098"/>
                    <a:pt x="1660" y="8145"/>
                  </a:cubicBezTo>
                  <a:cubicBezTo>
                    <a:pt x="2117" y="8229"/>
                    <a:pt x="2561" y="8344"/>
                    <a:pt x="3000" y="8486"/>
                  </a:cubicBezTo>
                  <a:cubicBezTo>
                    <a:pt x="3264" y="8001"/>
                    <a:pt x="3552" y="7532"/>
                    <a:pt x="3869" y="7077"/>
                  </a:cubicBezTo>
                  <a:cubicBezTo>
                    <a:pt x="4186" y="6620"/>
                    <a:pt x="4541" y="6182"/>
                    <a:pt x="4909" y="5758"/>
                  </a:cubicBezTo>
                  <a:lnTo>
                    <a:pt x="2432" y="3722"/>
                  </a:lnTo>
                  <a:close/>
                  <a:moveTo>
                    <a:pt x="10938" y="6127"/>
                  </a:moveTo>
                  <a:lnTo>
                    <a:pt x="9168" y="8061"/>
                  </a:lnTo>
                  <a:lnTo>
                    <a:pt x="11248" y="9762"/>
                  </a:lnTo>
                  <a:cubicBezTo>
                    <a:pt x="11578" y="9379"/>
                    <a:pt x="11884" y="8987"/>
                    <a:pt x="12171" y="8577"/>
                  </a:cubicBezTo>
                  <a:cubicBezTo>
                    <a:pt x="12458" y="8167"/>
                    <a:pt x="12720" y="7742"/>
                    <a:pt x="12962" y="7307"/>
                  </a:cubicBezTo>
                  <a:cubicBezTo>
                    <a:pt x="12602" y="7150"/>
                    <a:pt x="12252" y="6965"/>
                    <a:pt x="11914" y="6770"/>
                  </a:cubicBezTo>
                  <a:cubicBezTo>
                    <a:pt x="11576" y="6574"/>
                    <a:pt x="11250" y="6359"/>
                    <a:pt x="10938" y="6127"/>
                  </a:cubicBezTo>
                  <a:close/>
                  <a:moveTo>
                    <a:pt x="13848" y="7648"/>
                  </a:moveTo>
                  <a:cubicBezTo>
                    <a:pt x="13585" y="8128"/>
                    <a:pt x="13296" y="8594"/>
                    <a:pt x="12981" y="9046"/>
                  </a:cubicBezTo>
                  <a:cubicBezTo>
                    <a:pt x="12666" y="9498"/>
                    <a:pt x="12333" y="9937"/>
                    <a:pt x="11968" y="10358"/>
                  </a:cubicBezTo>
                  <a:lnTo>
                    <a:pt x="14435" y="12380"/>
                  </a:lnTo>
                  <a:cubicBezTo>
                    <a:pt x="14932" y="11765"/>
                    <a:pt x="15318" y="11086"/>
                    <a:pt x="15580" y="10367"/>
                  </a:cubicBezTo>
                  <a:cubicBezTo>
                    <a:pt x="15841" y="9648"/>
                    <a:pt x="15975" y="8887"/>
                    <a:pt x="15981" y="8111"/>
                  </a:cubicBezTo>
                  <a:cubicBezTo>
                    <a:pt x="15742" y="8083"/>
                    <a:pt x="15505" y="8059"/>
                    <a:pt x="15270" y="8016"/>
                  </a:cubicBezTo>
                  <a:cubicBezTo>
                    <a:pt x="15029" y="7971"/>
                    <a:pt x="14787" y="7909"/>
                    <a:pt x="14550" y="7848"/>
                  </a:cubicBezTo>
                  <a:cubicBezTo>
                    <a:pt x="14313" y="7787"/>
                    <a:pt x="14079" y="7725"/>
                    <a:pt x="13848" y="7648"/>
                  </a:cubicBezTo>
                  <a:close/>
                  <a:moveTo>
                    <a:pt x="5620" y="6340"/>
                  </a:moveTo>
                  <a:cubicBezTo>
                    <a:pt x="5286" y="6725"/>
                    <a:pt x="4980" y="7135"/>
                    <a:pt x="4691" y="7548"/>
                  </a:cubicBezTo>
                  <a:cubicBezTo>
                    <a:pt x="4402" y="7962"/>
                    <a:pt x="4129" y="8388"/>
                    <a:pt x="3886" y="8827"/>
                  </a:cubicBezTo>
                  <a:cubicBezTo>
                    <a:pt x="4271" y="8991"/>
                    <a:pt x="4647" y="9169"/>
                    <a:pt x="5007" y="9377"/>
                  </a:cubicBezTo>
                  <a:cubicBezTo>
                    <a:pt x="5367" y="9586"/>
                    <a:pt x="5717" y="9818"/>
                    <a:pt x="6048" y="10068"/>
                  </a:cubicBezTo>
                  <a:lnTo>
                    <a:pt x="7816" y="8146"/>
                  </a:lnTo>
                  <a:lnTo>
                    <a:pt x="5620" y="6340"/>
                  </a:lnTo>
                  <a:close/>
                  <a:moveTo>
                    <a:pt x="8537" y="8742"/>
                  </a:moveTo>
                  <a:lnTo>
                    <a:pt x="6769" y="10664"/>
                  </a:lnTo>
                  <a:cubicBezTo>
                    <a:pt x="7058" y="10925"/>
                    <a:pt x="7329" y="11202"/>
                    <a:pt x="7581" y="11490"/>
                  </a:cubicBezTo>
                  <a:cubicBezTo>
                    <a:pt x="7833" y="11778"/>
                    <a:pt x="8063" y="12077"/>
                    <a:pt x="8277" y="12391"/>
                  </a:cubicBezTo>
                  <a:cubicBezTo>
                    <a:pt x="8699" y="12104"/>
                    <a:pt x="9108" y="11799"/>
                    <a:pt x="9498" y="11474"/>
                  </a:cubicBezTo>
                  <a:cubicBezTo>
                    <a:pt x="9888" y="11148"/>
                    <a:pt x="10261" y="10805"/>
                    <a:pt x="10616" y="10443"/>
                  </a:cubicBezTo>
                  <a:lnTo>
                    <a:pt x="8537" y="8742"/>
                  </a:lnTo>
                  <a:close/>
                  <a:moveTo>
                    <a:pt x="1797" y="9133"/>
                  </a:moveTo>
                  <a:cubicBezTo>
                    <a:pt x="1534" y="9076"/>
                    <a:pt x="1274" y="9034"/>
                    <a:pt x="1006" y="9000"/>
                  </a:cubicBezTo>
                  <a:cubicBezTo>
                    <a:pt x="1061" y="9424"/>
                    <a:pt x="1147" y="9838"/>
                    <a:pt x="1279" y="10239"/>
                  </a:cubicBezTo>
                  <a:cubicBezTo>
                    <a:pt x="1411" y="10639"/>
                    <a:pt x="1582" y="11019"/>
                    <a:pt x="1785" y="11389"/>
                  </a:cubicBezTo>
                  <a:cubicBezTo>
                    <a:pt x="1890" y="11038"/>
                    <a:pt x="2007" y="10692"/>
                    <a:pt x="2138" y="10349"/>
                  </a:cubicBezTo>
                  <a:cubicBezTo>
                    <a:pt x="2269" y="10006"/>
                    <a:pt x="2417" y="9668"/>
                    <a:pt x="2573" y="9335"/>
                  </a:cubicBezTo>
                  <a:cubicBezTo>
                    <a:pt x="2318" y="9258"/>
                    <a:pt x="2058" y="9190"/>
                    <a:pt x="1797" y="9133"/>
                  </a:cubicBezTo>
                  <a:close/>
                  <a:moveTo>
                    <a:pt x="11337" y="11039"/>
                  </a:moveTo>
                  <a:cubicBezTo>
                    <a:pt x="10947" y="11438"/>
                    <a:pt x="10540" y="11811"/>
                    <a:pt x="10110" y="12168"/>
                  </a:cubicBezTo>
                  <a:cubicBezTo>
                    <a:pt x="9680" y="12526"/>
                    <a:pt x="9223" y="12867"/>
                    <a:pt x="8756" y="13180"/>
                  </a:cubicBezTo>
                  <a:cubicBezTo>
                    <a:pt x="8922" y="13484"/>
                    <a:pt x="9074" y="13797"/>
                    <a:pt x="9205" y="14118"/>
                  </a:cubicBezTo>
                  <a:cubicBezTo>
                    <a:pt x="9336" y="14440"/>
                    <a:pt x="9448" y="14770"/>
                    <a:pt x="9543" y="15107"/>
                  </a:cubicBezTo>
                  <a:cubicBezTo>
                    <a:pt x="10357" y="14994"/>
                    <a:pt x="11132" y="14758"/>
                    <a:pt x="11851" y="14414"/>
                  </a:cubicBezTo>
                  <a:cubicBezTo>
                    <a:pt x="12570" y="14069"/>
                    <a:pt x="13228" y="13611"/>
                    <a:pt x="13804" y="13060"/>
                  </a:cubicBezTo>
                  <a:lnTo>
                    <a:pt x="11337" y="11039"/>
                  </a:lnTo>
                  <a:close/>
                  <a:moveTo>
                    <a:pt x="3465" y="9653"/>
                  </a:moveTo>
                  <a:cubicBezTo>
                    <a:pt x="3254" y="10100"/>
                    <a:pt x="3067" y="10560"/>
                    <a:pt x="2905" y="11024"/>
                  </a:cubicBezTo>
                  <a:cubicBezTo>
                    <a:pt x="2743" y="11489"/>
                    <a:pt x="2611" y="11968"/>
                    <a:pt x="2499" y="12448"/>
                  </a:cubicBezTo>
                  <a:cubicBezTo>
                    <a:pt x="2605" y="12577"/>
                    <a:pt x="2711" y="12694"/>
                    <a:pt x="2826" y="12817"/>
                  </a:cubicBezTo>
                  <a:cubicBezTo>
                    <a:pt x="2942" y="12940"/>
                    <a:pt x="3066" y="13065"/>
                    <a:pt x="3191" y="13181"/>
                  </a:cubicBezTo>
                  <a:lnTo>
                    <a:pt x="5415" y="10760"/>
                  </a:lnTo>
                  <a:cubicBezTo>
                    <a:pt x="5114" y="10539"/>
                    <a:pt x="4809" y="10333"/>
                    <a:pt x="4483" y="10149"/>
                  </a:cubicBezTo>
                  <a:cubicBezTo>
                    <a:pt x="4157" y="9965"/>
                    <a:pt x="3812" y="9797"/>
                    <a:pt x="3465" y="9653"/>
                  </a:cubicBezTo>
                  <a:close/>
                  <a:moveTo>
                    <a:pt x="6135" y="11356"/>
                  </a:moveTo>
                  <a:lnTo>
                    <a:pt x="3900" y="13775"/>
                  </a:lnTo>
                  <a:cubicBezTo>
                    <a:pt x="4015" y="13857"/>
                    <a:pt x="4136" y="13930"/>
                    <a:pt x="4255" y="14006"/>
                  </a:cubicBezTo>
                  <a:cubicBezTo>
                    <a:pt x="4375" y="14082"/>
                    <a:pt x="4501" y="14159"/>
                    <a:pt x="4625" y="14229"/>
                  </a:cubicBezTo>
                  <a:cubicBezTo>
                    <a:pt x="5122" y="14055"/>
                    <a:pt x="5607" y="13860"/>
                    <a:pt x="6081" y="13640"/>
                  </a:cubicBezTo>
                  <a:cubicBezTo>
                    <a:pt x="6555" y="13420"/>
                    <a:pt x="7018" y="13172"/>
                    <a:pt x="7465" y="12907"/>
                  </a:cubicBezTo>
                  <a:cubicBezTo>
                    <a:pt x="7278" y="12626"/>
                    <a:pt x="7073" y="12353"/>
                    <a:pt x="6852" y="12094"/>
                  </a:cubicBezTo>
                  <a:cubicBezTo>
                    <a:pt x="6631" y="11834"/>
                    <a:pt x="6390" y="11592"/>
                    <a:pt x="6135" y="11356"/>
                  </a:cubicBezTo>
                  <a:close/>
                  <a:moveTo>
                    <a:pt x="7933" y="13695"/>
                  </a:moveTo>
                  <a:cubicBezTo>
                    <a:pt x="7590" y="13897"/>
                    <a:pt x="7242" y="14085"/>
                    <a:pt x="6884" y="14263"/>
                  </a:cubicBezTo>
                  <a:cubicBezTo>
                    <a:pt x="6526" y="14441"/>
                    <a:pt x="6159" y="14610"/>
                    <a:pt x="5787" y="14763"/>
                  </a:cubicBezTo>
                  <a:cubicBezTo>
                    <a:pt x="6190" y="14909"/>
                    <a:pt x="6613" y="15021"/>
                    <a:pt x="7039" y="15100"/>
                  </a:cubicBezTo>
                  <a:cubicBezTo>
                    <a:pt x="7537" y="15191"/>
                    <a:pt x="8040" y="15237"/>
                    <a:pt x="8547" y="15234"/>
                  </a:cubicBezTo>
                  <a:cubicBezTo>
                    <a:pt x="8470" y="14967"/>
                    <a:pt x="8383" y="14705"/>
                    <a:pt x="8281" y="14448"/>
                  </a:cubicBezTo>
                  <a:cubicBezTo>
                    <a:pt x="8180" y="14191"/>
                    <a:pt x="8060" y="13939"/>
                    <a:pt x="7933" y="13695"/>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192" name="Shape 34193"/>
            <p:cNvSpPr/>
            <p:nvPr/>
          </p:nvSpPr>
          <p:spPr>
            <a:xfrm>
              <a:off x="896490" y="247675"/>
              <a:ext cx="252067" cy="265611"/>
            </a:xfrm>
            <a:custGeom>
              <a:avLst/>
              <a:gdLst/>
              <a:ahLst/>
              <a:cxnLst>
                <a:cxn ang="0">
                  <a:pos x="wd2" y="hd2"/>
                </a:cxn>
                <a:cxn ang="5400000">
                  <a:pos x="wd2" y="hd2"/>
                </a:cxn>
                <a:cxn ang="10800000">
                  <a:pos x="wd2" y="hd2"/>
                </a:cxn>
                <a:cxn ang="16200000">
                  <a:pos x="wd2" y="hd2"/>
                </a:cxn>
              </a:cxnLst>
              <a:rect l="0" t="0" r="r" b="b"/>
              <a:pathLst>
                <a:path w="20113" h="20113" extrusionOk="0">
                  <a:moveTo>
                    <a:pt x="8483" y="125"/>
                  </a:moveTo>
                  <a:cubicBezTo>
                    <a:pt x="2996" y="994"/>
                    <a:pt x="-744" y="6142"/>
                    <a:pt x="125" y="11629"/>
                  </a:cubicBezTo>
                  <a:cubicBezTo>
                    <a:pt x="994" y="17116"/>
                    <a:pt x="6142" y="20856"/>
                    <a:pt x="11629" y="19987"/>
                  </a:cubicBezTo>
                  <a:cubicBezTo>
                    <a:pt x="17116" y="19118"/>
                    <a:pt x="20856" y="13970"/>
                    <a:pt x="19987" y="8483"/>
                  </a:cubicBezTo>
                  <a:cubicBezTo>
                    <a:pt x="19118" y="2996"/>
                    <a:pt x="13970" y="-744"/>
                    <a:pt x="8483" y="125"/>
                  </a:cubicBezTo>
                  <a:close/>
                  <a:moveTo>
                    <a:pt x="8760" y="1873"/>
                  </a:moveTo>
                  <a:cubicBezTo>
                    <a:pt x="8956" y="1842"/>
                    <a:pt x="9163" y="1878"/>
                    <a:pt x="9336" y="2004"/>
                  </a:cubicBezTo>
                  <a:cubicBezTo>
                    <a:pt x="9681" y="2255"/>
                    <a:pt x="9758" y="2741"/>
                    <a:pt x="9507" y="3087"/>
                  </a:cubicBezTo>
                  <a:cubicBezTo>
                    <a:pt x="9256" y="3432"/>
                    <a:pt x="8770" y="3509"/>
                    <a:pt x="8424" y="3258"/>
                  </a:cubicBezTo>
                  <a:cubicBezTo>
                    <a:pt x="8079" y="3007"/>
                    <a:pt x="8002" y="2521"/>
                    <a:pt x="8253" y="2175"/>
                  </a:cubicBezTo>
                  <a:cubicBezTo>
                    <a:pt x="8378" y="2002"/>
                    <a:pt x="8564" y="1904"/>
                    <a:pt x="8760" y="1873"/>
                  </a:cubicBezTo>
                  <a:close/>
                  <a:moveTo>
                    <a:pt x="9098" y="4008"/>
                  </a:moveTo>
                  <a:cubicBezTo>
                    <a:pt x="9327" y="3971"/>
                    <a:pt x="9546" y="4130"/>
                    <a:pt x="9582" y="4359"/>
                  </a:cubicBezTo>
                  <a:lnTo>
                    <a:pt x="10314" y="8984"/>
                  </a:lnTo>
                  <a:cubicBezTo>
                    <a:pt x="10465" y="9019"/>
                    <a:pt x="10626" y="8992"/>
                    <a:pt x="10759" y="9088"/>
                  </a:cubicBezTo>
                  <a:cubicBezTo>
                    <a:pt x="10893" y="9186"/>
                    <a:pt x="10931" y="9343"/>
                    <a:pt x="11011" y="9477"/>
                  </a:cubicBezTo>
                  <a:lnTo>
                    <a:pt x="14460" y="8930"/>
                  </a:lnTo>
                  <a:cubicBezTo>
                    <a:pt x="14689" y="8894"/>
                    <a:pt x="14908" y="9053"/>
                    <a:pt x="14944" y="9282"/>
                  </a:cubicBezTo>
                  <a:cubicBezTo>
                    <a:pt x="14980" y="9511"/>
                    <a:pt x="14822" y="9729"/>
                    <a:pt x="14593" y="9766"/>
                  </a:cubicBezTo>
                  <a:lnTo>
                    <a:pt x="11143" y="10312"/>
                  </a:lnTo>
                  <a:cubicBezTo>
                    <a:pt x="11108" y="10464"/>
                    <a:pt x="11121" y="10625"/>
                    <a:pt x="11024" y="10759"/>
                  </a:cubicBezTo>
                  <a:cubicBezTo>
                    <a:pt x="10636" y="11292"/>
                    <a:pt x="9886" y="11411"/>
                    <a:pt x="9353" y="11024"/>
                  </a:cubicBezTo>
                  <a:cubicBezTo>
                    <a:pt x="8820" y="10636"/>
                    <a:pt x="8701" y="9886"/>
                    <a:pt x="9088" y="9353"/>
                  </a:cubicBezTo>
                  <a:cubicBezTo>
                    <a:pt x="9188" y="9215"/>
                    <a:pt x="9357" y="9195"/>
                    <a:pt x="9495" y="9114"/>
                  </a:cubicBezTo>
                  <a:lnTo>
                    <a:pt x="8762" y="4489"/>
                  </a:lnTo>
                  <a:cubicBezTo>
                    <a:pt x="8726" y="4260"/>
                    <a:pt x="8869" y="4044"/>
                    <a:pt x="9098" y="4008"/>
                  </a:cubicBezTo>
                  <a:close/>
                  <a:moveTo>
                    <a:pt x="2495" y="10476"/>
                  </a:moveTo>
                  <a:cubicBezTo>
                    <a:pt x="2691" y="10446"/>
                    <a:pt x="2898" y="10482"/>
                    <a:pt x="3071" y="10607"/>
                  </a:cubicBezTo>
                  <a:cubicBezTo>
                    <a:pt x="3417" y="10859"/>
                    <a:pt x="3494" y="11345"/>
                    <a:pt x="3243" y="11690"/>
                  </a:cubicBezTo>
                  <a:cubicBezTo>
                    <a:pt x="2992" y="12035"/>
                    <a:pt x="2505" y="12113"/>
                    <a:pt x="2160" y="11862"/>
                  </a:cubicBezTo>
                  <a:cubicBezTo>
                    <a:pt x="1814" y="11610"/>
                    <a:pt x="1737" y="11124"/>
                    <a:pt x="1988" y="10779"/>
                  </a:cubicBezTo>
                  <a:cubicBezTo>
                    <a:pt x="2114" y="10606"/>
                    <a:pt x="2300" y="10507"/>
                    <a:pt x="2495" y="10476"/>
                  </a:cubicBezTo>
                  <a:close/>
                  <a:moveTo>
                    <a:pt x="17392" y="8117"/>
                  </a:moveTo>
                  <a:cubicBezTo>
                    <a:pt x="17587" y="8086"/>
                    <a:pt x="17779" y="8125"/>
                    <a:pt x="17952" y="8250"/>
                  </a:cubicBezTo>
                  <a:cubicBezTo>
                    <a:pt x="18298" y="8502"/>
                    <a:pt x="18375" y="8988"/>
                    <a:pt x="18124" y="9333"/>
                  </a:cubicBezTo>
                  <a:cubicBezTo>
                    <a:pt x="17872" y="9678"/>
                    <a:pt x="17402" y="9753"/>
                    <a:pt x="17056" y="9502"/>
                  </a:cubicBezTo>
                  <a:cubicBezTo>
                    <a:pt x="16711" y="9251"/>
                    <a:pt x="16634" y="8765"/>
                    <a:pt x="16885" y="8419"/>
                  </a:cubicBezTo>
                  <a:cubicBezTo>
                    <a:pt x="17010" y="8247"/>
                    <a:pt x="17196" y="8148"/>
                    <a:pt x="17392" y="8117"/>
                  </a:cubicBezTo>
                  <a:close/>
                  <a:moveTo>
                    <a:pt x="11112" y="16723"/>
                  </a:moveTo>
                  <a:cubicBezTo>
                    <a:pt x="11308" y="16692"/>
                    <a:pt x="11515" y="16728"/>
                    <a:pt x="11688" y="16854"/>
                  </a:cubicBezTo>
                  <a:cubicBezTo>
                    <a:pt x="12033" y="17105"/>
                    <a:pt x="12110" y="17591"/>
                    <a:pt x="11859" y="17937"/>
                  </a:cubicBezTo>
                  <a:cubicBezTo>
                    <a:pt x="11608" y="18282"/>
                    <a:pt x="11122" y="18359"/>
                    <a:pt x="10776" y="18108"/>
                  </a:cubicBezTo>
                  <a:cubicBezTo>
                    <a:pt x="10431" y="17857"/>
                    <a:pt x="10354" y="17371"/>
                    <a:pt x="10605" y="17025"/>
                  </a:cubicBezTo>
                  <a:cubicBezTo>
                    <a:pt x="10730" y="16853"/>
                    <a:pt x="10916" y="16754"/>
                    <a:pt x="11112" y="16723"/>
                  </a:cubicBezTo>
                  <a:close/>
                </a:path>
              </a:pathLst>
            </a:custGeom>
            <a:solidFill>
              <a:srgbClr val="D9D9D9"/>
            </a:solidFill>
            <a:ln w="12700" cap="flat">
              <a:noFill/>
              <a:miter lim="400000"/>
            </a:ln>
            <a:effectLst/>
          </p:spPr>
          <p:txBody>
            <a:bodyPr wrap="square" lIns="45719" tIns="45719" rIns="45719" bIns="45719" numCol="1" anchor="t">
              <a:noAutofit/>
            </a:bodyPr>
            <a:lstStyle/>
            <a:p>
              <a:pPr>
                <a:defRPr>
                  <a:latin typeface="Lato Light"/>
                  <a:ea typeface="Lato Light"/>
                  <a:cs typeface="Lato Light"/>
                  <a:sym typeface="Lato Light"/>
                </a:defRPr>
              </a:pPr>
              <a:endParaRPr/>
            </a:p>
          </p:txBody>
        </p:sp>
        <p:sp>
          <p:nvSpPr>
            <p:cNvPr id="193" name="Shape 34194"/>
            <p:cNvSpPr/>
            <p:nvPr/>
          </p:nvSpPr>
          <p:spPr>
            <a:xfrm>
              <a:off x="1813296" y="1188460"/>
              <a:ext cx="261884" cy="316825"/>
            </a:xfrm>
            <a:custGeom>
              <a:avLst/>
              <a:gdLst/>
              <a:ahLst/>
              <a:cxnLst>
                <a:cxn ang="0">
                  <a:pos x="wd2" y="hd2"/>
                </a:cxn>
                <a:cxn ang="5400000">
                  <a:pos x="wd2" y="hd2"/>
                </a:cxn>
                <a:cxn ang="10800000">
                  <a:pos x="wd2" y="hd2"/>
                </a:cxn>
                <a:cxn ang="16200000">
                  <a:pos x="wd2" y="hd2"/>
                </a:cxn>
              </a:cxnLst>
              <a:rect l="0" t="0" r="r" b="b"/>
              <a:pathLst>
                <a:path w="21600" h="21600" extrusionOk="0">
                  <a:moveTo>
                    <a:pt x="11390" y="0"/>
                  </a:moveTo>
                  <a:lnTo>
                    <a:pt x="0" y="14168"/>
                  </a:lnTo>
                  <a:lnTo>
                    <a:pt x="12187" y="21600"/>
                  </a:lnTo>
                  <a:lnTo>
                    <a:pt x="21600" y="9890"/>
                  </a:lnTo>
                  <a:lnTo>
                    <a:pt x="20767" y="5719"/>
                  </a:lnTo>
                  <a:lnTo>
                    <a:pt x="11390" y="0"/>
                  </a:lnTo>
                  <a:close/>
                  <a:moveTo>
                    <a:pt x="12641" y="5625"/>
                  </a:moveTo>
                  <a:lnTo>
                    <a:pt x="17079" y="8332"/>
                  </a:lnTo>
                  <a:lnTo>
                    <a:pt x="16765" y="8723"/>
                  </a:lnTo>
                  <a:lnTo>
                    <a:pt x="12326" y="6016"/>
                  </a:lnTo>
                  <a:lnTo>
                    <a:pt x="12641" y="5625"/>
                  </a:lnTo>
                  <a:close/>
                  <a:moveTo>
                    <a:pt x="7323" y="8127"/>
                  </a:moveTo>
                  <a:lnTo>
                    <a:pt x="16200" y="13540"/>
                  </a:lnTo>
                  <a:lnTo>
                    <a:pt x="15894" y="13920"/>
                  </a:lnTo>
                  <a:lnTo>
                    <a:pt x="7017" y="8506"/>
                  </a:lnTo>
                  <a:lnTo>
                    <a:pt x="7323" y="8127"/>
                  </a:lnTo>
                  <a:close/>
                  <a:moveTo>
                    <a:pt x="5778" y="10048"/>
                  </a:moveTo>
                  <a:lnTo>
                    <a:pt x="14655" y="15462"/>
                  </a:lnTo>
                  <a:lnTo>
                    <a:pt x="14340" y="15853"/>
                  </a:lnTo>
                  <a:lnTo>
                    <a:pt x="5463" y="10439"/>
                  </a:lnTo>
                  <a:lnTo>
                    <a:pt x="5778" y="10048"/>
                  </a:lnTo>
                  <a:close/>
                  <a:moveTo>
                    <a:pt x="4233" y="11970"/>
                  </a:moveTo>
                  <a:lnTo>
                    <a:pt x="8671" y="14677"/>
                  </a:lnTo>
                  <a:lnTo>
                    <a:pt x="8357" y="15068"/>
                  </a:lnTo>
                  <a:lnTo>
                    <a:pt x="3918" y="12361"/>
                  </a:lnTo>
                  <a:lnTo>
                    <a:pt x="4233" y="11970"/>
                  </a:ln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194" name="Shape 34195"/>
            <p:cNvSpPr/>
            <p:nvPr/>
          </p:nvSpPr>
          <p:spPr>
            <a:xfrm>
              <a:off x="1455091" y="1548913"/>
              <a:ext cx="133464" cy="155681"/>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195" name="Shape 34196"/>
            <p:cNvSpPr/>
            <p:nvPr/>
          </p:nvSpPr>
          <p:spPr>
            <a:xfrm>
              <a:off x="1136834" y="-1"/>
              <a:ext cx="370557" cy="218069"/>
            </a:xfrm>
            <a:custGeom>
              <a:avLst/>
              <a:gdLst/>
              <a:ahLst/>
              <a:cxnLst>
                <a:cxn ang="0">
                  <a:pos x="wd2" y="hd2"/>
                </a:cxn>
                <a:cxn ang="5400000">
                  <a:pos x="wd2" y="hd2"/>
                </a:cxn>
                <a:cxn ang="10800000">
                  <a:pos x="wd2" y="hd2"/>
                </a:cxn>
                <a:cxn ang="16200000">
                  <a:pos x="wd2" y="hd2"/>
                </a:cxn>
              </a:cxnLst>
              <a:rect l="0" t="0" r="r" b="b"/>
              <a:pathLst>
                <a:path w="21600" h="21600" extrusionOk="0">
                  <a:moveTo>
                    <a:pt x="0" y="15895"/>
                  </a:moveTo>
                  <a:cubicBezTo>
                    <a:pt x="2602" y="16630"/>
                    <a:pt x="4225" y="13961"/>
                    <a:pt x="5624" y="11197"/>
                  </a:cubicBezTo>
                  <a:cubicBezTo>
                    <a:pt x="6473" y="14530"/>
                    <a:pt x="7574" y="17859"/>
                    <a:pt x="10123" y="18579"/>
                  </a:cubicBezTo>
                  <a:cubicBezTo>
                    <a:pt x="12646" y="19291"/>
                    <a:pt x="14269" y="16784"/>
                    <a:pt x="15641" y="14112"/>
                  </a:cubicBezTo>
                  <a:cubicBezTo>
                    <a:pt x="16494" y="17483"/>
                    <a:pt x="17585" y="20872"/>
                    <a:pt x="20164" y="21600"/>
                  </a:cubicBezTo>
                  <a:lnTo>
                    <a:pt x="20353" y="19555"/>
                  </a:lnTo>
                  <a:cubicBezTo>
                    <a:pt x="18170" y="18939"/>
                    <a:pt x="17341" y="15971"/>
                    <a:pt x="16486" y="12469"/>
                  </a:cubicBezTo>
                  <a:cubicBezTo>
                    <a:pt x="17922" y="9562"/>
                    <a:pt x="19218" y="7126"/>
                    <a:pt x="21427" y="7750"/>
                  </a:cubicBezTo>
                  <a:lnTo>
                    <a:pt x="21600" y="5701"/>
                  </a:lnTo>
                  <a:cubicBezTo>
                    <a:pt x="18998" y="4966"/>
                    <a:pt x="17363" y="7639"/>
                    <a:pt x="15964" y="10403"/>
                  </a:cubicBezTo>
                  <a:cubicBezTo>
                    <a:pt x="15115" y="7072"/>
                    <a:pt x="14006" y="3768"/>
                    <a:pt x="11458" y="3048"/>
                  </a:cubicBezTo>
                  <a:cubicBezTo>
                    <a:pt x="8930" y="2335"/>
                    <a:pt x="7330" y="4841"/>
                    <a:pt x="5956" y="7519"/>
                  </a:cubicBezTo>
                  <a:cubicBezTo>
                    <a:pt x="5103" y="4143"/>
                    <a:pt x="4006" y="730"/>
                    <a:pt x="1424" y="0"/>
                  </a:cubicBezTo>
                  <a:cubicBezTo>
                    <a:pt x="1424" y="0"/>
                    <a:pt x="1247" y="2048"/>
                    <a:pt x="1247" y="2048"/>
                  </a:cubicBezTo>
                  <a:cubicBezTo>
                    <a:pt x="3436" y="2666"/>
                    <a:pt x="4253" y="5647"/>
                    <a:pt x="5111" y="9162"/>
                  </a:cubicBezTo>
                  <a:cubicBezTo>
                    <a:pt x="3678" y="12062"/>
                    <a:pt x="2378" y="14476"/>
                    <a:pt x="172" y="13853"/>
                  </a:cubicBezTo>
                  <a:lnTo>
                    <a:pt x="0" y="15895"/>
                  </a:lnTo>
                  <a:close/>
                  <a:moveTo>
                    <a:pt x="491" y="12600"/>
                  </a:moveTo>
                  <a:cubicBezTo>
                    <a:pt x="875" y="12701"/>
                    <a:pt x="1223" y="12685"/>
                    <a:pt x="1549" y="12580"/>
                  </a:cubicBezTo>
                  <a:cubicBezTo>
                    <a:pt x="1549" y="12580"/>
                    <a:pt x="2321" y="3967"/>
                    <a:pt x="2321" y="3967"/>
                  </a:cubicBezTo>
                  <a:cubicBezTo>
                    <a:pt x="2030" y="3690"/>
                    <a:pt x="1699" y="3489"/>
                    <a:pt x="1315" y="3377"/>
                  </a:cubicBezTo>
                  <a:lnTo>
                    <a:pt x="491" y="12600"/>
                  </a:lnTo>
                  <a:close/>
                  <a:moveTo>
                    <a:pt x="2634" y="11814"/>
                  </a:moveTo>
                  <a:cubicBezTo>
                    <a:pt x="3034" y="11431"/>
                    <a:pt x="3403" y="10892"/>
                    <a:pt x="3769" y="10250"/>
                  </a:cubicBezTo>
                  <a:lnTo>
                    <a:pt x="4033" y="7350"/>
                  </a:lnTo>
                  <a:cubicBezTo>
                    <a:pt x="3797" y="6543"/>
                    <a:pt x="3542" y="5828"/>
                    <a:pt x="3229" y="5249"/>
                  </a:cubicBezTo>
                  <a:lnTo>
                    <a:pt x="2634" y="11814"/>
                  </a:lnTo>
                  <a:close/>
                  <a:moveTo>
                    <a:pt x="6469" y="9554"/>
                  </a:moveTo>
                  <a:cubicBezTo>
                    <a:pt x="7855" y="6764"/>
                    <a:pt x="9142" y="4492"/>
                    <a:pt x="11285" y="5097"/>
                  </a:cubicBezTo>
                  <a:cubicBezTo>
                    <a:pt x="13446" y="5708"/>
                    <a:pt x="14271" y="8612"/>
                    <a:pt x="15117" y="12067"/>
                  </a:cubicBezTo>
                  <a:cubicBezTo>
                    <a:pt x="13735" y="14848"/>
                    <a:pt x="12450" y="17138"/>
                    <a:pt x="10312" y="16534"/>
                  </a:cubicBezTo>
                  <a:cubicBezTo>
                    <a:pt x="8151" y="15924"/>
                    <a:pt x="7315" y="13008"/>
                    <a:pt x="6469" y="9554"/>
                  </a:cubicBezTo>
                  <a:close/>
                  <a:moveTo>
                    <a:pt x="7926" y="11848"/>
                  </a:moveTo>
                  <a:cubicBezTo>
                    <a:pt x="8206" y="12791"/>
                    <a:pt x="8514" y="13618"/>
                    <a:pt x="8887" y="14290"/>
                  </a:cubicBezTo>
                  <a:lnTo>
                    <a:pt x="9579" y="6388"/>
                  </a:lnTo>
                  <a:cubicBezTo>
                    <a:pt x="9109" y="6822"/>
                    <a:pt x="8677" y="7447"/>
                    <a:pt x="8249" y="8189"/>
                  </a:cubicBezTo>
                  <a:lnTo>
                    <a:pt x="7926" y="11848"/>
                  </a:lnTo>
                  <a:close/>
                  <a:moveTo>
                    <a:pt x="9896" y="14953"/>
                  </a:moveTo>
                  <a:cubicBezTo>
                    <a:pt x="10099" y="15084"/>
                    <a:pt x="10315" y="15184"/>
                    <a:pt x="10557" y="15248"/>
                  </a:cubicBezTo>
                  <a:cubicBezTo>
                    <a:pt x="10679" y="15281"/>
                    <a:pt x="10797" y="15298"/>
                    <a:pt x="10912" y="15309"/>
                  </a:cubicBezTo>
                  <a:lnTo>
                    <a:pt x="11755" y="6255"/>
                  </a:lnTo>
                  <a:cubicBezTo>
                    <a:pt x="11643" y="6205"/>
                    <a:pt x="11527" y="6163"/>
                    <a:pt x="11404" y="6131"/>
                  </a:cubicBezTo>
                  <a:cubicBezTo>
                    <a:pt x="11163" y="6066"/>
                    <a:pt x="10938" y="6048"/>
                    <a:pt x="10721" y="6066"/>
                  </a:cubicBezTo>
                  <a:lnTo>
                    <a:pt x="9896" y="14953"/>
                  </a:lnTo>
                  <a:close/>
                  <a:moveTo>
                    <a:pt x="12018" y="15401"/>
                  </a:moveTo>
                  <a:cubicBezTo>
                    <a:pt x="12451" y="15112"/>
                    <a:pt x="12844" y="14657"/>
                    <a:pt x="13226" y="14085"/>
                  </a:cubicBezTo>
                  <a:lnTo>
                    <a:pt x="13671" y="9231"/>
                  </a:lnTo>
                  <a:cubicBezTo>
                    <a:pt x="13409" y="8483"/>
                    <a:pt x="13115" y="7842"/>
                    <a:pt x="12755" y="7338"/>
                  </a:cubicBezTo>
                  <a:lnTo>
                    <a:pt x="12018" y="15401"/>
                  </a:lnTo>
                  <a:close/>
                  <a:moveTo>
                    <a:pt x="17569" y="14225"/>
                  </a:moveTo>
                  <a:cubicBezTo>
                    <a:pt x="17809" y="14981"/>
                    <a:pt x="18068" y="15640"/>
                    <a:pt x="18381" y="16171"/>
                  </a:cubicBezTo>
                  <a:lnTo>
                    <a:pt x="18883" y="9826"/>
                  </a:lnTo>
                  <a:cubicBezTo>
                    <a:pt x="18496" y="10227"/>
                    <a:pt x="18140" y="10774"/>
                    <a:pt x="17789" y="11421"/>
                  </a:cubicBezTo>
                  <a:lnTo>
                    <a:pt x="17569" y="14225"/>
                  </a:lnTo>
                  <a:close/>
                  <a:moveTo>
                    <a:pt x="19556" y="17463"/>
                  </a:moveTo>
                  <a:cubicBezTo>
                    <a:pt x="19840" y="17716"/>
                    <a:pt x="20160" y="17896"/>
                    <a:pt x="20532" y="17987"/>
                  </a:cubicBezTo>
                  <a:lnTo>
                    <a:pt x="21280" y="9117"/>
                  </a:lnTo>
                  <a:cubicBezTo>
                    <a:pt x="20907" y="9037"/>
                    <a:pt x="20569" y="9067"/>
                    <a:pt x="20254" y="9182"/>
                  </a:cubicBezTo>
                  <a:cubicBezTo>
                    <a:pt x="20254" y="9182"/>
                    <a:pt x="19556" y="17463"/>
                    <a:pt x="19556" y="17463"/>
                  </a:cubicBezTo>
                  <a:close/>
                </a:path>
              </a:pathLst>
            </a:custGeom>
            <a:solidFill>
              <a:srgbClr val="D9D9D9"/>
            </a:solidFill>
            <a:ln w="12700" cap="flat">
              <a:noFill/>
              <a:miter lim="400000"/>
            </a:ln>
            <a:effectLst/>
          </p:spPr>
          <p:txBody>
            <a:bodyPr wrap="square" lIns="45719" tIns="45719" rIns="45719" bIns="45719" numCol="1" anchor="t">
              <a:noAutofit/>
            </a:bodyPr>
            <a:lstStyle/>
            <a:p>
              <a:pPr>
                <a:defRPr>
                  <a:latin typeface="Lato Light"/>
                  <a:ea typeface="Lato Light"/>
                  <a:cs typeface="Lato Light"/>
                  <a:sym typeface="Lato Light"/>
                </a:defRPr>
              </a:pPr>
              <a:endParaRPr/>
            </a:p>
          </p:txBody>
        </p:sp>
        <p:sp>
          <p:nvSpPr>
            <p:cNvPr id="196" name="Shape 34197"/>
            <p:cNvSpPr/>
            <p:nvPr/>
          </p:nvSpPr>
          <p:spPr>
            <a:xfrm>
              <a:off x="1595862" y="136984"/>
              <a:ext cx="178122" cy="198138"/>
            </a:xfrm>
            <a:custGeom>
              <a:avLst/>
              <a:gdLst/>
              <a:ahLst/>
              <a:cxnLst>
                <a:cxn ang="0">
                  <a:pos x="wd2" y="hd2"/>
                </a:cxn>
                <a:cxn ang="5400000">
                  <a:pos x="wd2" y="hd2"/>
                </a:cxn>
                <a:cxn ang="10800000">
                  <a:pos x="wd2" y="hd2"/>
                </a:cxn>
                <a:cxn ang="16200000">
                  <a:pos x="wd2" y="hd2"/>
                </a:cxn>
              </a:cxnLst>
              <a:rect l="0" t="0" r="r" b="b"/>
              <a:pathLst>
                <a:path w="21272" h="21285" extrusionOk="0">
                  <a:moveTo>
                    <a:pt x="7646" y="529"/>
                  </a:moveTo>
                  <a:cubicBezTo>
                    <a:pt x="7990" y="7"/>
                    <a:pt x="8716" y="-158"/>
                    <a:pt x="9266" y="168"/>
                  </a:cubicBezTo>
                  <a:lnTo>
                    <a:pt x="20724" y="6954"/>
                  </a:lnTo>
                  <a:cubicBezTo>
                    <a:pt x="21274" y="7280"/>
                    <a:pt x="21435" y="7971"/>
                    <a:pt x="21091" y="8493"/>
                  </a:cubicBezTo>
                  <a:lnTo>
                    <a:pt x="13003" y="20763"/>
                  </a:lnTo>
                  <a:cubicBezTo>
                    <a:pt x="12659" y="21284"/>
                    <a:pt x="11938" y="21442"/>
                    <a:pt x="11388" y="21116"/>
                  </a:cubicBezTo>
                  <a:lnTo>
                    <a:pt x="8398" y="19345"/>
                  </a:lnTo>
                  <a:lnTo>
                    <a:pt x="10574" y="16044"/>
                  </a:lnTo>
                  <a:cubicBezTo>
                    <a:pt x="10918" y="15523"/>
                    <a:pt x="10752" y="14839"/>
                    <a:pt x="10202" y="14513"/>
                  </a:cubicBezTo>
                  <a:lnTo>
                    <a:pt x="8206" y="13331"/>
                  </a:lnTo>
                  <a:cubicBezTo>
                    <a:pt x="7656" y="13006"/>
                    <a:pt x="6935" y="13163"/>
                    <a:pt x="6591" y="13685"/>
                  </a:cubicBezTo>
                  <a:lnTo>
                    <a:pt x="4415" y="16986"/>
                  </a:lnTo>
                  <a:lnTo>
                    <a:pt x="1926" y="15512"/>
                  </a:lnTo>
                  <a:cubicBezTo>
                    <a:pt x="1376" y="15186"/>
                    <a:pt x="1202" y="14498"/>
                    <a:pt x="1545" y="13976"/>
                  </a:cubicBezTo>
                  <a:lnTo>
                    <a:pt x="552" y="13387"/>
                  </a:lnTo>
                  <a:cubicBezTo>
                    <a:pt x="2" y="13062"/>
                    <a:pt x="-165" y="12378"/>
                    <a:pt x="179" y="11857"/>
                  </a:cubicBezTo>
                  <a:lnTo>
                    <a:pt x="7646" y="529"/>
                  </a:lnTo>
                  <a:close/>
                  <a:moveTo>
                    <a:pt x="8332" y="1585"/>
                  </a:moveTo>
                  <a:lnTo>
                    <a:pt x="1799" y="11496"/>
                  </a:lnTo>
                  <a:cubicBezTo>
                    <a:pt x="1799" y="11496"/>
                    <a:pt x="1170" y="12444"/>
                    <a:pt x="2166" y="13034"/>
                  </a:cubicBezTo>
                  <a:lnTo>
                    <a:pt x="9326" y="2173"/>
                  </a:lnTo>
                  <a:cubicBezTo>
                    <a:pt x="9498" y="1913"/>
                    <a:pt x="9416" y="1577"/>
                    <a:pt x="9141" y="1414"/>
                  </a:cubicBezTo>
                  <a:cubicBezTo>
                    <a:pt x="8866" y="1251"/>
                    <a:pt x="8504" y="1324"/>
                    <a:pt x="8332" y="1585"/>
                  </a:cubicBezTo>
                  <a:close/>
                  <a:moveTo>
                    <a:pt x="6784" y="14449"/>
                  </a:moveTo>
                  <a:cubicBezTo>
                    <a:pt x="7128" y="13927"/>
                    <a:pt x="7849" y="13769"/>
                    <a:pt x="8399" y="14095"/>
                  </a:cubicBezTo>
                  <a:lnTo>
                    <a:pt x="9393" y="14684"/>
                  </a:lnTo>
                  <a:cubicBezTo>
                    <a:pt x="9943" y="15010"/>
                    <a:pt x="10109" y="15693"/>
                    <a:pt x="9766" y="16215"/>
                  </a:cubicBezTo>
                  <a:lnTo>
                    <a:pt x="7897" y="19049"/>
                  </a:lnTo>
                  <a:cubicBezTo>
                    <a:pt x="7554" y="19570"/>
                    <a:pt x="6827" y="19735"/>
                    <a:pt x="6277" y="19410"/>
                  </a:cubicBezTo>
                  <a:lnTo>
                    <a:pt x="5284" y="18821"/>
                  </a:lnTo>
                  <a:cubicBezTo>
                    <a:pt x="4733" y="18495"/>
                    <a:pt x="4572" y="17804"/>
                    <a:pt x="4916" y="17283"/>
                  </a:cubicBezTo>
                  <a:lnTo>
                    <a:pt x="6784" y="14449"/>
                  </a:lnTo>
                  <a:close/>
                  <a:moveTo>
                    <a:pt x="7465" y="15512"/>
                  </a:moveTo>
                  <a:cubicBezTo>
                    <a:pt x="7293" y="15773"/>
                    <a:pt x="7369" y="16116"/>
                    <a:pt x="7645" y="16279"/>
                  </a:cubicBezTo>
                  <a:cubicBezTo>
                    <a:pt x="7920" y="16442"/>
                    <a:pt x="8287" y="16362"/>
                    <a:pt x="8459" y="16101"/>
                  </a:cubicBezTo>
                  <a:cubicBezTo>
                    <a:pt x="8630" y="15840"/>
                    <a:pt x="8546" y="15492"/>
                    <a:pt x="8271" y="15329"/>
                  </a:cubicBezTo>
                  <a:cubicBezTo>
                    <a:pt x="7995" y="15166"/>
                    <a:pt x="7637" y="15251"/>
                    <a:pt x="7465" y="15512"/>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197" name="Shape 34198"/>
            <p:cNvSpPr/>
            <p:nvPr/>
          </p:nvSpPr>
          <p:spPr>
            <a:xfrm>
              <a:off x="674483" y="25493"/>
              <a:ext cx="191391" cy="311632"/>
            </a:xfrm>
            <a:custGeom>
              <a:avLst/>
              <a:gdLst/>
              <a:ahLst/>
              <a:cxnLst>
                <a:cxn ang="0">
                  <a:pos x="wd2" y="hd2"/>
                </a:cxn>
                <a:cxn ang="5400000">
                  <a:pos x="wd2" y="hd2"/>
                </a:cxn>
                <a:cxn ang="10800000">
                  <a:pos x="wd2" y="hd2"/>
                </a:cxn>
                <a:cxn ang="16200000">
                  <a:pos x="wd2" y="hd2"/>
                </a:cxn>
              </a:cxnLst>
              <a:rect l="0" t="0" r="r" b="b"/>
              <a:pathLst>
                <a:path w="21220" h="21353" extrusionOk="0">
                  <a:moveTo>
                    <a:pt x="15021" y="3564"/>
                  </a:moveTo>
                  <a:lnTo>
                    <a:pt x="1858" y="5543"/>
                  </a:lnTo>
                  <a:lnTo>
                    <a:pt x="6199" y="17788"/>
                  </a:lnTo>
                  <a:lnTo>
                    <a:pt x="19362" y="15809"/>
                  </a:lnTo>
                  <a:cubicBezTo>
                    <a:pt x="19362" y="15809"/>
                    <a:pt x="15021" y="3564"/>
                    <a:pt x="15021" y="3564"/>
                  </a:cubicBezTo>
                  <a:close/>
                  <a:moveTo>
                    <a:pt x="10139" y="2364"/>
                  </a:moveTo>
                  <a:lnTo>
                    <a:pt x="5438" y="3070"/>
                  </a:lnTo>
                  <a:cubicBezTo>
                    <a:pt x="5178" y="3109"/>
                    <a:pt x="5016" y="3278"/>
                    <a:pt x="5076" y="3447"/>
                  </a:cubicBezTo>
                  <a:cubicBezTo>
                    <a:pt x="5136" y="3616"/>
                    <a:pt x="5395" y="3722"/>
                    <a:pt x="5655" y="3683"/>
                  </a:cubicBezTo>
                  <a:lnTo>
                    <a:pt x="10356" y="2976"/>
                  </a:lnTo>
                  <a:cubicBezTo>
                    <a:pt x="10615" y="2937"/>
                    <a:pt x="10777" y="2768"/>
                    <a:pt x="10717" y="2599"/>
                  </a:cubicBezTo>
                  <a:cubicBezTo>
                    <a:pt x="10657" y="2430"/>
                    <a:pt x="10398" y="2325"/>
                    <a:pt x="10139" y="2364"/>
                  </a:cubicBezTo>
                  <a:close/>
                  <a:moveTo>
                    <a:pt x="14119" y="19177"/>
                  </a:moveTo>
                  <a:cubicBezTo>
                    <a:pt x="14897" y="19060"/>
                    <a:pt x="15383" y="18554"/>
                    <a:pt x="15204" y="18046"/>
                  </a:cubicBezTo>
                  <a:cubicBezTo>
                    <a:pt x="15024" y="17539"/>
                    <a:pt x="14246" y="17223"/>
                    <a:pt x="13468" y="17340"/>
                  </a:cubicBezTo>
                  <a:cubicBezTo>
                    <a:pt x="12689" y="17457"/>
                    <a:pt x="12203" y="17963"/>
                    <a:pt x="12383" y="18470"/>
                  </a:cubicBezTo>
                  <a:cubicBezTo>
                    <a:pt x="12563" y="18978"/>
                    <a:pt x="13340" y="19294"/>
                    <a:pt x="14119" y="19177"/>
                  </a:cubicBezTo>
                  <a:close/>
                  <a:moveTo>
                    <a:pt x="19724" y="19624"/>
                  </a:moveTo>
                  <a:lnTo>
                    <a:pt x="8442" y="21320"/>
                  </a:lnTo>
                  <a:cubicBezTo>
                    <a:pt x="7403" y="21476"/>
                    <a:pt x="6367" y="21054"/>
                    <a:pt x="6127" y="20378"/>
                  </a:cubicBezTo>
                  <a:lnTo>
                    <a:pt x="50" y="3235"/>
                  </a:lnTo>
                  <a:cubicBezTo>
                    <a:pt x="-190" y="2559"/>
                    <a:pt x="458" y="1884"/>
                    <a:pt x="1496" y="1728"/>
                  </a:cubicBezTo>
                  <a:lnTo>
                    <a:pt x="12778" y="32"/>
                  </a:lnTo>
                  <a:cubicBezTo>
                    <a:pt x="13817" y="-124"/>
                    <a:pt x="14853" y="298"/>
                    <a:pt x="15093" y="974"/>
                  </a:cubicBezTo>
                  <a:lnTo>
                    <a:pt x="21170" y="18117"/>
                  </a:lnTo>
                  <a:cubicBezTo>
                    <a:pt x="21410" y="18793"/>
                    <a:pt x="20762" y="19468"/>
                    <a:pt x="19724" y="19624"/>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198" name="Shape 34199"/>
            <p:cNvSpPr/>
            <p:nvPr/>
          </p:nvSpPr>
          <p:spPr>
            <a:xfrm>
              <a:off x="910925" y="2088"/>
              <a:ext cx="166276" cy="222518"/>
            </a:xfrm>
            <a:custGeom>
              <a:avLst/>
              <a:gdLst/>
              <a:ahLst/>
              <a:cxnLst>
                <a:cxn ang="0">
                  <a:pos x="wd2" y="hd2"/>
                </a:cxn>
                <a:cxn ang="5400000">
                  <a:pos x="wd2" y="hd2"/>
                </a:cxn>
                <a:cxn ang="10800000">
                  <a:pos x="wd2" y="hd2"/>
                </a:cxn>
                <a:cxn ang="16200000">
                  <a:pos x="wd2" y="hd2"/>
                </a:cxn>
              </a:cxnLst>
              <a:rect l="0" t="0" r="r" b="b"/>
              <a:pathLst>
                <a:path w="21600" h="21600" extrusionOk="0">
                  <a:moveTo>
                    <a:pt x="0" y="837"/>
                  </a:moveTo>
                  <a:lnTo>
                    <a:pt x="1844" y="21600"/>
                  </a:lnTo>
                  <a:lnTo>
                    <a:pt x="21600" y="20512"/>
                  </a:lnTo>
                  <a:lnTo>
                    <a:pt x="20076" y="3352"/>
                  </a:lnTo>
                  <a:lnTo>
                    <a:pt x="15202" y="0"/>
                  </a:lnTo>
                  <a:lnTo>
                    <a:pt x="0" y="837"/>
                  </a:lnTo>
                  <a:close/>
                  <a:moveTo>
                    <a:pt x="6705" y="5273"/>
                  </a:moveTo>
                  <a:lnTo>
                    <a:pt x="13900" y="4876"/>
                  </a:lnTo>
                  <a:lnTo>
                    <a:pt x="13951" y="5450"/>
                  </a:lnTo>
                  <a:lnTo>
                    <a:pt x="6756" y="5846"/>
                  </a:lnTo>
                  <a:lnTo>
                    <a:pt x="6705" y="5273"/>
                  </a:lnTo>
                  <a:close/>
                  <a:moveTo>
                    <a:pt x="3609" y="11120"/>
                  </a:moveTo>
                  <a:lnTo>
                    <a:pt x="18000" y="10328"/>
                  </a:lnTo>
                  <a:lnTo>
                    <a:pt x="18049" y="10884"/>
                  </a:lnTo>
                  <a:lnTo>
                    <a:pt x="3658" y="11677"/>
                  </a:lnTo>
                  <a:lnTo>
                    <a:pt x="3609" y="11120"/>
                  </a:lnTo>
                  <a:close/>
                  <a:moveTo>
                    <a:pt x="3859" y="13936"/>
                  </a:moveTo>
                  <a:lnTo>
                    <a:pt x="18250" y="13144"/>
                  </a:lnTo>
                  <a:lnTo>
                    <a:pt x="18301" y="13717"/>
                  </a:lnTo>
                  <a:lnTo>
                    <a:pt x="3910" y="14509"/>
                  </a:lnTo>
                  <a:lnTo>
                    <a:pt x="3859" y="13936"/>
                  </a:lnTo>
                  <a:close/>
                  <a:moveTo>
                    <a:pt x="4109" y="16753"/>
                  </a:moveTo>
                  <a:lnTo>
                    <a:pt x="11305" y="16357"/>
                  </a:lnTo>
                  <a:lnTo>
                    <a:pt x="11356" y="16930"/>
                  </a:lnTo>
                  <a:lnTo>
                    <a:pt x="4160" y="17326"/>
                  </a:lnTo>
                  <a:lnTo>
                    <a:pt x="4109" y="16753"/>
                  </a:lnTo>
                  <a:close/>
                </a:path>
              </a:pathLst>
            </a:custGeom>
            <a:solidFill>
              <a:schemeClr val="accent1"/>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199" name="Shape 34200"/>
            <p:cNvSpPr/>
            <p:nvPr/>
          </p:nvSpPr>
          <p:spPr>
            <a:xfrm>
              <a:off x="1178605" y="1206547"/>
              <a:ext cx="197668" cy="211007"/>
            </a:xfrm>
            <a:custGeom>
              <a:avLst/>
              <a:gdLst/>
              <a:ahLst/>
              <a:cxnLst>
                <a:cxn ang="0">
                  <a:pos x="wd2" y="hd2"/>
                </a:cxn>
                <a:cxn ang="5400000">
                  <a:pos x="wd2" y="hd2"/>
                </a:cxn>
                <a:cxn ang="10800000">
                  <a:pos x="wd2" y="hd2"/>
                </a:cxn>
                <a:cxn ang="16200000">
                  <a:pos x="wd2" y="hd2"/>
                </a:cxn>
              </a:cxnLst>
              <a:rect l="0" t="0" r="r" b="b"/>
              <a:pathLst>
                <a:path w="21273" h="21600" extrusionOk="0">
                  <a:moveTo>
                    <a:pt x="0" y="8656"/>
                  </a:moveTo>
                  <a:lnTo>
                    <a:pt x="3891" y="13472"/>
                  </a:lnTo>
                  <a:cubicBezTo>
                    <a:pt x="3891" y="13472"/>
                    <a:pt x="5113" y="13644"/>
                    <a:pt x="5432" y="12623"/>
                  </a:cubicBezTo>
                  <a:cubicBezTo>
                    <a:pt x="5784" y="11492"/>
                    <a:pt x="7687" y="9934"/>
                    <a:pt x="9148" y="11824"/>
                  </a:cubicBezTo>
                  <a:cubicBezTo>
                    <a:pt x="10609" y="13713"/>
                    <a:pt x="9118" y="15051"/>
                    <a:pt x="7911" y="15308"/>
                  </a:cubicBezTo>
                  <a:cubicBezTo>
                    <a:pt x="6818" y="15541"/>
                    <a:pt x="6446" y="16635"/>
                    <a:pt x="6446" y="16635"/>
                  </a:cubicBezTo>
                  <a:lnTo>
                    <a:pt x="10458" y="21600"/>
                  </a:lnTo>
                  <a:lnTo>
                    <a:pt x="14739" y="18125"/>
                  </a:lnTo>
                  <a:cubicBezTo>
                    <a:pt x="14739" y="18125"/>
                    <a:pt x="14656" y="17235"/>
                    <a:pt x="13766" y="16921"/>
                  </a:cubicBezTo>
                  <a:cubicBezTo>
                    <a:pt x="12685" y="16541"/>
                    <a:pt x="11239" y="14858"/>
                    <a:pt x="13261" y="13217"/>
                  </a:cubicBezTo>
                  <a:cubicBezTo>
                    <a:pt x="15282" y="11577"/>
                    <a:pt x="16620" y="13268"/>
                    <a:pt x="16756" y="14619"/>
                  </a:cubicBezTo>
                  <a:cubicBezTo>
                    <a:pt x="16858" y="15631"/>
                    <a:pt x="17668" y="15748"/>
                    <a:pt x="17668" y="15748"/>
                  </a:cubicBezTo>
                  <a:lnTo>
                    <a:pt x="21273" y="12822"/>
                  </a:lnTo>
                  <a:cubicBezTo>
                    <a:pt x="21273" y="12822"/>
                    <a:pt x="18291" y="9357"/>
                    <a:pt x="17693" y="8295"/>
                  </a:cubicBezTo>
                  <a:cubicBezTo>
                    <a:pt x="17052" y="7158"/>
                    <a:pt x="18759" y="6911"/>
                    <a:pt x="19060" y="6845"/>
                  </a:cubicBezTo>
                  <a:cubicBezTo>
                    <a:pt x="20796" y="6467"/>
                    <a:pt x="21600" y="4760"/>
                    <a:pt x="20175" y="2996"/>
                  </a:cubicBezTo>
                  <a:cubicBezTo>
                    <a:pt x="18749" y="1232"/>
                    <a:pt x="16519" y="2306"/>
                    <a:pt x="16165" y="3733"/>
                  </a:cubicBezTo>
                  <a:cubicBezTo>
                    <a:pt x="15902" y="4793"/>
                    <a:pt x="15415" y="5326"/>
                    <a:pt x="14915" y="4919"/>
                  </a:cubicBezTo>
                  <a:cubicBezTo>
                    <a:pt x="13746" y="3966"/>
                    <a:pt x="10665" y="0"/>
                    <a:pt x="10665" y="0"/>
                  </a:cubicBezTo>
                  <a:lnTo>
                    <a:pt x="7285" y="2743"/>
                  </a:lnTo>
                  <a:cubicBezTo>
                    <a:pt x="7285" y="2743"/>
                    <a:pt x="7256" y="4048"/>
                    <a:pt x="8291" y="4295"/>
                  </a:cubicBezTo>
                  <a:cubicBezTo>
                    <a:pt x="9849" y="4668"/>
                    <a:pt x="10626" y="6514"/>
                    <a:pt x="9021" y="7816"/>
                  </a:cubicBezTo>
                  <a:cubicBezTo>
                    <a:pt x="7417" y="9118"/>
                    <a:pt x="5847" y="8156"/>
                    <a:pt x="5733" y="6515"/>
                  </a:cubicBezTo>
                  <a:cubicBezTo>
                    <a:pt x="5669" y="5595"/>
                    <a:pt x="4421" y="5079"/>
                    <a:pt x="4421" y="5079"/>
                  </a:cubicBezTo>
                  <a:cubicBezTo>
                    <a:pt x="4421" y="5079"/>
                    <a:pt x="0" y="8656"/>
                    <a:pt x="0" y="8656"/>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200" name="Shape 34201"/>
            <p:cNvSpPr/>
            <p:nvPr/>
          </p:nvSpPr>
          <p:spPr>
            <a:xfrm>
              <a:off x="1009311" y="529026"/>
              <a:ext cx="135932" cy="124602"/>
            </a:xfrm>
            <a:custGeom>
              <a:avLst/>
              <a:gdLst/>
              <a:ahLst/>
              <a:cxnLst>
                <a:cxn ang="0">
                  <a:pos x="wd2" y="hd2"/>
                </a:cxn>
                <a:cxn ang="5400000">
                  <a:pos x="wd2" y="hd2"/>
                </a:cxn>
                <a:cxn ang="10800000">
                  <a:pos x="wd2" y="hd2"/>
                </a:cxn>
                <a:cxn ang="16200000">
                  <a:pos x="wd2" y="hd2"/>
                </a:cxn>
              </a:cxnLst>
              <a:rect l="0" t="0" r="r" b="b"/>
              <a:pathLst>
                <a:path w="21557" h="21600" extrusionOk="0">
                  <a:moveTo>
                    <a:pt x="0" y="307"/>
                  </a:moveTo>
                  <a:lnTo>
                    <a:pt x="120" y="8229"/>
                  </a:lnTo>
                  <a:cubicBezTo>
                    <a:pt x="120" y="8229"/>
                    <a:pt x="1074" y="9367"/>
                    <a:pt x="2052" y="8590"/>
                  </a:cubicBezTo>
                  <a:cubicBezTo>
                    <a:pt x="3133" y="7728"/>
                    <a:pt x="5865" y="7659"/>
                    <a:pt x="5855" y="10716"/>
                  </a:cubicBezTo>
                  <a:cubicBezTo>
                    <a:pt x="5845" y="13772"/>
                    <a:pt x="3624" y="13944"/>
                    <a:pt x="2389" y="13251"/>
                  </a:cubicBezTo>
                  <a:cubicBezTo>
                    <a:pt x="1272" y="12623"/>
                    <a:pt x="199" y="13432"/>
                    <a:pt x="199" y="13432"/>
                  </a:cubicBezTo>
                  <a:lnTo>
                    <a:pt x="323" y="21600"/>
                  </a:lnTo>
                  <a:lnTo>
                    <a:pt x="6451" y="21477"/>
                  </a:lnTo>
                  <a:cubicBezTo>
                    <a:pt x="6451" y="21477"/>
                    <a:pt x="6986" y="20514"/>
                    <a:pt x="6421" y="19495"/>
                  </a:cubicBezTo>
                  <a:cubicBezTo>
                    <a:pt x="5733" y="18260"/>
                    <a:pt x="5615" y="15424"/>
                    <a:pt x="8509" y="15365"/>
                  </a:cubicBezTo>
                  <a:cubicBezTo>
                    <a:pt x="11403" y="15307"/>
                    <a:pt x="11419" y="18067"/>
                    <a:pt x="10615" y="19535"/>
                  </a:cubicBezTo>
                  <a:cubicBezTo>
                    <a:pt x="10013" y="20636"/>
                    <a:pt x="10643" y="21392"/>
                    <a:pt x="10643" y="21392"/>
                  </a:cubicBezTo>
                  <a:lnTo>
                    <a:pt x="15804" y="21289"/>
                  </a:lnTo>
                  <a:cubicBezTo>
                    <a:pt x="15804" y="21289"/>
                    <a:pt x="15557" y="15444"/>
                    <a:pt x="15758" y="13903"/>
                  </a:cubicBezTo>
                  <a:cubicBezTo>
                    <a:pt x="15974" y="12251"/>
                    <a:pt x="17639" y="13349"/>
                    <a:pt x="17948" y="13520"/>
                  </a:cubicBezTo>
                  <a:cubicBezTo>
                    <a:pt x="19729" y="14509"/>
                    <a:pt x="21600" y="13423"/>
                    <a:pt x="21556" y="10521"/>
                  </a:cubicBezTo>
                  <a:cubicBezTo>
                    <a:pt x="21512" y="7619"/>
                    <a:pt x="18822" y="6942"/>
                    <a:pt x="17537" y="8101"/>
                  </a:cubicBezTo>
                  <a:cubicBezTo>
                    <a:pt x="16582" y="8962"/>
                    <a:pt x="15790" y="9114"/>
                    <a:pt x="15630" y="8309"/>
                  </a:cubicBezTo>
                  <a:cubicBezTo>
                    <a:pt x="15257" y="6427"/>
                    <a:pt x="15266" y="0"/>
                    <a:pt x="15266" y="0"/>
                  </a:cubicBezTo>
                  <a:lnTo>
                    <a:pt x="10428" y="97"/>
                  </a:lnTo>
                  <a:cubicBezTo>
                    <a:pt x="10428" y="97"/>
                    <a:pt x="9511" y="1388"/>
                    <a:pt x="10249" y="2454"/>
                  </a:cubicBezTo>
                  <a:cubicBezTo>
                    <a:pt x="11360" y="4059"/>
                    <a:pt x="10780" y="6532"/>
                    <a:pt x="8483" y="6578"/>
                  </a:cubicBezTo>
                  <a:cubicBezTo>
                    <a:pt x="6187" y="6624"/>
                    <a:pt x="5468" y="4417"/>
                    <a:pt x="6490" y="2673"/>
                  </a:cubicBezTo>
                  <a:cubicBezTo>
                    <a:pt x="7062" y="1695"/>
                    <a:pt x="6320" y="191"/>
                    <a:pt x="6320" y="191"/>
                  </a:cubicBezTo>
                  <a:cubicBezTo>
                    <a:pt x="6320" y="191"/>
                    <a:pt x="0" y="307"/>
                    <a:pt x="0" y="307"/>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201" name="Shape 34202"/>
            <p:cNvSpPr/>
            <p:nvPr/>
          </p:nvSpPr>
          <p:spPr>
            <a:xfrm>
              <a:off x="915784" y="2544747"/>
              <a:ext cx="209951" cy="144732"/>
            </a:xfrm>
            <a:custGeom>
              <a:avLst/>
              <a:gdLst/>
              <a:ahLst/>
              <a:cxnLst>
                <a:cxn ang="0">
                  <a:pos x="wd2" y="hd2"/>
                </a:cxn>
                <a:cxn ang="5400000">
                  <a:pos x="wd2" y="hd2"/>
                </a:cxn>
                <a:cxn ang="10800000">
                  <a:pos x="wd2" y="hd2"/>
                </a:cxn>
                <a:cxn ang="16200000">
                  <a:pos x="wd2" y="hd2"/>
                </a:cxn>
              </a:cxnLst>
              <a:rect l="0" t="0" r="r" b="b"/>
              <a:pathLst>
                <a:path w="21600" h="21600" extrusionOk="0">
                  <a:moveTo>
                    <a:pt x="18900" y="15429"/>
                  </a:moveTo>
                  <a:lnTo>
                    <a:pt x="2700" y="15429"/>
                  </a:lnTo>
                  <a:lnTo>
                    <a:pt x="2700" y="2057"/>
                  </a:lnTo>
                  <a:lnTo>
                    <a:pt x="18900" y="2057"/>
                  </a:lnTo>
                  <a:cubicBezTo>
                    <a:pt x="18900" y="2057"/>
                    <a:pt x="18900" y="15429"/>
                    <a:pt x="18900" y="15429"/>
                  </a:cubicBezTo>
                  <a:close/>
                  <a:moveTo>
                    <a:pt x="18900" y="0"/>
                  </a:moveTo>
                  <a:lnTo>
                    <a:pt x="2700" y="0"/>
                  </a:lnTo>
                  <a:cubicBezTo>
                    <a:pt x="1954" y="0"/>
                    <a:pt x="1350" y="922"/>
                    <a:pt x="1350" y="2057"/>
                  </a:cubicBezTo>
                  <a:cubicBezTo>
                    <a:pt x="1350" y="2057"/>
                    <a:pt x="1350" y="17486"/>
                    <a:pt x="1364" y="17486"/>
                  </a:cubicBezTo>
                  <a:lnTo>
                    <a:pt x="20235" y="17486"/>
                  </a:lnTo>
                  <a:cubicBezTo>
                    <a:pt x="20250" y="17486"/>
                    <a:pt x="20250" y="2057"/>
                    <a:pt x="20250" y="2057"/>
                  </a:cubicBezTo>
                  <a:cubicBezTo>
                    <a:pt x="20250" y="922"/>
                    <a:pt x="19646" y="0"/>
                    <a:pt x="18900" y="0"/>
                  </a:cubicBezTo>
                  <a:close/>
                  <a:moveTo>
                    <a:pt x="20250" y="21600"/>
                  </a:moveTo>
                  <a:lnTo>
                    <a:pt x="1350" y="21600"/>
                  </a:lnTo>
                  <a:cubicBezTo>
                    <a:pt x="604" y="21600"/>
                    <a:pt x="0" y="20679"/>
                    <a:pt x="0" y="19543"/>
                  </a:cubicBezTo>
                  <a:lnTo>
                    <a:pt x="0" y="18514"/>
                  </a:lnTo>
                  <a:lnTo>
                    <a:pt x="8775" y="18514"/>
                  </a:lnTo>
                  <a:lnTo>
                    <a:pt x="8775" y="19543"/>
                  </a:lnTo>
                  <a:lnTo>
                    <a:pt x="12825" y="19543"/>
                  </a:lnTo>
                  <a:lnTo>
                    <a:pt x="12825" y="18514"/>
                  </a:lnTo>
                  <a:lnTo>
                    <a:pt x="21600" y="18514"/>
                  </a:lnTo>
                  <a:lnTo>
                    <a:pt x="21600" y="19543"/>
                  </a:lnTo>
                  <a:cubicBezTo>
                    <a:pt x="21600" y="20679"/>
                    <a:pt x="20995" y="21600"/>
                    <a:pt x="20250" y="21600"/>
                  </a:cubicBezTo>
                  <a:cubicBezTo>
                    <a:pt x="20250" y="21600"/>
                    <a:pt x="20250" y="21600"/>
                    <a:pt x="20250" y="21600"/>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202" name="Shape 34203"/>
            <p:cNvSpPr/>
            <p:nvPr/>
          </p:nvSpPr>
          <p:spPr>
            <a:xfrm>
              <a:off x="1482356" y="423989"/>
              <a:ext cx="229619" cy="171504"/>
            </a:xfrm>
            <a:custGeom>
              <a:avLst/>
              <a:gdLst/>
              <a:ahLst/>
              <a:cxnLst>
                <a:cxn ang="0">
                  <a:pos x="wd2" y="hd2"/>
                </a:cxn>
                <a:cxn ang="5400000">
                  <a:pos x="wd2" y="hd2"/>
                </a:cxn>
                <a:cxn ang="10800000">
                  <a:pos x="wd2" y="hd2"/>
                </a:cxn>
                <a:cxn ang="16200000">
                  <a:pos x="wd2" y="hd2"/>
                </a:cxn>
              </a:cxnLst>
              <a:rect l="0" t="0"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203" name="Shape 34204"/>
            <p:cNvSpPr/>
            <p:nvPr/>
          </p:nvSpPr>
          <p:spPr>
            <a:xfrm>
              <a:off x="590773" y="2821105"/>
              <a:ext cx="137350" cy="144731"/>
            </a:xfrm>
            <a:custGeom>
              <a:avLst/>
              <a:gdLst/>
              <a:ahLst/>
              <a:cxnLst>
                <a:cxn ang="0">
                  <a:pos x="wd2" y="hd2"/>
                </a:cxn>
                <a:cxn ang="5400000">
                  <a:pos x="wd2" y="hd2"/>
                </a:cxn>
                <a:cxn ang="10800000">
                  <a:pos x="wd2" y="hd2"/>
                </a:cxn>
                <a:cxn ang="16200000">
                  <a:pos x="wd2" y="hd2"/>
                </a:cxn>
              </a:cxnLst>
              <a:rect l="0" t="0" r="r" b="b"/>
              <a:pathLst>
                <a:path w="18957" h="18957" extrusionOk="0">
                  <a:moveTo>
                    <a:pt x="5474" y="890"/>
                  </a:moveTo>
                  <a:cubicBezTo>
                    <a:pt x="729" y="3103"/>
                    <a:pt x="-1322" y="8738"/>
                    <a:pt x="890" y="13482"/>
                  </a:cubicBezTo>
                  <a:cubicBezTo>
                    <a:pt x="3103" y="18227"/>
                    <a:pt x="8738" y="20278"/>
                    <a:pt x="13482" y="18066"/>
                  </a:cubicBezTo>
                  <a:cubicBezTo>
                    <a:pt x="18227" y="15853"/>
                    <a:pt x="20278" y="10218"/>
                    <a:pt x="18066" y="5474"/>
                  </a:cubicBezTo>
                  <a:cubicBezTo>
                    <a:pt x="15853" y="729"/>
                    <a:pt x="10218" y="-1322"/>
                    <a:pt x="5474" y="890"/>
                  </a:cubicBezTo>
                  <a:close/>
                  <a:moveTo>
                    <a:pt x="6178" y="2402"/>
                  </a:moveTo>
                  <a:cubicBezTo>
                    <a:pt x="6348" y="2323"/>
                    <a:pt x="6545" y="2302"/>
                    <a:pt x="6734" y="2371"/>
                  </a:cubicBezTo>
                  <a:cubicBezTo>
                    <a:pt x="7112" y="2509"/>
                    <a:pt x="7308" y="2929"/>
                    <a:pt x="7170" y="3307"/>
                  </a:cubicBezTo>
                  <a:cubicBezTo>
                    <a:pt x="7033" y="3685"/>
                    <a:pt x="6612" y="3882"/>
                    <a:pt x="6234" y="3744"/>
                  </a:cubicBezTo>
                  <a:cubicBezTo>
                    <a:pt x="5856" y="3606"/>
                    <a:pt x="5660" y="3186"/>
                    <a:pt x="5798" y="2808"/>
                  </a:cubicBezTo>
                  <a:cubicBezTo>
                    <a:pt x="5866" y="2618"/>
                    <a:pt x="6009" y="2481"/>
                    <a:pt x="6178" y="2402"/>
                  </a:cubicBezTo>
                  <a:close/>
                  <a:moveTo>
                    <a:pt x="7039" y="4248"/>
                  </a:moveTo>
                  <a:cubicBezTo>
                    <a:pt x="7237" y="4156"/>
                    <a:pt x="7476" y="4242"/>
                    <a:pt x="7569" y="4441"/>
                  </a:cubicBezTo>
                  <a:lnTo>
                    <a:pt x="9434" y="8440"/>
                  </a:lnTo>
                  <a:cubicBezTo>
                    <a:pt x="9580" y="8433"/>
                    <a:pt x="9718" y="8366"/>
                    <a:pt x="9863" y="8419"/>
                  </a:cubicBezTo>
                  <a:cubicBezTo>
                    <a:pt x="10010" y="8472"/>
                    <a:pt x="10085" y="8605"/>
                    <a:pt x="10192" y="8705"/>
                  </a:cubicBezTo>
                  <a:lnTo>
                    <a:pt x="13175" y="7314"/>
                  </a:lnTo>
                  <a:cubicBezTo>
                    <a:pt x="13373" y="7222"/>
                    <a:pt x="13612" y="7309"/>
                    <a:pt x="13705" y="7507"/>
                  </a:cubicBezTo>
                  <a:cubicBezTo>
                    <a:pt x="13797" y="7705"/>
                    <a:pt x="13710" y="7944"/>
                    <a:pt x="13512" y="8037"/>
                  </a:cubicBezTo>
                  <a:lnTo>
                    <a:pt x="10529" y="9427"/>
                  </a:lnTo>
                  <a:cubicBezTo>
                    <a:pt x="10537" y="9574"/>
                    <a:pt x="10591" y="9717"/>
                    <a:pt x="10537" y="9863"/>
                  </a:cubicBezTo>
                  <a:cubicBezTo>
                    <a:pt x="10325" y="10447"/>
                    <a:pt x="9676" y="10750"/>
                    <a:pt x="9092" y="10537"/>
                  </a:cubicBezTo>
                  <a:cubicBezTo>
                    <a:pt x="8509" y="10325"/>
                    <a:pt x="8206" y="9676"/>
                    <a:pt x="8419" y="9092"/>
                  </a:cubicBezTo>
                  <a:cubicBezTo>
                    <a:pt x="8474" y="8942"/>
                    <a:pt x="8621" y="8880"/>
                    <a:pt x="8725" y="8771"/>
                  </a:cubicBezTo>
                  <a:lnTo>
                    <a:pt x="6860" y="4771"/>
                  </a:lnTo>
                  <a:cubicBezTo>
                    <a:pt x="6767" y="4573"/>
                    <a:pt x="6841" y="4340"/>
                    <a:pt x="7039" y="4248"/>
                  </a:cubicBezTo>
                  <a:close/>
                  <a:moveTo>
                    <a:pt x="2738" y="11823"/>
                  </a:moveTo>
                  <a:cubicBezTo>
                    <a:pt x="2908" y="11744"/>
                    <a:pt x="3105" y="11723"/>
                    <a:pt x="3294" y="11792"/>
                  </a:cubicBezTo>
                  <a:cubicBezTo>
                    <a:pt x="3672" y="11930"/>
                    <a:pt x="3868" y="12350"/>
                    <a:pt x="3730" y="12728"/>
                  </a:cubicBezTo>
                  <a:cubicBezTo>
                    <a:pt x="3593" y="13106"/>
                    <a:pt x="3172" y="13302"/>
                    <a:pt x="2794" y="13165"/>
                  </a:cubicBezTo>
                  <a:cubicBezTo>
                    <a:pt x="2416" y="13027"/>
                    <a:pt x="2220" y="12607"/>
                    <a:pt x="2358" y="12228"/>
                  </a:cubicBezTo>
                  <a:cubicBezTo>
                    <a:pt x="2426" y="12039"/>
                    <a:pt x="2569" y="11902"/>
                    <a:pt x="2738" y="11823"/>
                  </a:cubicBezTo>
                  <a:close/>
                  <a:moveTo>
                    <a:pt x="15620" y="5816"/>
                  </a:moveTo>
                  <a:cubicBezTo>
                    <a:pt x="15789" y="5737"/>
                    <a:pt x="15973" y="5722"/>
                    <a:pt x="16162" y="5791"/>
                  </a:cubicBezTo>
                  <a:cubicBezTo>
                    <a:pt x="16540" y="5929"/>
                    <a:pt x="16736" y="6349"/>
                    <a:pt x="16598" y="6728"/>
                  </a:cubicBezTo>
                  <a:cubicBezTo>
                    <a:pt x="16461" y="7106"/>
                    <a:pt x="16054" y="7296"/>
                    <a:pt x="15675" y="7158"/>
                  </a:cubicBezTo>
                  <a:cubicBezTo>
                    <a:pt x="15297" y="7020"/>
                    <a:pt x="15101" y="6600"/>
                    <a:pt x="15239" y="6222"/>
                  </a:cubicBezTo>
                  <a:cubicBezTo>
                    <a:pt x="15308" y="6033"/>
                    <a:pt x="15451" y="5895"/>
                    <a:pt x="15620" y="5816"/>
                  </a:cubicBezTo>
                  <a:close/>
                  <a:moveTo>
                    <a:pt x="12166" y="15243"/>
                  </a:moveTo>
                  <a:cubicBezTo>
                    <a:pt x="12335" y="15164"/>
                    <a:pt x="12533" y="15143"/>
                    <a:pt x="12722" y="15212"/>
                  </a:cubicBezTo>
                  <a:cubicBezTo>
                    <a:pt x="13100" y="15350"/>
                    <a:pt x="13296" y="15770"/>
                    <a:pt x="13158" y="16148"/>
                  </a:cubicBezTo>
                  <a:cubicBezTo>
                    <a:pt x="13021" y="16526"/>
                    <a:pt x="12600" y="16723"/>
                    <a:pt x="12222" y="16585"/>
                  </a:cubicBezTo>
                  <a:cubicBezTo>
                    <a:pt x="11844" y="16447"/>
                    <a:pt x="11648" y="16027"/>
                    <a:pt x="11785" y="15649"/>
                  </a:cubicBezTo>
                  <a:cubicBezTo>
                    <a:pt x="11854" y="15460"/>
                    <a:pt x="11997" y="15322"/>
                    <a:pt x="12166" y="15243"/>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204" name="Shape 34205"/>
            <p:cNvSpPr/>
            <p:nvPr/>
          </p:nvSpPr>
          <p:spPr>
            <a:xfrm>
              <a:off x="729827" y="3154913"/>
              <a:ext cx="163022" cy="178527"/>
            </a:xfrm>
            <a:custGeom>
              <a:avLst/>
              <a:gdLst/>
              <a:ahLst/>
              <a:cxnLst>
                <a:cxn ang="0">
                  <a:pos x="wd2" y="hd2"/>
                </a:cxn>
                <a:cxn ang="5400000">
                  <a:pos x="wd2" y="hd2"/>
                </a:cxn>
                <a:cxn ang="10800000">
                  <a:pos x="wd2" y="hd2"/>
                </a:cxn>
                <a:cxn ang="16200000">
                  <a:pos x="wd2" y="hd2"/>
                </a:cxn>
              </a:cxnLst>
              <a:rect l="0" t="0" r="r" b="b"/>
              <a:pathLst>
                <a:path w="21367" h="21369" extrusionOk="0">
                  <a:moveTo>
                    <a:pt x="9892" y="341"/>
                  </a:moveTo>
                  <a:cubicBezTo>
                    <a:pt x="10333" y="-98"/>
                    <a:pt x="11063" y="-117"/>
                    <a:pt x="11519" y="307"/>
                  </a:cubicBezTo>
                  <a:lnTo>
                    <a:pt x="21020" y="9136"/>
                  </a:lnTo>
                  <a:cubicBezTo>
                    <a:pt x="21476" y="9561"/>
                    <a:pt x="21482" y="10263"/>
                    <a:pt x="21042" y="10702"/>
                  </a:cubicBezTo>
                  <a:lnTo>
                    <a:pt x="10676" y="21032"/>
                  </a:lnTo>
                  <a:cubicBezTo>
                    <a:pt x="10236" y="21471"/>
                    <a:pt x="9512" y="21483"/>
                    <a:pt x="9056" y="21059"/>
                  </a:cubicBezTo>
                  <a:lnTo>
                    <a:pt x="6577" y="18755"/>
                  </a:lnTo>
                  <a:lnTo>
                    <a:pt x="9366" y="15976"/>
                  </a:lnTo>
                  <a:cubicBezTo>
                    <a:pt x="9806" y="15537"/>
                    <a:pt x="9793" y="14841"/>
                    <a:pt x="9337" y="14417"/>
                  </a:cubicBezTo>
                  <a:lnTo>
                    <a:pt x="7682" y="12879"/>
                  </a:lnTo>
                  <a:cubicBezTo>
                    <a:pt x="7226" y="12455"/>
                    <a:pt x="6503" y="12467"/>
                    <a:pt x="6062" y="12906"/>
                  </a:cubicBezTo>
                  <a:lnTo>
                    <a:pt x="3274" y="15685"/>
                  </a:lnTo>
                  <a:lnTo>
                    <a:pt x="1210" y="13767"/>
                  </a:lnTo>
                  <a:cubicBezTo>
                    <a:pt x="754" y="13343"/>
                    <a:pt x="734" y="12641"/>
                    <a:pt x="1175" y="12202"/>
                  </a:cubicBezTo>
                  <a:lnTo>
                    <a:pt x="351" y="11436"/>
                  </a:lnTo>
                  <a:cubicBezTo>
                    <a:pt x="-105" y="11012"/>
                    <a:pt x="-118" y="10316"/>
                    <a:pt x="322" y="9877"/>
                  </a:cubicBezTo>
                  <a:lnTo>
                    <a:pt x="9892" y="341"/>
                  </a:lnTo>
                  <a:close/>
                  <a:moveTo>
                    <a:pt x="10322" y="1500"/>
                  </a:moveTo>
                  <a:lnTo>
                    <a:pt x="1949" y="9844"/>
                  </a:lnTo>
                  <a:cubicBezTo>
                    <a:pt x="1949" y="9844"/>
                    <a:pt x="1145" y="10641"/>
                    <a:pt x="1971" y="11409"/>
                  </a:cubicBezTo>
                  <a:lnTo>
                    <a:pt x="11146" y="2266"/>
                  </a:lnTo>
                  <a:cubicBezTo>
                    <a:pt x="11366" y="2046"/>
                    <a:pt x="11360" y="1705"/>
                    <a:pt x="11132" y="1492"/>
                  </a:cubicBezTo>
                  <a:cubicBezTo>
                    <a:pt x="10904" y="1281"/>
                    <a:pt x="10542" y="1280"/>
                    <a:pt x="10322" y="1500"/>
                  </a:cubicBezTo>
                  <a:close/>
                  <a:moveTo>
                    <a:pt x="6083" y="13685"/>
                  </a:moveTo>
                  <a:cubicBezTo>
                    <a:pt x="6523" y="13247"/>
                    <a:pt x="7247" y="13234"/>
                    <a:pt x="7703" y="13658"/>
                  </a:cubicBezTo>
                  <a:lnTo>
                    <a:pt x="8527" y="14424"/>
                  </a:lnTo>
                  <a:cubicBezTo>
                    <a:pt x="8983" y="14848"/>
                    <a:pt x="8996" y="15544"/>
                    <a:pt x="8555" y="15983"/>
                  </a:cubicBezTo>
                  <a:lnTo>
                    <a:pt x="6161" y="18369"/>
                  </a:lnTo>
                  <a:cubicBezTo>
                    <a:pt x="5721" y="18808"/>
                    <a:pt x="4991" y="18826"/>
                    <a:pt x="4535" y="18403"/>
                  </a:cubicBezTo>
                  <a:lnTo>
                    <a:pt x="3711" y="17637"/>
                  </a:lnTo>
                  <a:cubicBezTo>
                    <a:pt x="3254" y="17213"/>
                    <a:pt x="3249" y="16510"/>
                    <a:pt x="3689" y="16071"/>
                  </a:cubicBezTo>
                  <a:lnTo>
                    <a:pt x="6083" y="13685"/>
                  </a:lnTo>
                  <a:close/>
                  <a:moveTo>
                    <a:pt x="6506" y="14851"/>
                  </a:moveTo>
                  <a:cubicBezTo>
                    <a:pt x="6286" y="15071"/>
                    <a:pt x="6285" y="15419"/>
                    <a:pt x="6514" y="15631"/>
                  </a:cubicBezTo>
                  <a:cubicBezTo>
                    <a:pt x="6742" y="15843"/>
                    <a:pt x="7110" y="15837"/>
                    <a:pt x="7330" y="15617"/>
                  </a:cubicBezTo>
                  <a:cubicBezTo>
                    <a:pt x="7550" y="15398"/>
                    <a:pt x="7544" y="15043"/>
                    <a:pt x="7316" y="14831"/>
                  </a:cubicBezTo>
                  <a:cubicBezTo>
                    <a:pt x="7088" y="14619"/>
                    <a:pt x="6726" y="14632"/>
                    <a:pt x="6506" y="14851"/>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205" name="Shape 34206"/>
            <p:cNvSpPr/>
            <p:nvPr/>
          </p:nvSpPr>
          <p:spPr>
            <a:xfrm>
              <a:off x="656614" y="1981542"/>
              <a:ext cx="238992" cy="149154"/>
            </a:xfrm>
            <a:custGeom>
              <a:avLst/>
              <a:gdLst/>
              <a:ahLst/>
              <a:cxnLst>
                <a:cxn ang="0">
                  <a:pos x="wd2" y="hd2"/>
                </a:cxn>
                <a:cxn ang="5400000">
                  <a:pos x="wd2" y="hd2"/>
                </a:cxn>
                <a:cxn ang="10800000">
                  <a:pos x="wd2" y="hd2"/>
                </a:cxn>
                <a:cxn ang="16200000">
                  <a:pos x="wd2" y="hd2"/>
                </a:cxn>
              </a:cxnLst>
              <a:rect l="0" t="0" r="r" b="b"/>
              <a:pathLst>
                <a:path w="21427" h="21311" extrusionOk="0">
                  <a:moveTo>
                    <a:pt x="3736" y="4686"/>
                  </a:moveTo>
                  <a:lnTo>
                    <a:pt x="4986" y="19623"/>
                  </a:lnTo>
                  <a:lnTo>
                    <a:pt x="17693" y="16624"/>
                  </a:lnTo>
                  <a:lnTo>
                    <a:pt x="16443" y="1687"/>
                  </a:lnTo>
                  <a:cubicBezTo>
                    <a:pt x="16443" y="1687"/>
                    <a:pt x="3736" y="4686"/>
                    <a:pt x="3736" y="4686"/>
                  </a:cubicBezTo>
                  <a:close/>
                  <a:moveTo>
                    <a:pt x="2231" y="9937"/>
                  </a:moveTo>
                  <a:lnTo>
                    <a:pt x="2678" y="15272"/>
                  </a:lnTo>
                  <a:cubicBezTo>
                    <a:pt x="2702" y="15566"/>
                    <a:pt x="2864" y="15771"/>
                    <a:pt x="3040" y="15730"/>
                  </a:cubicBezTo>
                  <a:cubicBezTo>
                    <a:pt x="3215" y="15689"/>
                    <a:pt x="3338" y="15416"/>
                    <a:pt x="3313" y="15122"/>
                  </a:cubicBezTo>
                  <a:lnTo>
                    <a:pt x="2867" y="9787"/>
                  </a:lnTo>
                  <a:cubicBezTo>
                    <a:pt x="2842" y="9493"/>
                    <a:pt x="2680" y="9287"/>
                    <a:pt x="2504" y="9329"/>
                  </a:cubicBezTo>
                  <a:cubicBezTo>
                    <a:pt x="2329" y="9370"/>
                    <a:pt x="2207" y="9643"/>
                    <a:pt x="2231" y="9937"/>
                  </a:cubicBezTo>
                  <a:close/>
                  <a:moveTo>
                    <a:pt x="19564" y="8022"/>
                  </a:moveTo>
                  <a:cubicBezTo>
                    <a:pt x="19490" y="7139"/>
                    <a:pt x="19004" y="6523"/>
                    <a:pt x="18477" y="6647"/>
                  </a:cubicBezTo>
                  <a:cubicBezTo>
                    <a:pt x="17951" y="6771"/>
                    <a:pt x="17584" y="7589"/>
                    <a:pt x="17658" y="8472"/>
                  </a:cubicBezTo>
                  <a:cubicBezTo>
                    <a:pt x="17732" y="9356"/>
                    <a:pt x="18219" y="9972"/>
                    <a:pt x="18745" y="9848"/>
                  </a:cubicBezTo>
                  <a:cubicBezTo>
                    <a:pt x="19272" y="9723"/>
                    <a:pt x="19638" y="8906"/>
                    <a:pt x="19564" y="8022"/>
                  </a:cubicBezTo>
                  <a:close/>
                  <a:moveTo>
                    <a:pt x="20344" y="1855"/>
                  </a:moveTo>
                  <a:lnTo>
                    <a:pt x="21415" y="14657"/>
                  </a:lnTo>
                  <a:cubicBezTo>
                    <a:pt x="21514" y="15836"/>
                    <a:pt x="21025" y="16925"/>
                    <a:pt x="20323" y="17091"/>
                  </a:cubicBezTo>
                  <a:lnTo>
                    <a:pt x="2533" y="21289"/>
                  </a:lnTo>
                  <a:cubicBezTo>
                    <a:pt x="1832" y="21455"/>
                    <a:pt x="1183" y="20634"/>
                    <a:pt x="1084" y="19455"/>
                  </a:cubicBezTo>
                  <a:lnTo>
                    <a:pt x="13" y="6653"/>
                  </a:lnTo>
                  <a:cubicBezTo>
                    <a:pt x="-86" y="5474"/>
                    <a:pt x="403" y="4385"/>
                    <a:pt x="1105" y="4219"/>
                  </a:cubicBezTo>
                  <a:lnTo>
                    <a:pt x="18895" y="21"/>
                  </a:lnTo>
                  <a:cubicBezTo>
                    <a:pt x="19596" y="-145"/>
                    <a:pt x="20245" y="676"/>
                    <a:pt x="20344" y="1855"/>
                  </a:cubicBezTo>
                  <a:close/>
                </a:path>
              </a:pathLst>
            </a:custGeom>
            <a:solidFill>
              <a:srgbClr val="D9D9D9"/>
            </a:solidFill>
            <a:ln w="12700" cap="flat">
              <a:noFill/>
              <a:miter lim="400000"/>
            </a:ln>
            <a:effectLst/>
          </p:spPr>
          <p:txBody>
            <a:bodyPr wrap="square" lIns="45719" tIns="45719" rIns="45719" bIns="45719" numCol="1" anchor="t">
              <a:noAutofit/>
            </a:bodyPr>
            <a:lstStyle/>
            <a:p>
              <a:pPr>
                <a:defRPr>
                  <a:latin typeface="Lato Light"/>
                  <a:ea typeface="Lato Light"/>
                  <a:cs typeface="Lato Light"/>
                  <a:sym typeface="Lato Light"/>
                </a:defRPr>
              </a:pPr>
              <a:endParaRPr/>
            </a:p>
          </p:txBody>
        </p:sp>
        <p:sp>
          <p:nvSpPr>
            <p:cNvPr id="206" name="Shape 34207"/>
            <p:cNvSpPr/>
            <p:nvPr/>
          </p:nvSpPr>
          <p:spPr>
            <a:xfrm>
              <a:off x="1107415" y="2072587"/>
              <a:ext cx="213764" cy="206958"/>
            </a:xfrm>
            <a:custGeom>
              <a:avLst/>
              <a:gdLst/>
              <a:ahLst/>
              <a:cxnLst>
                <a:cxn ang="0">
                  <a:pos x="wd2" y="hd2"/>
                </a:cxn>
                <a:cxn ang="5400000">
                  <a:pos x="wd2" y="hd2"/>
                </a:cxn>
                <a:cxn ang="10800000">
                  <a:pos x="wd2" y="hd2"/>
                </a:cxn>
                <a:cxn ang="16200000">
                  <a:pos x="wd2" y="hd2"/>
                </a:cxn>
              </a:cxnLst>
              <a:rect l="0" t="0" r="r" b="b"/>
              <a:pathLst>
                <a:path w="20391" h="21255" extrusionOk="0">
                  <a:moveTo>
                    <a:pt x="14806" y="20802"/>
                  </a:moveTo>
                  <a:cubicBezTo>
                    <a:pt x="16771" y="20078"/>
                    <a:pt x="18497" y="18506"/>
                    <a:pt x="19509" y="16252"/>
                  </a:cubicBezTo>
                  <a:cubicBezTo>
                    <a:pt x="21534" y="11744"/>
                    <a:pt x="19954" y="6226"/>
                    <a:pt x="15980" y="3929"/>
                  </a:cubicBezTo>
                  <a:cubicBezTo>
                    <a:pt x="12750" y="2062"/>
                    <a:pt x="8929" y="2896"/>
                    <a:pt x="6525" y="5695"/>
                  </a:cubicBezTo>
                  <a:cubicBezTo>
                    <a:pt x="6494" y="5619"/>
                    <a:pt x="6446" y="5549"/>
                    <a:pt x="6387" y="5489"/>
                  </a:cubicBezTo>
                  <a:lnTo>
                    <a:pt x="1181" y="167"/>
                  </a:lnTo>
                  <a:cubicBezTo>
                    <a:pt x="946" y="-73"/>
                    <a:pt x="582" y="-53"/>
                    <a:pt x="370" y="214"/>
                  </a:cubicBezTo>
                  <a:lnTo>
                    <a:pt x="146" y="499"/>
                  </a:lnTo>
                  <a:cubicBezTo>
                    <a:pt x="-66" y="765"/>
                    <a:pt x="-44" y="1177"/>
                    <a:pt x="192" y="1417"/>
                  </a:cubicBezTo>
                  <a:lnTo>
                    <a:pt x="5396" y="6733"/>
                  </a:lnTo>
                  <a:cubicBezTo>
                    <a:pt x="5480" y="6818"/>
                    <a:pt x="5581" y="6859"/>
                    <a:pt x="5685" y="6879"/>
                  </a:cubicBezTo>
                  <a:cubicBezTo>
                    <a:pt x="5480" y="7214"/>
                    <a:pt x="5286" y="7560"/>
                    <a:pt x="5118" y="7933"/>
                  </a:cubicBezTo>
                  <a:cubicBezTo>
                    <a:pt x="3093" y="12441"/>
                    <a:pt x="4673" y="17959"/>
                    <a:pt x="8647" y="20256"/>
                  </a:cubicBezTo>
                  <a:cubicBezTo>
                    <a:pt x="10634" y="21405"/>
                    <a:pt x="12840" y="21527"/>
                    <a:pt x="14806" y="20802"/>
                  </a:cubicBezTo>
                  <a:close/>
                  <a:moveTo>
                    <a:pt x="14414" y="19435"/>
                  </a:moveTo>
                  <a:cubicBezTo>
                    <a:pt x="12758" y="20045"/>
                    <a:pt x="10896" y="19937"/>
                    <a:pt x="9221" y="18969"/>
                  </a:cubicBezTo>
                  <a:cubicBezTo>
                    <a:pt x="5873" y="17034"/>
                    <a:pt x="4542" y="12385"/>
                    <a:pt x="6248" y="8586"/>
                  </a:cubicBezTo>
                  <a:cubicBezTo>
                    <a:pt x="7954" y="4788"/>
                    <a:pt x="12052" y="3277"/>
                    <a:pt x="15400" y="5212"/>
                  </a:cubicBezTo>
                  <a:cubicBezTo>
                    <a:pt x="18748" y="7148"/>
                    <a:pt x="20080" y="11797"/>
                    <a:pt x="18374" y="15596"/>
                  </a:cubicBezTo>
                  <a:cubicBezTo>
                    <a:pt x="17521" y="17495"/>
                    <a:pt x="16070" y="18824"/>
                    <a:pt x="14414" y="19435"/>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207" name="Shape 34208"/>
            <p:cNvSpPr/>
            <p:nvPr/>
          </p:nvSpPr>
          <p:spPr>
            <a:xfrm>
              <a:off x="882362" y="2098537"/>
              <a:ext cx="91653" cy="106910"/>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208" name="Shape 34209"/>
            <p:cNvSpPr/>
            <p:nvPr/>
          </p:nvSpPr>
          <p:spPr>
            <a:xfrm>
              <a:off x="1331603" y="1895131"/>
              <a:ext cx="127863" cy="15568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307" y="15970"/>
                  </a:lnTo>
                  <a:lnTo>
                    <a:pt x="6112" y="19464"/>
                  </a:lnTo>
                  <a:cubicBezTo>
                    <a:pt x="6112" y="19464"/>
                    <a:pt x="0" y="21600"/>
                    <a:pt x="0" y="21600"/>
                  </a:cubicBezTo>
                  <a:close/>
                  <a:moveTo>
                    <a:pt x="6773" y="18782"/>
                  </a:moveTo>
                  <a:lnTo>
                    <a:pt x="1968" y="15288"/>
                  </a:lnTo>
                  <a:lnTo>
                    <a:pt x="13737" y="3150"/>
                  </a:lnTo>
                  <a:lnTo>
                    <a:pt x="18545" y="6642"/>
                  </a:lnTo>
                  <a:cubicBezTo>
                    <a:pt x="18545" y="6642"/>
                    <a:pt x="6773" y="18782"/>
                    <a:pt x="6773" y="18782"/>
                  </a:cubicBezTo>
                  <a:close/>
                  <a:moveTo>
                    <a:pt x="19218" y="5946"/>
                  </a:moveTo>
                  <a:lnTo>
                    <a:pt x="14411" y="2455"/>
                  </a:lnTo>
                  <a:lnTo>
                    <a:pt x="16792" y="0"/>
                  </a:lnTo>
                  <a:lnTo>
                    <a:pt x="21600" y="3492"/>
                  </a:lnTo>
                  <a:cubicBezTo>
                    <a:pt x="21600" y="3492"/>
                    <a:pt x="19218" y="5946"/>
                    <a:pt x="19218" y="5946"/>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209" name="Shape 34210"/>
            <p:cNvSpPr/>
            <p:nvPr/>
          </p:nvSpPr>
          <p:spPr>
            <a:xfrm>
              <a:off x="304742" y="1098648"/>
              <a:ext cx="116181" cy="113958"/>
            </a:xfrm>
            <a:custGeom>
              <a:avLst/>
              <a:gdLst/>
              <a:ahLst/>
              <a:cxnLst>
                <a:cxn ang="0">
                  <a:pos x="wd2" y="hd2"/>
                </a:cxn>
                <a:cxn ang="5400000">
                  <a:pos x="wd2" y="hd2"/>
                </a:cxn>
                <a:cxn ang="10800000">
                  <a:pos x="wd2" y="hd2"/>
                </a:cxn>
                <a:cxn ang="16200000">
                  <a:pos x="wd2" y="hd2"/>
                </a:cxn>
              </a:cxnLst>
              <a:rect l="0" t="0" r="r" b="b"/>
              <a:pathLst>
                <a:path w="21184" h="21600" extrusionOk="0">
                  <a:moveTo>
                    <a:pt x="0" y="3459"/>
                  </a:moveTo>
                  <a:lnTo>
                    <a:pt x="1422" y="10208"/>
                  </a:lnTo>
                  <a:cubicBezTo>
                    <a:pt x="1422" y="10208"/>
                    <a:pt x="2469" y="10982"/>
                    <a:pt x="3219" y="10113"/>
                  </a:cubicBezTo>
                  <a:cubicBezTo>
                    <a:pt x="4049" y="9149"/>
                    <a:pt x="6494" y="8518"/>
                    <a:pt x="6992" y="11134"/>
                  </a:cubicBezTo>
                  <a:cubicBezTo>
                    <a:pt x="7491" y="13750"/>
                    <a:pt x="5522" y="14362"/>
                    <a:pt x="4296" y="14027"/>
                  </a:cubicBezTo>
                  <a:cubicBezTo>
                    <a:pt x="3187" y="13725"/>
                    <a:pt x="2357" y="14641"/>
                    <a:pt x="2357" y="14641"/>
                  </a:cubicBezTo>
                  <a:lnTo>
                    <a:pt x="3823" y="21600"/>
                  </a:lnTo>
                  <a:lnTo>
                    <a:pt x="9313" y="20212"/>
                  </a:lnTo>
                  <a:cubicBezTo>
                    <a:pt x="9313" y="20212"/>
                    <a:pt x="9635" y="19276"/>
                    <a:pt x="8958" y="18523"/>
                  </a:cubicBezTo>
                  <a:cubicBezTo>
                    <a:pt x="8134" y="17611"/>
                    <a:pt x="7558" y="15210"/>
                    <a:pt x="10150" y="14555"/>
                  </a:cubicBezTo>
                  <a:cubicBezTo>
                    <a:pt x="12743" y="13899"/>
                    <a:pt x="13216" y="16255"/>
                    <a:pt x="12736" y="17679"/>
                  </a:cubicBezTo>
                  <a:cubicBezTo>
                    <a:pt x="12378" y="18747"/>
                    <a:pt x="13070" y="19262"/>
                    <a:pt x="13070" y="19262"/>
                  </a:cubicBezTo>
                  <a:lnTo>
                    <a:pt x="17693" y="18092"/>
                  </a:lnTo>
                  <a:cubicBezTo>
                    <a:pt x="17693" y="18092"/>
                    <a:pt x="16501" y="13146"/>
                    <a:pt x="16426" y="11786"/>
                  </a:cubicBezTo>
                  <a:cubicBezTo>
                    <a:pt x="16346" y="10328"/>
                    <a:pt x="18026" y="10919"/>
                    <a:pt x="18332" y="11000"/>
                  </a:cubicBezTo>
                  <a:cubicBezTo>
                    <a:pt x="20097" y="11473"/>
                    <a:pt x="21600" y="10153"/>
                    <a:pt x="21079" y="7680"/>
                  </a:cubicBezTo>
                  <a:cubicBezTo>
                    <a:pt x="20558" y="5208"/>
                    <a:pt x="18027" y="5192"/>
                    <a:pt x="17063" y="6452"/>
                  </a:cubicBezTo>
                  <a:cubicBezTo>
                    <a:pt x="16347" y="7388"/>
                    <a:pt x="15661" y="7684"/>
                    <a:pt x="15383" y="7029"/>
                  </a:cubicBezTo>
                  <a:cubicBezTo>
                    <a:pt x="14735" y="5498"/>
                    <a:pt x="13677" y="0"/>
                    <a:pt x="13677" y="0"/>
                  </a:cubicBezTo>
                  <a:lnTo>
                    <a:pt x="9343" y="1096"/>
                  </a:lnTo>
                  <a:cubicBezTo>
                    <a:pt x="9343" y="1096"/>
                    <a:pt x="8732" y="2392"/>
                    <a:pt x="9572" y="3149"/>
                  </a:cubicBezTo>
                  <a:cubicBezTo>
                    <a:pt x="10838" y="4289"/>
                    <a:pt x="10727" y="6525"/>
                    <a:pt x="8669" y="7045"/>
                  </a:cubicBezTo>
                  <a:cubicBezTo>
                    <a:pt x="6612" y="7566"/>
                    <a:pt x="5599" y="5828"/>
                    <a:pt x="6228" y="4123"/>
                  </a:cubicBezTo>
                  <a:cubicBezTo>
                    <a:pt x="6581" y="3168"/>
                    <a:pt x="5664" y="2036"/>
                    <a:pt x="5664" y="2036"/>
                  </a:cubicBezTo>
                  <a:cubicBezTo>
                    <a:pt x="5664" y="2036"/>
                    <a:pt x="0" y="3459"/>
                    <a:pt x="0" y="3459"/>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210" name="Shape 34211"/>
            <p:cNvSpPr/>
            <p:nvPr/>
          </p:nvSpPr>
          <p:spPr>
            <a:xfrm>
              <a:off x="495338" y="454368"/>
              <a:ext cx="147325" cy="221975"/>
            </a:xfrm>
            <a:custGeom>
              <a:avLst/>
              <a:gdLst/>
              <a:ahLst/>
              <a:cxnLst>
                <a:cxn ang="0">
                  <a:pos x="wd2" y="hd2"/>
                </a:cxn>
                <a:cxn ang="5400000">
                  <a:pos x="wd2" y="hd2"/>
                </a:cxn>
                <a:cxn ang="10800000">
                  <a:pos x="wd2" y="hd2"/>
                </a:cxn>
                <a:cxn ang="16200000">
                  <a:pos x="wd2" y="hd2"/>
                </a:cxn>
              </a:cxnLst>
              <a:rect l="0" t="0" r="r" b="b"/>
              <a:pathLst>
                <a:path w="21451" h="21511" extrusionOk="0">
                  <a:moveTo>
                    <a:pt x="18683" y="0"/>
                  </a:moveTo>
                  <a:lnTo>
                    <a:pt x="17079" y="1668"/>
                  </a:lnTo>
                  <a:cubicBezTo>
                    <a:pt x="17015" y="1638"/>
                    <a:pt x="16700" y="1488"/>
                    <a:pt x="16700" y="1488"/>
                  </a:cubicBezTo>
                  <a:lnTo>
                    <a:pt x="15441" y="2801"/>
                  </a:lnTo>
                  <a:lnTo>
                    <a:pt x="15820" y="2981"/>
                  </a:lnTo>
                  <a:lnTo>
                    <a:pt x="15441" y="3375"/>
                  </a:lnTo>
                  <a:lnTo>
                    <a:pt x="2730" y="16587"/>
                  </a:lnTo>
                  <a:cubicBezTo>
                    <a:pt x="2279" y="17056"/>
                    <a:pt x="509" y="19614"/>
                    <a:pt x="586" y="20489"/>
                  </a:cubicBezTo>
                  <a:cubicBezTo>
                    <a:pt x="597" y="20614"/>
                    <a:pt x="646" y="20706"/>
                    <a:pt x="742" y="20751"/>
                  </a:cubicBezTo>
                  <a:cubicBezTo>
                    <a:pt x="1508" y="21113"/>
                    <a:pt x="4988" y="18432"/>
                    <a:pt x="5504" y="17895"/>
                  </a:cubicBezTo>
                  <a:lnTo>
                    <a:pt x="18209" y="4684"/>
                  </a:lnTo>
                  <a:lnTo>
                    <a:pt x="18588" y="4289"/>
                  </a:lnTo>
                  <a:lnTo>
                    <a:pt x="18984" y="4477"/>
                  </a:lnTo>
                  <a:lnTo>
                    <a:pt x="14043" y="9610"/>
                  </a:lnTo>
                  <a:lnTo>
                    <a:pt x="14611" y="9879"/>
                  </a:lnTo>
                  <a:lnTo>
                    <a:pt x="20810" y="3434"/>
                  </a:lnTo>
                  <a:cubicBezTo>
                    <a:pt x="20810" y="3434"/>
                    <a:pt x="20191" y="3144"/>
                    <a:pt x="19847" y="2981"/>
                  </a:cubicBezTo>
                  <a:lnTo>
                    <a:pt x="21451" y="1313"/>
                  </a:lnTo>
                  <a:cubicBezTo>
                    <a:pt x="21451" y="1313"/>
                    <a:pt x="18683" y="0"/>
                    <a:pt x="18683" y="0"/>
                  </a:cubicBezTo>
                  <a:close/>
                  <a:moveTo>
                    <a:pt x="586" y="20489"/>
                  </a:moveTo>
                  <a:cubicBezTo>
                    <a:pt x="585" y="20448"/>
                    <a:pt x="574" y="20416"/>
                    <a:pt x="580" y="20368"/>
                  </a:cubicBezTo>
                  <a:lnTo>
                    <a:pt x="319" y="20638"/>
                  </a:lnTo>
                  <a:cubicBezTo>
                    <a:pt x="213" y="20748"/>
                    <a:pt x="-149" y="21394"/>
                    <a:pt x="68" y="21497"/>
                  </a:cubicBezTo>
                  <a:cubicBezTo>
                    <a:pt x="286" y="21600"/>
                    <a:pt x="1004" y="21123"/>
                    <a:pt x="1110" y="21013"/>
                  </a:cubicBezTo>
                  <a:lnTo>
                    <a:pt x="1371" y="20739"/>
                  </a:lnTo>
                  <a:cubicBezTo>
                    <a:pt x="1093" y="20840"/>
                    <a:pt x="868" y="20874"/>
                    <a:pt x="731" y="20810"/>
                  </a:cubicBezTo>
                  <a:cubicBezTo>
                    <a:pt x="624" y="20759"/>
                    <a:pt x="588" y="20638"/>
                    <a:pt x="586" y="20489"/>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211" name="Shape 34212"/>
            <p:cNvSpPr/>
            <p:nvPr/>
          </p:nvSpPr>
          <p:spPr>
            <a:xfrm>
              <a:off x="145064" y="338640"/>
              <a:ext cx="207806" cy="155213"/>
            </a:xfrm>
            <a:custGeom>
              <a:avLst/>
              <a:gdLst/>
              <a:ahLst/>
              <a:cxnLst>
                <a:cxn ang="0">
                  <a:pos x="wd2" y="hd2"/>
                </a:cxn>
                <a:cxn ang="5400000">
                  <a:pos x="wd2" y="hd2"/>
                </a:cxn>
                <a:cxn ang="10800000">
                  <a:pos x="wd2" y="hd2"/>
                </a:cxn>
                <a:cxn ang="16200000">
                  <a:pos x="wd2" y="hd2"/>
                </a:cxn>
              </a:cxnLst>
              <a:rect l="0" t="0"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rgbClr val="D9D9D9"/>
            </a:solidFill>
            <a:ln w="12700" cap="flat">
              <a:noFill/>
              <a:miter lim="400000"/>
            </a:ln>
            <a:effectLst/>
          </p:spPr>
          <p:txBody>
            <a:bodyPr wrap="square" lIns="45719" tIns="45719" rIns="45719" bIns="45719" numCol="1" anchor="t">
              <a:noAutofit/>
            </a:bodyPr>
            <a:lstStyle/>
            <a:p>
              <a:pPr>
                <a:defRPr>
                  <a:latin typeface="Lato Light"/>
                  <a:ea typeface="Lato Light"/>
                  <a:cs typeface="Lato Light"/>
                  <a:sym typeface="Lato Light"/>
                </a:defRPr>
              </a:pPr>
              <a:endParaRPr/>
            </a:p>
          </p:txBody>
        </p:sp>
        <p:sp>
          <p:nvSpPr>
            <p:cNvPr id="212" name="Shape 34213"/>
            <p:cNvSpPr/>
            <p:nvPr/>
          </p:nvSpPr>
          <p:spPr>
            <a:xfrm>
              <a:off x="1883967" y="606256"/>
              <a:ext cx="232858" cy="214078"/>
            </a:xfrm>
            <a:custGeom>
              <a:avLst/>
              <a:gdLst/>
              <a:ahLst/>
              <a:cxnLst>
                <a:cxn ang="0">
                  <a:pos x="wd2" y="hd2"/>
                </a:cxn>
                <a:cxn ang="5400000">
                  <a:pos x="wd2" y="hd2"/>
                </a:cxn>
                <a:cxn ang="10800000">
                  <a:pos x="wd2" y="hd2"/>
                </a:cxn>
                <a:cxn ang="16200000">
                  <a:pos x="wd2" y="hd2"/>
                </a:cxn>
              </a:cxnLst>
              <a:rect l="0" t="0" r="r" b="b"/>
              <a:pathLst>
                <a:path w="21600" h="21600" extrusionOk="0">
                  <a:moveTo>
                    <a:pt x="6294" y="3457"/>
                  </a:moveTo>
                  <a:lnTo>
                    <a:pt x="148" y="16086"/>
                  </a:lnTo>
                  <a:lnTo>
                    <a:pt x="0" y="16165"/>
                  </a:lnTo>
                  <a:lnTo>
                    <a:pt x="1008" y="21600"/>
                  </a:lnTo>
                  <a:lnTo>
                    <a:pt x="10415" y="19280"/>
                  </a:lnTo>
                  <a:lnTo>
                    <a:pt x="10816" y="21443"/>
                  </a:lnTo>
                  <a:lnTo>
                    <a:pt x="12402" y="20369"/>
                  </a:lnTo>
                  <a:lnTo>
                    <a:pt x="14220" y="20613"/>
                  </a:lnTo>
                  <a:lnTo>
                    <a:pt x="13819" y="18450"/>
                  </a:lnTo>
                  <a:lnTo>
                    <a:pt x="17113" y="17634"/>
                  </a:lnTo>
                  <a:lnTo>
                    <a:pt x="17471" y="17546"/>
                  </a:lnTo>
                  <a:lnTo>
                    <a:pt x="21600" y="5952"/>
                  </a:lnTo>
                  <a:lnTo>
                    <a:pt x="20486" y="14"/>
                  </a:lnTo>
                  <a:cubicBezTo>
                    <a:pt x="20486" y="14"/>
                    <a:pt x="20484" y="0"/>
                    <a:pt x="20484" y="0"/>
                  </a:cubicBezTo>
                  <a:lnTo>
                    <a:pt x="6294" y="3457"/>
                  </a:lnTo>
                  <a:close/>
                  <a:moveTo>
                    <a:pt x="19860" y="1754"/>
                  </a:moveTo>
                  <a:cubicBezTo>
                    <a:pt x="19941" y="2188"/>
                    <a:pt x="20020" y="2621"/>
                    <a:pt x="20101" y="3055"/>
                  </a:cubicBezTo>
                  <a:cubicBezTo>
                    <a:pt x="20278" y="3996"/>
                    <a:pt x="20448" y="4934"/>
                    <a:pt x="20624" y="5875"/>
                  </a:cubicBezTo>
                  <a:lnTo>
                    <a:pt x="16762" y="16617"/>
                  </a:lnTo>
                  <a:lnTo>
                    <a:pt x="13623" y="17396"/>
                  </a:lnTo>
                  <a:lnTo>
                    <a:pt x="13219" y="15220"/>
                  </a:lnTo>
                  <a:cubicBezTo>
                    <a:pt x="13219" y="15220"/>
                    <a:pt x="9815" y="16049"/>
                    <a:pt x="9815" y="16049"/>
                  </a:cubicBezTo>
                  <a:lnTo>
                    <a:pt x="10222" y="18239"/>
                  </a:lnTo>
                  <a:lnTo>
                    <a:pt x="1723" y="20338"/>
                  </a:lnTo>
                  <a:lnTo>
                    <a:pt x="908" y="15944"/>
                  </a:lnTo>
                  <a:lnTo>
                    <a:pt x="16076" y="12248"/>
                  </a:lnTo>
                  <a:cubicBezTo>
                    <a:pt x="16076" y="12249"/>
                    <a:pt x="18931" y="4332"/>
                    <a:pt x="19860" y="1754"/>
                  </a:cubicBezTo>
                  <a:close/>
                </a:path>
              </a:pathLst>
            </a:custGeom>
            <a:solidFill>
              <a:schemeClr val="accent1"/>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213" name="Shape 34214"/>
            <p:cNvSpPr/>
            <p:nvPr/>
          </p:nvSpPr>
          <p:spPr>
            <a:xfrm>
              <a:off x="1140175" y="2611739"/>
              <a:ext cx="159140" cy="185632"/>
            </a:xfrm>
            <a:custGeom>
              <a:avLst/>
              <a:gdLst/>
              <a:ahLst/>
              <a:cxnLst>
                <a:cxn ang="0">
                  <a:pos x="wd2" y="hd2"/>
                </a:cxn>
                <a:cxn ang="5400000">
                  <a:pos x="wd2" y="hd2"/>
                </a:cxn>
                <a:cxn ang="10800000">
                  <a:pos x="wd2" y="hd2"/>
                </a:cxn>
                <a:cxn ang="16200000">
                  <a:pos x="wd2" y="hd2"/>
                </a:cxn>
              </a:cxnLst>
              <a:rect l="0" t="0"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rgbClr val="D9D9D9"/>
            </a:solidFill>
            <a:ln w="12700" cap="flat">
              <a:noFill/>
              <a:miter lim="400000"/>
            </a:ln>
            <a:effectLst/>
          </p:spPr>
          <p:txBody>
            <a:bodyPr wrap="square" lIns="45719" tIns="45719" rIns="45719" bIns="45719" numCol="1" anchor="t">
              <a:noAutofit/>
            </a:bodyPr>
            <a:lstStyle/>
            <a:p>
              <a:pPr>
                <a:defRPr>
                  <a:latin typeface="Lato Light"/>
                  <a:ea typeface="Lato Light"/>
                  <a:cs typeface="Lato Light"/>
                  <a:sym typeface="Lato Light"/>
                </a:defRPr>
              </a:pPr>
              <a:endParaRPr/>
            </a:p>
          </p:txBody>
        </p:sp>
        <p:sp>
          <p:nvSpPr>
            <p:cNvPr id="214" name="Shape 34215"/>
            <p:cNvSpPr/>
            <p:nvPr/>
          </p:nvSpPr>
          <p:spPr>
            <a:xfrm>
              <a:off x="1998026" y="1041296"/>
              <a:ext cx="146405" cy="154272"/>
            </a:xfrm>
            <a:custGeom>
              <a:avLst/>
              <a:gdLst/>
              <a:ahLst/>
              <a:cxnLst>
                <a:cxn ang="0">
                  <a:pos x="wd2" y="hd2"/>
                </a:cxn>
                <a:cxn ang="5400000">
                  <a:pos x="wd2" y="hd2"/>
                </a:cxn>
                <a:cxn ang="10800000">
                  <a:pos x="wd2" y="hd2"/>
                </a:cxn>
                <a:cxn ang="16200000">
                  <a:pos x="wd2" y="hd2"/>
                </a:cxn>
              </a:cxnLst>
              <a:rect l="0" t="0" r="r" b="b"/>
              <a:pathLst>
                <a:path w="21600" h="21600" extrusionOk="0">
                  <a:moveTo>
                    <a:pt x="10800" y="14657"/>
                  </a:moveTo>
                  <a:cubicBezTo>
                    <a:pt x="8670" y="14657"/>
                    <a:pt x="6943" y="12930"/>
                    <a:pt x="6943" y="10800"/>
                  </a:cubicBezTo>
                  <a:cubicBezTo>
                    <a:pt x="6943" y="8670"/>
                    <a:pt x="8670" y="6943"/>
                    <a:pt x="10800" y="6943"/>
                  </a:cubicBezTo>
                  <a:cubicBezTo>
                    <a:pt x="12930" y="6943"/>
                    <a:pt x="14657" y="8670"/>
                    <a:pt x="14657" y="10800"/>
                  </a:cubicBezTo>
                  <a:cubicBezTo>
                    <a:pt x="14657" y="12930"/>
                    <a:pt x="12930" y="14657"/>
                    <a:pt x="10800" y="14657"/>
                  </a:cubicBezTo>
                  <a:close/>
                  <a:moveTo>
                    <a:pt x="20016" y="9930"/>
                  </a:moveTo>
                  <a:cubicBezTo>
                    <a:pt x="21001" y="9522"/>
                    <a:pt x="21600" y="9257"/>
                    <a:pt x="21600" y="9257"/>
                  </a:cubicBezTo>
                  <a:lnTo>
                    <a:pt x="20829" y="6171"/>
                  </a:lnTo>
                  <a:cubicBezTo>
                    <a:pt x="20829" y="6171"/>
                    <a:pt x="20119" y="6283"/>
                    <a:pt x="18990" y="6492"/>
                  </a:cubicBezTo>
                  <a:cubicBezTo>
                    <a:pt x="18430" y="5424"/>
                    <a:pt x="17677" y="4501"/>
                    <a:pt x="16789" y="3749"/>
                  </a:cubicBezTo>
                  <a:cubicBezTo>
                    <a:pt x="17377" y="2418"/>
                    <a:pt x="17743" y="1543"/>
                    <a:pt x="17743" y="1543"/>
                  </a:cubicBezTo>
                  <a:lnTo>
                    <a:pt x="14657" y="0"/>
                  </a:lnTo>
                  <a:cubicBezTo>
                    <a:pt x="14657" y="0"/>
                    <a:pt x="14156" y="750"/>
                    <a:pt x="13405" y="1922"/>
                  </a:cubicBezTo>
                  <a:cubicBezTo>
                    <a:pt x="12297" y="1595"/>
                    <a:pt x="11120" y="1470"/>
                    <a:pt x="9929" y="1584"/>
                  </a:cubicBezTo>
                  <a:cubicBezTo>
                    <a:pt x="9522" y="599"/>
                    <a:pt x="9257" y="0"/>
                    <a:pt x="9257" y="0"/>
                  </a:cubicBezTo>
                  <a:lnTo>
                    <a:pt x="6171" y="771"/>
                  </a:lnTo>
                  <a:cubicBezTo>
                    <a:pt x="6171" y="771"/>
                    <a:pt x="6283" y="1481"/>
                    <a:pt x="6492" y="2610"/>
                  </a:cubicBezTo>
                  <a:cubicBezTo>
                    <a:pt x="5420" y="3172"/>
                    <a:pt x="4494" y="3929"/>
                    <a:pt x="3740" y="4821"/>
                  </a:cubicBezTo>
                  <a:cubicBezTo>
                    <a:pt x="2414" y="4227"/>
                    <a:pt x="1543" y="3857"/>
                    <a:pt x="1543" y="3857"/>
                  </a:cubicBezTo>
                  <a:lnTo>
                    <a:pt x="0" y="6943"/>
                  </a:lnTo>
                  <a:cubicBezTo>
                    <a:pt x="0" y="6943"/>
                    <a:pt x="748" y="7450"/>
                    <a:pt x="1919" y="8207"/>
                  </a:cubicBezTo>
                  <a:cubicBezTo>
                    <a:pt x="1595" y="9313"/>
                    <a:pt x="1471" y="10485"/>
                    <a:pt x="1584" y="11672"/>
                  </a:cubicBezTo>
                  <a:cubicBezTo>
                    <a:pt x="599" y="12078"/>
                    <a:pt x="0" y="12343"/>
                    <a:pt x="0" y="12343"/>
                  </a:cubicBezTo>
                  <a:lnTo>
                    <a:pt x="771" y="15429"/>
                  </a:lnTo>
                  <a:cubicBezTo>
                    <a:pt x="771" y="15429"/>
                    <a:pt x="1480" y="15317"/>
                    <a:pt x="2609" y="15107"/>
                  </a:cubicBezTo>
                  <a:cubicBezTo>
                    <a:pt x="3172" y="16179"/>
                    <a:pt x="3928" y="17106"/>
                    <a:pt x="4820" y="17860"/>
                  </a:cubicBezTo>
                  <a:cubicBezTo>
                    <a:pt x="4227" y="19186"/>
                    <a:pt x="3857" y="20057"/>
                    <a:pt x="3857" y="20057"/>
                  </a:cubicBezTo>
                  <a:lnTo>
                    <a:pt x="6943" y="21600"/>
                  </a:lnTo>
                  <a:cubicBezTo>
                    <a:pt x="6943" y="21600"/>
                    <a:pt x="7449" y="20852"/>
                    <a:pt x="8206" y="19681"/>
                  </a:cubicBezTo>
                  <a:cubicBezTo>
                    <a:pt x="9312" y="20005"/>
                    <a:pt x="10485" y="20129"/>
                    <a:pt x="11672" y="20016"/>
                  </a:cubicBezTo>
                  <a:cubicBezTo>
                    <a:pt x="12078" y="21001"/>
                    <a:pt x="12343" y="21600"/>
                    <a:pt x="12343" y="21600"/>
                  </a:cubicBezTo>
                  <a:lnTo>
                    <a:pt x="15429" y="20829"/>
                  </a:lnTo>
                  <a:cubicBezTo>
                    <a:pt x="15429" y="20829"/>
                    <a:pt x="15317" y="20120"/>
                    <a:pt x="15107" y="18991"/>
                  </a:cubicBezTo>
                  <a:cubicBezTo>
                    <a:pt x="16176" y="18431"/>
                    <a:pt x="17099" y="17676"/>
                    <a:pt x="17852" y="16788"/>
                  </a:cubicBezTo>
                  <a:cubicBezTo>
                    <a:pt x="19183" y="17377"/>
                    <a:pt x="20057" y="17743"/>
                    <a:pt x="20057" y="17743"/>
                  </a:cubicBezTo>
                  <a:lnTo>
                    <a:pt x="21600" y="14657"/>
                  </a:lnTo>
                  <a:cubicBezTo>
                    <a:pt x="21600" y="14657"/>
                    <a:pt x="20851" y="14156"/>
                    <a:pt x="19678" y="13405"/>
                  </a:cubicBezTo>
                  <a:cubicBezTo>
                    <a:pt x="20005" y="12296"/>
                    <a:pt x="20130" y="11120"/>
                    <a:pt x="20016" y="9930"/>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215" name="Shape 34216"/>
            <p:cNvSpPr/>
            <p:nvPr/>
          </p:nvSpPr>
          <p:spPr>
            <a:xfrm>
              <a:off x="989307" y="1823522"/>
              <a:ext cx="243993" cy="176758"/>
            </a:xfrm>
            <a:custGeom>
              <a:avLst/>
              <a:gdLst/>
              <a:ahLst/>
              <a:cxnLst>
                <a:cxn ang="0">
                  <a:pos x="wd2" y="hd2"/>
                </a:cxn>
                <a:cxn ang="5400000">
                  <a:pos x="wd2" y="hd2"/>
                </a:cxn>
                <a:cxn ang="10800000">
                  <a:pos x="wd2" y="hd2"/>
                </a:cxn>
                <a:cxn ang="16200000">
                  <a:pos x="wd2" y="hd2"/>
                </a:cxn>
              </a:cxnLst>
              <a:rect l="0" t="0" r="r" b="b"/>
              <a:pathLst>
                <a:path w="21600" h="21600" extrusionOk="0">
                  <a:moveTo>
                    <a:pt x="14829" y="10800"/>
                  </a:moveTo>
                  <a:lnTo>
                    <a:pt x="14850" y="5891"/>
                  </a:lnTo>
                  <a:lnTo>
                    <a:pt x="18865" y="5891"/>
                  </a:lnTo>
                  <a:lnTo>
                    <a:pt x="20250" y="10800"/>
                  </a:lnTo>
                  <a:lnTo>
                    <a:pt x="14829" y="10800"/>
                  </a:lnTo>
                  <a:close/>
                  <a:moveTo>
                    <a:pt x="20250" y="5564"/>
                  </a:moveTo>
                  <a:cubicBezTo>
                    <a:pt x="19879" y="3856"/>
                    <a:pt x="18900" y="3919"/>
                    <a:pt x="18900" y="3919"/>
                  </a:cubicBezTo>
                  <a:lnTo>
                    <a:pt x="13495" y="3919"/>
                  </a:lnTo>
                  <a:lnTo>
                    <a:pt x="13495" y="18655"/>
                  </a:lnTo>
                  <a:lnTo>
                    <a:pt x="15525" y="18655"/>
                  </a:lnTo>
                  <a:cubicBezTo>
                    <a:pt x="15527" y="14736"/>
                    <a:pt x="16734" y="14727"/>
                    <a:pt x="18225" y="14728"/>
                  </a:cubicBezTo>
                  <a:cubicBezTo>
                    <a:pt x="19716" y="14728"/>
                    <a:pt x="20918" y="14757"/>
                    <a:pt x="20924" y="18655"/>
                  </a:cubicBezTo>
                  <a:lnTo>
                    <a:pt x="21600" y="18655"/>
                  </a:lnTo>
                  <a:lnTo>
                    <a:pt x="21600" y="10817"/>
                  </a:lnTo>
                  <a:cubicBezTo>
                    <a:pt x="21600" y="10817"/>
                    <a:pt x="20621" y="7272"/>
                    <a:pt x="20250" y="5564"/>
                  </a:cubicBezTo>
                  <a:close/>
                  <a:moveTo>
                    <a:pt x="12690" y="1964"/>
                  </a:moveTo>
                  <a:lnTo>
                    <a:pt x="12690" y="18655"/>
                  </a:lnTo>
                  <a:lnTo>
                    <a:pt x="6750" y="18655"/>
                  </a:lnTo>
                  <a:cubicBezTo>
                    <a:pt x="6750" y="14728"/>
                    <a:pt x="5541" y="14728"/>
                    <a:pt x="4050" y="14728"/>
                  </a:cubicBezTo>
                  <a:cubicBezTo>
                    <a:pt x="2559" y="14728"/>
                    <a:pt x="1350" y="14728"/>
                    <a:pt x="1350" y="18655"/>
                  </a:cubicBezTo>
                  <a:lnTo>
                    <a:pt x="0" y="18655"/>
                  </a:lnTo>
                  <a:lnTo>
                    <a:pt x="0" y="1964"/>
                  </a:lnTo>
                  <a:cubicBezTo>
                    <a:pt x="0" y="1421"/>
                    <a:pt x="151" y="931"/>
                    <a:pt x="395" y="575"/>
                  </a:cubicBezTo>
                  <a:cubicBezTo>
                    <a:pt x="640" y="220"/>
                    <a:pt x="977" y="0"/>
                    <a:pt x="1350" y="0"/>
                  </a:cubicBezTo>
                  <a:lnTo>
                    <a:pt x="11340" y="0"/>
                  </a:lnTo>
                  <a:cubicBezTo>
                    <a:pt x="11713" y="0"/>
                    <a:pt x="12050" y="220"/>
                    <a:pt x="12295" y="575"/>
                  </a:cubicBezTo>
                  <a:cubicBezTo>
                    <a:pt x="12539" y="931"/>
                    <a:pt x="12690" y="1421"/>
                    <a:pt x="12690" y="1964"/>
                  </a:cubicBezTo>
                  <a:close/>
                  <a:moveTo>
                    <a:pt x="4050" y="19636"/>
                  </a:moveTo>
                  <a:cubicBezTo>
                    <a:pt x="3677" y="19636"/>
                    <a:pt x="3375" y="19197"/>
                    <a:pt x="3375" y="18655"/>
                  </a:cubicBezTo>
                  <a:cubicBezTo>
                    <a:pt x="3375" y="18112"/>
                    <a:pt x="3677" y="17673"/>
                    <a:pt x="4050" y="17673"/>
                  </a:cubicBezTo>
                  <a:cubicBezTo>
                    <a:pt x="4423" y="17673"/>
                    <a:pt x="4725" y="18112"/>
                    <a:pt x="4725" y="18655"/>
                  </a:cubicBezTo>
                  <a:cubicBezTo>
                    <a:pt x="4725" y="19197"/>
                    <a:pt x="4423" y="19636"/>
                    <a:pt x="4050" y="19636"/>
                  </a:cubicBezTo>
                  <a:close/>
                  <a:moveTo>
                    <a:pt x="4050" y="15709"/>
                  </a:moveTo>
                  <a:cubicBezTo>
                    <a:pt x="2932" y="15709"/>
                    <a:pt x="2025" y="17028"/>
                    <a:pt x="2025" y="18655"/>
                  </a:cubicBezTo>
                  <a:cubicBezTo>
                    <a:pt x="2025" y="20281"/>
                    <a:pt x="2932" y="21600"/>
                    <a:pt x="4050" y="21600"/>
                  </a:cubicBezTo>
                  <a:cubicBezTo>
                    <a:pt x="5168" y="21600"/>
                    <a:pt x="6075" y="20281"/>
                    <a:pt x="6075" y="18655"/>
                  </a:cubicBezTo>
                  <a:cubicBezTo>
                    <a:pt x="6075" y="17028"/>
                    <a:pt x="5168" y="15709"/>
                    <a:pt x="4050" y="15709"/>
                  </a:cubicBezTo>
                  <a:close/>
                  <a:moveTo>
                    <a:pt x="18225" y="19636"/>
                  </a:moveTo>
                  <a:cubicBezTo>
                    <a:pt x="17852" y="19636"/>
                    <a:pt x="17550" y="19197"/>
                    <a:pt x="17550" y="18655"/>
                  </a:cubicBezTo>
                  <a:cubicBezTo>
                    <a:pt x="17550" y="18112"/>
                    <a:pt x="17852" y="17673"/>
                    <a:pt x="18225" y="17673"/>
                  </a:cubicBezTo>
                  <a:cubicBezTo>
                    <a:pt x="18598" y="17673"/>
                    <a:pt x="18900" y="18112"/>
                    <a:pt x="18900" y="18655"/>
                  </a:cubicBezTo>
                  <a:cubicBezTo>
                    <a:pt x="18900" y="19197"/>
                    <a:pt x="18598" y="19636"/>
                    <a:pt x="18225" y="19636"/>
                  </a:cubicBezTo>
                  <a:close/>
                  <a:moveTo>
                    <a:pt x="18225" y="15709"/>
                  </a:moveTo>
                  <a:cubicBezTo>
                    <a:pt x="17107" y="15709"/>
                    <a:pt x="16200" y="17028"/>
                    <a:pt x="16200" y="18655"/>
                  </a:cubicBezTo>
                  <a:cubicBezTo>
                    <a:pt x="16200" y="20281"/>
                    <a:pt x="17107" y="21600"/>
                    <a:pt x="18225" y="21600"/>
                  </a:cubicBezTo>
                  <a:cubicBezTo>
                    <a:pt x="19343" y="21600"/>
                    <a:pt x="20250" y="20281"/>
                    <a:pt x="20250" y="18655"/>
                  </a:cubicBezTo>
                  <a:cubicBezTo>
                    <a:pt x="20250" y="17028"/>
                    <a:pt x="19343" y="15709"/>
                    <a:pt x="18225" y="15709"/>
                  </a:cubicBezTo>
                  <a:close/>
                </a:path>
              </a:pathLst>
            </a:custGeom>
            <a:solidFill>
              <a:srgbClr val="D9D9D9"/>
            </a:solidFill>
            <a:ln w="12700" cap="flat">
              <a:noFill/>
              <a:miter lim="400000"/>
            </a:ln>
            <a:effectLst/>
          </p:spPr>
          <p:txBody>
            <a:bodyPr wrap="square" lIns="45719" tIns="45719" rIns="45719" bIns="45719" numCol="1" anchor="b">
              <a:noAutofit/>
            </a:bodyPr>
            <a:lstStyle/>
            <a:p>
              <a:pPr>
                <a:defRPr>
                  <a:latin typeface="Lato Light"/>
                  <a:ea typeface="Lato Light"/>
                  <a:cs typeface="Lato Light"/>
                  <a:sym typeface="Lato Light"/>
                </a:defRPr>
              </a:pPr>
              <a:endParaRPr/>
            </a:p>
          </p:txBody>
        </p:sp>
        <p:sp>
          <p:nvSpPr>
            <p:cNvPr id="216" name="Shape 34217"/>
            <p:cNvSpPr/>
            <p:nvPr/>
          </p:nvSpPr>
          <p:spPr>
            <a:xfrm>
              <a:off x="1136634" y="379265"/>
              <a:ext cx="213587" cy="297174"/>
            </a:xfrm>
            <a:custGeom>
              <a:avLst/>
              <a:gdLst/>
              <a:ahLst/>
              <a:cxnLst>
                <a:cxn ang="0">
                  <a:pos x="wd2" y="hd2"/>
                </a:cxn>
                <a:cxn ang="5400000">
                  <a:pos x="wd2" y="hd2"/>
                </a:cxn>
                <a:cxn ang="10800000">
                  <a:pos x="wd2" y="hd2"/>
                </a:cxn>
                <a:cxn ang="16200000">
                  <a:pos x="wd2" y="hd2"/>
                </a:cxn>
              </a:cxnLst>
              <a:rect l="0" t="0" r="r" b="b"/>
              <a:pathLst>
                <a:path w="21350" h="21600" extrusionOk="0">
                  <a:moveTo>
                    <a:pt x="16784" y="1264"/>
                  </a:moveTo>
                  <a:cubicBezTo>
                    <a:pt x="16363" y="1078"/>
                    <a:pt x="15824" y="1189"/>
                    <a:pt x="15581" y="1511"/>
                  </a:cubicBezTo>
                  <a:lnTo>
                    <a:pt x="14280" y="3236"/>
                  </a:lnTo>
                  <a:cubicBezTo>
                    <a:pt x="14867" y="3417"/>
                    <a:pt x="15381" y="3636"/>
                    <a:pt x="15831" y="3874"/>
                  </a:cubicBezTo>
                  <a:lnTo>
                    <a:pt x="17106" y="2185"/>
                  </a:lnTo>
                  <a:cubicBezTo>
                    <a:pt x="17349" y="1863"/>
                    <a:pt x="17205" y="1451"/>
                    <a:pt x="16784" y="1264"/>
                  </a:cubicBezTo>
                  <a:close/>
                  <a:moveTo>
                    <a:pt x="21233" y="4689"/>
                  </a:moveTo>
                  <a:cubicBezTo>
                    <a:pt x="20988" y="4366"/>
                    <a:pt x="20450" y="4256"/>
                    <a:pt x="20028" y="4442"/>
                  </a:cubicBezTo>
                  <a:lnTo>
                    <a:pt x="17841" y="5408"/>
                  </a:lnTo>
                  <a:cubicBezTo>
                    <a:pt x="18203" y="5799"/>
                    <a:pt x="18487" y="6197"/>
                    <a:pt x="18711" y="6581"/>
                  </a:cubicBezTo>
                  <a:lnTo>
                    <a:pt x="20909" y="5610"/>
                  </a:lnTo>
                  <a:cubicBezTo>
                    <a:pt x="21331" y="5423"/>
                    <a:pt x="21475" y="5012"/>
                    <a:pt x="21233" y="4689"/>
                  </a:cubicBezTo>
                  <a:close/>
                  <a:moveTo>
                    <a:pt x="1322" y="4393"/>
                  </a:moveTo>
                  <a:cubicBezTo>
                    <a:pt x="900" y="4207"/>
                    <a:pt x="362" y="4317"/>
                    <a:pt x="118" y="4640"/>
                  </a:cubicBezTo>
                  <a:cubicBezTo>
                    <a:pt x="-125" y="4963"/>
                    <a:pt x="19" y="5375"/>
                    <a:pt x="441" y="5561"/>
                  </a:cubicBezTo>
                  <a:lnTo>
                    <a:pt x="2633" y="6530"/>
                  </a:lnTo>
                  <a:cubicBezTo>
                    <a:pt x="2861" y="6146"/>
                    <a:pt x="3149" y="5751"/>
                    <a:pt x="3514" y="5362"/>
                  </a:cubicBezTo>
                  <a:cubicBezTo>
                    <a:pt x="3514" y="5362"/>
                    <a:pt x="1322" y="4393"/>
                    <a:pt x="1322" y="4393"/>
                  </a:cubicBezTo>
                  <a:close/>
                  <a:moveTo>
                    <a:pt x="5797" y="1483"/>
                  </a:moveTo>
                  <a:cubicBezTo>
                    <a:pt x="5553" y="1160"/>
                    <a:pt x="5015" y="1050"/>
                    <a:pt x="4593" y="1236"/>
                  </a:cubicBezTo>
                  <a:cubicBezTo>
                    <a:pt x="4173" y="1422"/>
                    <a:pt x="4029" y="1834"/>
                    <a:pt x="4272" y="2157"/>
                  </a:cubicBezTo>
                  <a:lnTo>
                    <a:pt x="5544" y="3843"/>
                  </a:lnTo>
                  <a:cubicBezTo>
                    <a:pt x="5997" y="3607"/>
                    <a:pt x="6514" y="3392"/>
                    <a:pt x="7103" y="3215"/>
                  </a:cubicBezTo>
                  <a:cubicBezTo>
                    <a:pt x="7103" y="3215"/>
                    <a:pt x="5797" y="1483"/>
                    <a:pt x="5797" y="1483"/>
                  </a:cubicBezTo>
                  <a:close/>
                  <a:moveTo>
                    <a:pt x="10693" y="0"/>
                  </a:moveTo>
                  <a:cubicBezTo>
                    <a:pt x="10208" y="0"/>
                    <a:pt x="9813" y="302"/>
                    <a:pt x="9813" y="674"/>
                  </a:cubicBezTo>
                  <a:lnTo>
                    <a:pt x="9813" y="2753"/>
                  </a:lnTo>
                  <a:cubicBezTo>
                    <a:pt x="10026" y="2740"/>
                    <a:pt x="11348" y="2744"/>
                    <a:pt x="11574" y="2758"/>
                  </a:cubicBezTo>
                  <a:lnTo>
                    <a:pt x="11574" y="674"/>
                  </a:lnTo>
                  <a:cubicBezTo>
                    <a:pt x="11574" y="302"/>
                    <a:pt x="11180" y="0"/>
                    <a:pt x="10693" y="0"/>
                  </a:cubicBezTo>
                  <a:close/>
                  <a:moveTo>
                    <a:pt x="18428" y="9068"/>
                  </a:moveTo>
                  <a:cubicBezTo>
                    <a:pt x="18228" y="7091"/>
                    <a:pt x="16423" y="3572"/>
                    <a:pt x="10662" y="3572"/>
                  </a:cubicBezTo>
                  <a:cubicBezTo>
                    <a:pt x="10661" y="3572"/>
                    <a:pt x="10660" y="3572"/>
                    <a:pt x="10659" y="3572"/>
                  </a:cubicBezTo>
                  <a:cubicBezTo>
                    <a:pt x="10658" y="3572"/>
                    <a:pt x="10658" y="3572"/>
                    <a:pt x="10657" y="3572"/>
                  </a:cubicBezTo>
                  <a:cubicBezTo>
                    <a:pt x="10656" y="3572"/>
                    <a:pt x="10655" y="3572"/>
                    <a:pt x="10655" y="3572"/>
                  </a:cubicBezTo>
                  <a:cubicBezTo>
                    <a:pt x="10654" y="3572"/>
                    <a:pt x="10653" y="3572"/>
                    <a:pt x="10652" y="3572"/>
                  </a:cubicBezTo>
                  <a:cubicBezTo>
                    <a:pt x="4890" y="3572"/>
                    <a:pt x="3086" y="7091"/>
                    <a:pt x="2886" y="9068"/>
                  </a:cubicBezTo>
                  <a:cubicBezTo>
                    <a:pt x="2715" y="10852"/>
                    <a:pt x="4327" y="12514"/>
                    <a:pt x="4510" y="12775"/>
                  </a:cubicBezTo>
                  <a:cubicBezTo>
                    <a:pt x="4810" y="13201"/>
                    <a:pt x="6695" y="14825"/>
                    <a:pt x="6762" y="15807"/>
                  </a:cubicBezTo>
                  <a:cubicBezTo>
                    <a:pt x="6855" y="17159"/>
                    <a:pt x="7070" y="17195"/>
                    <a:pt x="7930" y="17355"/>
                  </a:cubicBezTo>
                  <a:cubicBezTo>
                    <a:pt x="8807" y="17519"/>
                    <a:pt x="12507" y="17519"/>
                    <a:pt x="13383" y="17355"/>
                  </a:cubicBezTo>
                  <a:cubicBezTo>
                    <a:pt x="14243" y="17195"/>
                    <a:pt x="14459" y="17159"/>
                    <a:pt x="14552" y="15807"/>
                  </a:cubicBezTo>
                  <a:cubicBezTo>
                    <a:pt x="14619" y="14825"/>
                    <a:pt x="16504" y="13201"/>
                    <a:pt x="16803" y="12775"/>
                  </a:cubicBezTo>
                  <a:cubicBezTo>
                    <a:pt x="16987" y="12514"/>
                    <a:pt x="18599" y="10852"/>
                    <a:pt x="18428" y="9068"/>
                  </a:cubicBezTo>
                  <a:close/>
                  <a:moveTo>
                    <a:pt x="13756" y="19204"/>
                  </a:moveTo>
                  <a:cubicBezTo>
                    <a:pt x="13756" y="18991"/>
                    <a:pt x="13530" y="18817"/>
                    <a:pt x="13251" y="18817"/>
                  </a:cubicBezTo>
                  <a:lnTo>
                    <a:pt x="8063" y="18817"/>
                  </a:lnTo>
                  <a:cubicBezTo>
                    <a:pt x="7783" y="18817"/>
                    <a:pt x="7557" y="18991"/>
                    <a:pt x="7557" y="19204"/>
                  </a:cubicBezTo>
                  <a:cubicBezTo>
                    <a:pt x="7557" y="19418"/>
                    <a:pt x="7783" y="19591"/>
                    <a:pt x="8063" y="19591"/>
                  </a:cubicBezTo>
                  <a:lnTo>
                    <a:pt x="13251" y="19591"/>
                  </a:lnTo>
                  <a:cubicBezTo>
                    <a:pt x="13530" y="19591"/>
                    <a:pt x="13756" y="19418"/>
                    <a:pt x="13756" y="19204"/>
                  </a:cubicBezTo>
                  <a:cubicBezTo>
                    <a:pt x="13756" y="19204"/>
                    <a:pt x="13756" y="19204"/>
                    <a:pt x="13756" y="19204"/>
                  </a:cubicBezTo>
                  <a:close/>
                  <a:moveTo>
                    <a:pt x="13756" y="18147"/>
                  </a:moveTo>
                  <a:cubicBezTo>
                    <a:pt x="13756" y="17934"/>
                    <a:pt x="13530" y="17761"/>
                    <a:pt x="13251" y="17761"/>
                  </a:cubicBezTo>
                  <a:lnTo>
                    <a:pt x="8063" y="17761"/>
                  </a:lnTo>
                  <a:cubicBezTo>
                    <a:pt x="7783" y="17761"/>
                    <a:pt x="7557" y="17934"/>
                    <a:pt x="7557" y="18147"/>
                  </a:cubicBezTo>
                  <a:cubicBezTo>
                    <a:pt x="7557" y="18361"/>
                    <a:pt x="7783" y="18535"/>
                    <a:pt x="8063" y="18535"/>
                  </a:cubicBezTo>
                  <a:lnTo>
                    <a:pt x="13251" y="18535"/>
                  </a:lnTo>
                  <a:cubicBezTo>
                    <a:pt x="13530" y="18535"/>
                    <a:pt x="13756" y="18361"/>
                    <a:pt x="13756" y="18147"/>
                  </a:cubicBezTo>
                  <a:cubicBezTo>
                    <a:pt x="13756" y="18147"/>
                    <a:pt x="13756" y="18147"/>
                    <a:pt x="13756" y="18147"/>
                  </a:cubicBezTo>
                  <a:close/>
                  <a:moveTo>
                    <a:pt x="8400" y="19874"/>
                  </a:moveTo>
                  <a:lnTo>
                    <a:pt x="12913" y="19874"/>
                  </a:lnTo>
                  <a:cubicBezTo>
                    <a:pt x="12913" y="20827"/>
                    <a:pt x="11903" y="21600"/>
                    <a:pt x="10657" y="21600"/>
                  </a:cubicBezTo>
                  <a:cubicBezTo>
                    <a:pt x="9411" y="21600"/>
                    <a:pt x="8400" y="20827"/>
                    <a:pt x="8400" y="19874"/>
                  </a:cubicBezTo>
                  <a:close/>
                </a:path>
              </a:pathLst>
            </a:custGeom>
            <a:solidFill>
              <a:schemeClr val="accent1"/>
            </a:solidFill>
            <a:ln w="12700" cap="flat">
              <a:noFill/>
              <a:miter lim="400000"/>
            </a:ln>
            <a:effectLst/>
          </p:spPr>
          <p:txBody>
            <a:bodyPr wrap="square" lIns="45719" tIns="45719" rIns="45719" bIns="45719" numCol="1" anchor="b">
              <a:noAutofit/>
            </a:bodyPr>
            <a:lstStyle/>
            <a:p>
              <a:pPr>
                <a:defRPr>
                  <a:latin typeface="Lato Light"/>
                  <a:ea typeface="Lato Light"/>
                  <a:cs typeface="Lato Light"/>
                  <a:sym typeface="Lato Light"/>
                </a:defRPr>
              </a:pPr>
              <a:endParaRPr/>
            </a:p>
          </p:txBody>
        </p:sp>
        <p:sp>
          <p:nvSpPr>
            <p:cNvPr id="217" name="Shape 34218"/>
            <p:cNvSpPr/>
            <p:nvPr/>
          </p:nvSpPr>
          <p:spPr>
            <a:xfrm>
              <a:off x="994164" y="3266578"/>
              <a:ext cx="125865" cy="98466"/>
            </a:xfrm>
            <a:custGeom>
              <a:avLst/>
              <a:gdLst/>
              <a:ahLst/>
              <a:cxnLst>
                <a:cxn ang="0">
                  <a:pos x="wd2" y="hd2"/>
                </a:cxn>
                <a:cxn ang="5400000">
                  <a:pos x="wd2" y="hd2"/>
                </a:cxn>
                <a:cxn ang="10800000">
                  <a:pos x="wd2" y="hd2"/>
                </a:cxn>
                <a:cxn ang="16200000">
                  <a:pos x="wd2" y="hd2"/>
                </a:cxn>
              </a:cxnLst>
              <a:rect l="0" t="0" r="r" b="b"/>
              <a:pathLst>
                <a:path w="21600" h="21600" extrusionOk="0">
                  <a:moveTo>
                    <a:pt x="20085" y="8532"/>
                  </a:moveTo>
                  <a:lnTo>
                    <a:pt x="17837" y="8637"/>
                  </a:lnTo>
                  <a:lnTo>
                    <a:pt x="17837" y="12781"/>
                  </a:lnTo>
                  <a:cubicBezTo>
                    <a:pt x="17837" y="13798"/>
                    <a:pt x="17539" y="14723"/>
                    <a:pt x="17049" y="15392"/>
                  </a:cubicBezTo>
                  <a:cubicBezTo>
                    <a:pt x="16550" y="16075"/>
                    <a:pt x="15855" y="16492"/>
                    <a:pt x="15079" y="16478"/>
                  </a:cubicBezTo>
                  <a:lnTo>
                    <a:pt x="9158" y="16478"/>
                  </a:lnTo>
                  <a:lnTo>
                    <a:pt x="9158" y="17810"/>
                  </a:lnTo>
                  <a:cubicBezTo>
                    <a:pt x="9158" y="18368"/>
                    <a:pt x="9328" y="18874"/>
                    <a:pt x="9602" y="19240"/>
                  </a:cubicBezTo>
                  <a:cubicBezTo>
                    <a:pt x="9876" y="19606"/>
                    <a:pt x="10255" y="19832"/>
                    <a:pt x="10673" y="19832"/>
                  </a:cubicBezTo>
                  <a:lnTo>
                    <a:pt x="16728" y="19832"/>
                  </a:lnTo>
                  <a:lnTo>
                    <a:pt x="19181" y="21600"/>
                  </a:lnTo>
                  <a:lnTo>
                    <a:pt x="19181" y="19832"/>
                  </a:lnTo>
                  <a:lnTo>
                    <a:pt x="20085" y="19832"/>
                  </a:lnTo>
                  <a:cubicBezTo>
                    <a:pt x="20503" y="19832"/>
                    <a:pt x="20882" y="19606"/>
                    <a:pt x="21156" y="19240"/>
                  </a:cubicBezTo>
                  <a:cubicBezTo>
                    <a:pt x="21430" y="18874"/>
                    <a:pt x="21600" y="18368"/>
                    <a:pt x="21600" y="17810"/>
                  </a:cubicBezTo>
                  <a:lnTo>
                    <a:pt x="21600" y="10554"/>
                  </a:lnTo>
                  <a:cubicBezTo>
                    <a:pt x="21600" y="9996"/>
                    <a:pt x="21430" y="9490"/>
                    <a:pt x="21156" y="9125"/>
                  </a:cubicBezTo>
                  <a:cubicBezTo>
                    <a:pt x="20882" y="8759"/>
                    <a:pt x="20503" y="8532"/>
                    <a:pt x="20085" y="8532"/>
                  </a:cubicBezTo>
                  <a:close/>
                  <a:moveTo>
                    <a:pt x="6912" y="15450"/>
                  </a:moveTo>
                  <a:lnTo>
                    <a:pt x="6689" y="15450"/>
                  </a:lnTo>
                  <a:lnTo>
                    <a:pt x="2592" y="18372"/>
                  </a:lnTo>
                  <a:lnTo>
                    <a:pt x="2592" y="15450"/>
                  </a:lnTo>
                  <a:lnTo>
                    <a:pt x="2074" y="15450"/>
                  </a:lnTo>
                  <a:cubicBezTo>
                    <a:pt x="1501" y="15450"/>
                    <a:pt x="983" y="15141"/>
                    <a:pt x="607" y="14640"/>
                  </a:cubicBezTo>
                  <a:cubicBezTo>
                    <a:pt x="232" y="14139"/>
                    <a:pt x="0" y="13447"/>
                    <a:pt x="0" y="12683"/>
                  </a:cubicBezTo>
                  <a:lnTo>
                    <a:pt x="0" y="2767"/>
                  </a:lnTo>
                  <a:cubicBezTo>
                    <a:pt x="0" y="2003"/>
                    <a:pt x="232" y="1311"/>
                    <a:pt x="607" y="811"/>
                  </a:cubicBezTo>
                  <a:cubicBezTo>
                    <a:pt x="983" y="310"/>
                    <a:pt x="1501" y="0"/>
                    <a:pt x="2074" y="0"/>
                  </a:cubicBezTo>
                  <a:lnTo>
                    <a:pt x="15034" y="0"/>
                  </a:lnTo>
                  <a:cubicBezTo>
                    <a:pt x="15606" y="0"/>
                    <a:pt x="16125" y="310"/>
                    <a:pt x="16500" y="811"/>
                  </a:cubicBezTo>
                  <a:cubicBezTo>
                    <a:pt x="16875" y="1311"/>
                    <a:pt x="17107" y="2003"/>
                    <a:pt x="17107" y="2767"/>
                  </a:cubicBezTo>
                  <a:lnTo>
                    <a:pt x="17107" y="12676"/>
                  </a:lnTo>
                  <a:cubicBezTo>
                    <a:pt x="17107" y="13441"/>
                    <a:pt x="16886" y="14134"/>
                    <a:pt x="16522" y="14637"/>
                  </a:cubicBezTo>
                  <a:cubicBezTo>
                    <a:pt x="16159" y="15139"/>
                    <a:pt x="15651" y="15450"/>
                    <a:pt x="15079" y="15450"/>
                  </a:cubicBezTo>
                  <a:lnTo>
                    <a:pt x="6912" y="15450"/>
                  </a:lnTo>
                  <a:close/>
                </a:path>
              </a:pathLst>
            </a:custGeom>
            <a:solidFill>
              <a:srgbClr val="D9D9D9"/>
            </a:solidFill>
            <a:ln w="12700" cap="flat">
              <a:noFill/>
              <a:miter lim="400000"/>
            </a:ln>
            <a:effectLst/>
          </p:spPr>
          <p:txBody>
            <a:bodyPr wrap="square" lIns="45719" tIns="45719" rIns="45719" bIns="45719" numCol="1" anchor="b">
              <a:noAutofit/>
            </a:bodyPr>
            <a:lstStyle/>
            <a:p>
              <a:pPr>
                <a:defRPr>
                  <a:latin typeface="Lato Light"/>
                  <a:ea typeface="Lato Light"/>
                  <a:cs typeface="Lato Light"/>
                  <a:sym typeface="Lato Light"/>
                </a:defRPr>
              </a:pPr>
              <a:endParaRPr/>
            </a:p>
          </p:txBody>
        </p:sp>
        <p:sp>
          <p:nvSpPr>
            <p:cNvPr id="218" name="Shape 34219"/>
            <p:cNvSpPr/>
            <p:nvPr/>
          </p:nvSpPr>
          <p:spPr>
            <a:xfrm>
              <a:off x="767367" y="2624519"/>
              <a:ext cx="120042" cy="155682"/>
            </a:xfrm>
            <a:custGeom>
              <a:avLst/>
              <a:gdLst/>
              <a:ahLst/>
              <a:cxnLst>
                <a:cxn ang="0">
                  <a:pos x="wd2" y="hd2"/>
                </a:cxn>
                <a:cxn ang="5400000">
                  <a:pos x="wd2" y="hd2"/>
                </a:cxn>
                <a:cxn ang="10800000">
                  <a:pos x="wd2" y="hd2"/>
                </a:cxn>
                <a:cxn ang="16200000">
                  <a:pos x="wd2" y="hd2"/>
                </a:cxn>
              </a:cxnLst>
              <a:rect l="0" t="0" r="r" b="b"/>
              <a:pathLst>
                <a:path w="21600" h="21600" extrusionOk="0">
                  <a:moveTo>
                    <a:pt x="831" y="0"/>
                  </a:moveTo>
                  <a:cubicBezTo>
                    <a:pt x="372" y="0"/>
                    <a:pt x="0" y="302"/>
                    <a:pt x="0" y="675"/>
                  </a:cubicBezTo>
                  <a:cubicBezTo>
                    <a:pt x="0" y="1048"/>
                    <a:pt x="372" y="1350"/>
                    <a:pt x="831" y="1350"/>
                  </a:cubicBezTo>
                  <a:lnTo>
                    <a:pt x="20769" y="1350"/>
                  </a:lnTo>
                  <a:cubicBezTo>
                    <a:pt x="21228" y="1350"/>
                    <a:pt x="21600" y="1048"/>
                    <a:pt x="21600" y="675"/>
                  </a:cubicBezTo>
                  <a:cubicBezTo>
                    <a:pt x="21600" y="302"/>
                    <a:pt x="21228" y="0"/>
                    <a:pt x="20769" y="0"/>
                  </a:cubicBezTo>
                  <a:lnTo>
                    <a:pt x="831" y="0"/>
                  </a:lnTo>
                  <a:close/>
                  <a:moveTo>
                    <a:pt x="831" y="2025"/>
                  </a:moveTo>
                  <a:lnTo>
                    <a:pt x="831" y="15525"/>
                  </a:lnTo>
                  <a:cubicBezTo>
                    <a:pt x="831" y="15525"/>
                    <a:pt x="20769" y="15525"/>
                    <a:pt x="20769" y="15525"/>
                  </a:cubicBezTo>
                  <a:lnTo>
                    <a:pt x="20769" y="2025"/>
                  </a:lnTo>
                  <a:lnTo>
                    <a:pt x="831" y="2025"/>
                  </a:lnTo>
                  <a:close/>
                  <a:moveTo>
                    <a:pt x="15785" y="4050"/>
                  </a:moveTo>
                  <a:lnTo>
                    <a:pt x="18277" y="4050"/>
                  </a:lnTo>
                  <a:cubicBezTo>
                    <a:pt x="18277" y="4050"/>
                    <a:pt x="18277" y="13500"/>
                    <a:pt x="18277" y="13500"/>
                  </a:cubicBezTo>
                  <a:lnTo>
                    <a:pt x="15785" y="13500"/>
                  </a:lnTo>
                  <a:lnTo>
                    <a:pt x="15785" y="4050"/>
                  </a:lnTo>
                  <a:close/>
                  <a:moveTo>
                    <a:pt x="7477" y="6750"/>
                  </a:moveTo>
                  <a:lnTo>
                    <a:pt x="9969" y="6750"/>
                  </a:lnTo>
                  <a:cubicBezTo>
                    <a:pt x="9969" y="6750"/>
                    <a:pt x="9969" y="13500"/>
                    <a:pt x="9969" y="13500"/>
                  </a:cubicBezTo>
                  <a:lnTo>
                    <a:pt x="7477" y="13500"/>
                  </a:lnTo>
                  <a:lnTo>
                    <a:pt x="7477" y="6750"/>
                  </a:lnTo>
                  <a:close/>
                  <a:moveTo>
                    <a:pt x="11631" y="8775"/>
                  </a:moveTo>
                  <a:lnTo>
                    <a:pt x="14123" y="8775"/>
                  </a:lnTo>
                  <a:cubicBezTo>
                    <a:pt x="14123" y="8775"/>
                    <a:pt x="14123" y="13500"/>
                    <a:pt x="14123" y="13500"/>
                  </a:cubicBezTo>
                  <a:lnTo>
                    <a:pt x="11631" y="13500"/>
                  </a:lnTo>
                  <a:lnTo>
                    <a:pt x="11631" y="8775"/>
                  </a:lnTo>
                  <a:close/>
                  <a:moveTo>
                    <a:pt x="3323" y="10800"/>
                  </a:moveTo>
                  <a:lnTo>
                    <a:pt x="5815" y="10800"/>
                  </a:lnTo>
                  <a:cubicBezTo>
                    <a:pt x="5815" y="10800"/>
                    <a:pt x="5815" y="13500"/>
                    <a:pt x="5815" y="13500"/>
                  </a:cubicBezTo>
                  <a:lnTo>
                    <a:pt x="3323" y="13500"/>
                  </a:lnTo>
                  <a:lnTo>
                    <a:pt x="3323" y="10800"/>
                  </a:lnTo>
                  <a:close/>
                  <a:moveTo>
                    <a:pt x="3323" y="16200"/>
                  </a:moveTo>
                  <a:lnTo>
                    <a:pt x="1662" y="21600"/>
                  </a:lnTo>
                  <a:lnTo>
                    <a:pt x="3323" y="21600"/>
                  </a:lnTo>
                  <a:lnTo>
                    <a:pt x="4985" y="16200"/>
                  </a:lnTo>
                  <a:cubicBezTo>
                    <a:pt x="4985" y="16200"/>
                    <a:pt x="3323" y="16200"/>
                    <a:pt x="3323" y="16200"/>
                  </a:cubicBezTo>
                  <a:close/>
                  <a:moveTo>
                    <a:pt x="9969" y="16200"/>
                  </a:moveTo>
                  <a:lnTo>
                    <a:pt x="9969" y="21600"/>
                  </a:lnTo>
                  <a:lnTo>
                    <a:pt x="11615" y="21600"/>
                  </a:lnTo>
                  <a:cubicBezTo>
                    <a:pt x="11615" y="21600"/>
                    <a:pt x="11631" y="16200"/>
                    <a:pt x="11631" y="16200"/>
                  </a:cubicBezTo>
                  <a:lnTo>
                    <a:pt x="9969" y="16200"/>
                  </a:lnTo>
                  <a:close/>
                  <a:moveTo>
                    <a:pt x="16615" y="16200"/>
                  </a:moveTo>
                  <a:lnTo>
                    <a:pt x="18277" y="21600"/>
                  </a:lnTo>
                  <a:lnTo>
                    <a:pt x="19938" y="21600"/>
                  </a:lnTo>
                  <a:cubicBezTo>
                    <a:pt x="19938" y="21600"/>
                    <a:pt x="18277" y="16200"/>
                    <a:pt x="18277" y="16200"/>
                  </a:cubicBezTo>
                  <a:lnTo>
                    <a:pt x="16615" y="16200"/>
                  </a:ln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219" name="Shape 34220"/>
            <p:cNvSpPr/>
            <p:nvPr/>
          </p:nvSpPr>
          <p:spPr>
            <a:xfrm>
              <a:off x="1312551" y="1374225"/>
              <a:ext cx="181519" cy="252559"/>
            </a:xfrm>
            <a:custGeom>
              <a:avLst/>
              <a:gdLst/>
              <a:ahLst/>
              <a:cxnLst>
                <a:cxn ang="0">
                  <a:pos x="wd2" y="hd2"/>
                </a:cxn>
                <a:cxn ang="5400000">
                  <a:pos x="wd2" y="hd2"/>
                </a:cxn>
                <a:cxn ang="10800000">
                  <a:pos x="wd2" y="hd2"/>
                </a:cxn>
                <a:cxn ang="16200000">
                  <a:pos x="wd2" y="hd2"/>
                </a:cxn>
              </a:cxnLst>
              <a:rect l="0" t="0" r="r" b="b"/>
              <a:pathLst>
                <a:path w="21350" h="21600" extrusionOk="0">
                  <a:moveTo>
                    <a:pt x="16784" y="1264"/>
                  </a:moveTo>
                  <a:cubicBezTo>
                    <a:pt x="16363" y="1078"/>
                    <a:pt x="15824" y="1189"/>
                    <a:pt x="15581" y="1511"/>
                  </a:cubicBezTo>
                  <a:lnTo>
                    <a:pt x="14280" y="3236"/>
                  </a:lnTo>
                  <a:cubicBezTo>
                    <a:pt x="14867" y="3417"/>
                    <a:pt x="15381" y="3636"/>
                    <a:pt x="15831" y="3874"/>
                  </a:cubicBezTo>
                  <a:lnTo>
                    <a:pt x="17106" y="2185"/>
                  </a:lnTo>
                  <a:cubicBezTo>
                    <a:pt x="17349" y="1863"/>
                    <a:pt x="17205" y="1451"/>
                    <a:pt x="16784" y="1264"/>
                  </a:cubicBezTo>
                  <a:close/>
                  <a:moveTo>
                    <a:pt x="21233" y="4689"/>
                  </a:moveTo>
                  <a:cubicBezTo>
                    <a:pt x="20988" y="4366"/>
                    <a:pt x="20450" y="4256"/>
                    <a:pt x="20028" y="4442"/>
                  </a:cubicBezTo>
                  <a:lnTo>
                    <a:pt x="17841" y="5408"/>
                  </a:lnTo>
                  <a:cubicBezTo>
                    <a:pt x="18203" y="5799"/>
                    <a:pt x="18487" y="6197"/>
                    <a:pt x="18711" y="6581"/>
                  </a:cubicBezTo>
                  <a:lnTo>
                    <a:pt x="20909" y="5610"/>
                  </a:lnTo>
                  <a:cubicBezTo>
                    <a:pt x="21331" y="5423"/>
                    <a:pt x="21475" y="5012"/>
                    <a:pt x="21233" y="4689"/>
                  </a:cubicBezTo>
                  <a:close/>
                  <a:moveTo>
                    <a:pt x="1322" y="4393"/>
                  </a:moveTo>
                  <a:cubicBezTo>
                    <a:pt x="900" y="4207"/>
                    <a:pt x="362" y="4317"/>
                    <a:pt x="118" y="4640"/>
                  </a:cubicBezTo>
                  <a:cubicBezTo>
                    <a:pt x="-125" y="4963"/>
                    <a:pt x="19" y="5375"/>
                    <a:pt x="441" y="5561"/>
                  </a:cubicBezTo>
                  <a:lnTo>
                    <a:pt x="2633" y="6530"/>
                  </a:lnTo>
                  <a:cubicBezTo>
                    <a:pt x="2861" y="6146"/>
                    <a:pt x="3149" y="5751"/>
                    <a:pt x="3514" y="5362"/>
                  </a:cubicBezTo>
                  <a:cubicBezTo>
                    <a:pt x="3514" y="5362"/>
                    <a:pt x="1322" y="4393"/>
                    <a:pt x="1322" y="4393"/>
                  </a:cubicBezTo>
                  <a:close/>
                  <a:moveTo>
                    <a:pt x="5797" y="1483"/>
                  </a:moveTo>
                  <a:cubicBezTo>
                    <a:pt x="5553" y="1160"/>
                    <a:pt x="5015" y="1050"/>
                    <a:pt x="4593" y="1236"/>
                  </a:cubicBezTo>
                  <a:cubicBezTo>
                    <a:pt x="4173" y="1422"/>
                    <a:pt x="4029" y="1834"/>
                    <a:pt x="4272" y="2157"/>
                  </a:cubicBezTo>
                  <a:lnTo>
                    <a:pt x="5544" y="3843"/>
                  </a:lnTo>
                  <a:cubicBezTo>
                    <a:pt x="5997" y="3607"/>
                    <a:pt x="6514" y="3392"/>
                    <a:pt x="7103" y="3215"/>
                  </a:cubicBezTo>
                  <a:cubicBezTo>
                    <a:pt x="7103" y="3215"/>
                    <a:pt x="5797" y="1483"/>
                    <a:pt x="5797" y="1483"/>
                  </a:cubicBezTo>
                  <a:close/>
                  <a:moveTo>
                    <a:pt x="10693" y="0"/>
                  </a:moveTo>
                  <a:cubicBezTo>
                    <a:pt x="10208" y="0"/>
                    <a:pt x="9813" y="302"/>
                    <a:pt x="9813" y="674"/>
                  </a:cubicBezTo>
                  <a:lnTo>
                    <a:pt x="9813" y="2753"/>
                  </a:lnTo>
                  <a:cubicBezTo>
                    <a:pt x="10026" y="2740"/>
                    <a:pt x="11348" y="2744"/>
                    <a:pt x="11574" y="2758"/>
                  </a:cubicBezTo>
                  <a:lnTo>
                    <a:pt x="11574" y="674"/>
                  </a:lnTo>
                  <a:cubicBezTo>
                    <a:pt x="11574" y="302"/>
                    <a:pt x="11180" y="0"/>
                    <a:pt x="10693" y="0"/>
                  </a:cubicBezTo>
                  <a:close/>
                  <a:moveTo>
                    <a:pt x="18428" y="9068"/>
                  </a:moveTo>
                  <a:cubicBezTo>
                    <a:pt x="18228" y="7091"/>
                    <a:pt x="16423" y="3572"/>
                    <a:pt x="10662" y="3572"/>
                  </a:cubicBezTo>
                  <a:cubicBezTo>
                    <a:pt x="10661" y="3572"/>
                    <a:pt x="10660" y="3572"/>
                    <a:pt x="10659" y="3572"/>
                  </a:cubicBezTo>
                  <a:cubicBezTo>
                    <a:pt x="10658" y="3572"/>
                    <a:pt x="10658" y="3572"/>
                    <a:pt x="10657" y="3572"/>
                  </a:cubicBezTo>
                  <a:cubicBezTo>
                    <a:pt x="10656" y="3572"/>
                    <a:pt x="10655" y="3572"/>
                    <a:pt x="10655" y="3572"/>
                  </a:cubicBezTo>
                  <a:cubicBezTo>
                    <a:pt x="10654" y="3572"/>
                    <a:pt x="10653" y="3572"/>
                    <a:pt x="10652" y="3572"/>
                  </a:cubicBezTo>
                  <a:cubicBezTo>
                    <a:pt x="4890" y="3572"/>
                    <a:pt x="3086" y="7091"/>
                    <a:pt x="2886" y="9068"/>
                  </a:cubicBezTo>
                  <a:cubicBezTo>
                    <a:pt x="2715" y="10852"/>
                    <a:pt x="4327" y="12514"/>
                    <a:pt x="4510" y="12775"/>
                  </a:cubicBezTo>
                  <a:cubicBezTo>
                    <a:pt x="4810" y="13201"/>
                    <a:pt x="6695" y="14825"/>
                    <a:pt x="6762" y="15807"/>
                  </a:cubicBezTo>
                  <a:cubicBezTo>
                    <a:pt x="6855" y="17159"/>
                    <a:pt x="7070" y="17195"/>
                    <a:pt x="7930" y="17355"/>
                  </a:cubicBezTo>
                  <a:cubicBezTo>
                    <a:pt x="8807" y="17519"/>
                    <a:pt x="12507" y="17519"/>
                    <a:pt x="13383" y="17355"/>
                  </a:cubicBezTo>
                  <a:cubicBezTo>
                    <a:pt x="14243" y="17195"/>
                    <a:pt x="14459" y="17159"/>
                    <a:pt x="14552" y="15807"/>
                  </a:cubicBezTo>
                  <a:cubicBezTo>
                    <a:pt x="14619" y="14825"/>
                    <a:pt x="16504" y="13201"/>
                    <a:pt x="16803" y="12775"/>
                  </a:cubicBezTo>
                  <a:cubicBezTo>
                    <a:pt x="16987" y="12514"/>
                    <a:pt x="18599" y="10852"/>
                    <a:pt x="18428" y="9068"/>
                  </a:cubicBezTo>
                  <a:close/>
                  <a:moveTo>
                    <a:pt x="13756" y="19204"/>
                  </a:moveTo>
                  <a:cubicBezTo>
                    <a:pt x="13756" y="18991"/>
                    <a:pt x="13530" y="18817"/>
                    <a:pt x="13251" y="18817"/>
                  </a:cubicBezTo>
                  <a:lnTo>
                    <a:pt x="8063" y="18817"/>
                  </a:lnTo>
                  <a:cubicBezTo>
                    <a:pt x="7783" y="18817"/>
                    <a:pt x="7557" y="18991"/>
                    <a:pt x="7557" y="19204"/>
                  </a:cubicBezTo>
                  <a:cubicBezTo>
                    <a:pt x="7557" y="19418"/>
                    <a:pt x="7783" y="19591"/>
                    <a:pt x="8063" y="19591"/>
                  </a:cubicBezTo>
                  <a:lnTo>
                    <a:pt x="13251" y="19591"/>
                  </a:lnTo>
                  <a:cubicBezTo>
                    <a:pt x="13530" y="19591"/>
                    <a:pt x="13756" y="19418"/>
                    <a:pt x="13756" y="19204"/>
                  </a:cubicBezTo>
                  <a:cubicBezTo>
                    <a:pt x="13756" y="19204"/>
                    <a:pt x="13756" y="19204"/>
                    <a:pt x="13756" y="19204"/>
                  </a:cubicBezTo>
                  <a:close/>
                  <a:moveTo>
                    <a:pt x="13756" y="18147"/>
                  </a:moveTo>
                  <a:cubicBezTo>
                    <a:pt x="13756" y="17934"/>
                    <a:pt x="13530" y="17761"/>
                    <a:pt x="13251" y="17761"/>
                  </a:cubicBezTo>
                  <a:lnTo>
                    <a:pt x="8063" y="17761"/>
                  </a:lnTo>
                  <a:cubicBezTo>
                    <a:pt x="7783" y="17761"/>
                    <a:pt x="7557" y="17934"/>
                    <a:pt x="7557" y="18147"/>
                  </a:cubicBezTo>
                  <a:cubicBezTo>
                    <a:pt x="7557" y="18361"/>
                    <a:pt x="7783" y="18535"/>
                    <a:pt x="8063" y="18535"/>
                  </a:cubicBezTo>
                  <a:lnTo>
                    <a:pt x="13251" y="18535"/>
                  </a:lnTo>
                  <a:cubicBezTo>
                    <a:pt x="13530" y="18535"/>
                    <a:pt x="13756" y="18361"/>
                    <a:pt x="13756" y="18147"/>
                  </a:cubicBezTo>
                  <a:cubicBezTo>
                    <a:pt x="13756" y="18147"/>
                    <a:pt x="13756" y="18147"/>
                    <a:pt x="13756" y="18147"/>
                  </a:cubicBezTo>
                  <a:close/>
                  <a:moveTo>
                    <a:pt x="8400" y="19874"/>
                  </a:moveTo>
                  <a:lnTo>
                    <a:pt x="12913" y="19874"/>
                  </a:lnTo>
                  <a:cubicBezTo>
                    <a:pt x="12913" y="20827"/>
                    <a:pt x="11903" y="21600"/>
                    <a:pt x="10657" y="21600"/>
                  </a:cubicBezTo>
                  <a:cubicBezTo>
                    <a:pt x="9411" y="21600"/>
                    <a:pt x="8400" y="20827"/>
                    <a:pt x="8400" y="19874"/>
                  </a:cubicBezTo>
                  <a:close/>
                </a:path>
              </a:pathLst>
            </a:custGeom>
            <a:solidFill>
              <a:srgbClr val="D9D9D9"/>
            </a:solidFill>
            <a:ln w="12700" cap="flat">
              <a:noFill/>
              <a:miter lim="400000"/>
            </a:ln>
            <a:effectLst/>
          </p:spPr>
          <p:txBody>
            <a:bodyPr wrap="square" lIns="45719" tIns="45719" rIns="45719" bIns="45719" numCol="1" anchor="b">
              <a:noAutofit/>
            </a:bodyPr>
            <a:lstStyle/>
            <a:p>
              <a:pPr>
                <a:defRPr>
                  <a:latin typeface="Lato Light"/>
                  <a:ea typeface="Lato Light"/>
                  <a:cs typeface="Lato Light"/>
                  <a:sym typeface="Lato Light"/>
                </a:defRPr>
              </a:pPr>
              <a:endParaRPr/>
            </a:p>
          </p:txBody>
        </p:sp>
        <p:sp>
          <p:nvSpPr>
            <p:cNvPr id="220" name="Shape 34221"/>
            <p:cNvSpPr/>
            <p:nvPr/>
          </p:nvSpPr>
          <p:spPr>
            <a:xfrm>
              <a:off x="990969" y="2172987"/>
              <a:ext cx="146730" cy="204154"/>
            </a:xfrm>
            <a:custGeom>
              <a:avLst/>
              <a:gdLst/>
              <a:ahLst/>
              <a:cxnLst>
                <a:cxn ang="0">
                  <a:pos x="wd2" y="hd2"/>
                </a:cxn>
                <a:cxn ang="5400000">
                  <a:pos x="wd2" y="hd2"/>
                </a:cxn>
                <a:cxn ang="10800000">
                  <a:pos x="wd2" y="hd2"/>
                </a:cxn>
                <a:cxn ang="16200000">
                  <a:pos x="wd2" y="hd2"/>
                </a:cxn>
              </a:cxnLst>
              <a:rect l="0" t="0" r="r" b="b"/>
              <a:pathLst>
                <a:path w="21350" h="21600" extrusionOk="0">
                  <a:moveTo>
                    <a:pt x="16784" y="1264"/>
                  </a:moveTo>
                  <a:cubicBezTo>
                    <a:pt x="16363" y="1078"/>
                    <a:pt x="15824" y="1189"/>
                    <a:pt x="15581" y="1511"/>
                  </a:cubicBezTo>
                  <a:lnTo>
                    <a:pt x="14280" y="3236"/>
                  </a:lnTo>
                  <a:cubicBezTo>
                    <a:pt x="14867" y="3417"/>
                    <a:pt x="15381" y="3636"/>
                    <a:pt x="15831" y="3874"/>
                  </a:cubicBezTo>
                  <a:lnTo>
                    <a:pt x="17106" y="2185"/>
                  </a:lnTo>
                  <a:cubicBezTo>
                    <a:pt x="17349" y="1863"/>
                    <a:pt x="17205" y="1451"/>
                    <a:pt x="16784" y="1264"/>
                  </a:cubicBezTo>
                  <a:close/>
                  <a:moveTo>
                    <a:pt x="21233" y="4689"/>
                  </a:moveTo>
                  <a:cubicBezTo>
                    <a:pt x="20988" y="4366"/>
                    <a:pt x="20450" y="4256"/>
                    <a:pt x="20028" y="4442"/>
                  </a:cubicBezTo>
                  <a:lnTo>
                    <a:pt x="17841" y="5408"/>
                  </a:lnTo>
                  <a:cubicBezTo>
                    <a:pt x="18203" y="5799"/>
                    <a:pt x="18487" y="6197"/>
                    <a:pt x="18711" y="6581"/>
                  </a:cubicBezTo>
                  <a:lnTo>
                    <a:pt x="20909" y="5610"/>
                  </a:lnTo>
                  <a:cubicBezTo>
                    <a:pt x="21331" y="5423"/>
                    <a:pt x="21475" y="5012"/>
                    <a:pt x="21233" y="4689"/>
                  </a:cubicBezTo>
                  <a:close/>
                  <a:moveTo>
                    <a:pt x="1322" y="4393"/>
                  </a:moveTo>
                  <a:cubicBezTo>
                    <a:pt x="900" y="4207"/>
                    <a:pt x="362" y="4317"/>
                    <a:pt x="118" y="4640"/>
                  </a:cubicBezTo>
                  <a:cubicBezTo>
                    <a:pt x="-125" y="4963"/>
                    <a:pt x="19" y="5375"/>
                    <a:pt x="441" y="5561"/>
                  </a:cubicBezTo>
                  <a:lnTo>
                    <a:pt x="2633" y="6530"/>
                  </a:lnTo>
                  <a:cubicBezTo>
                    <a:pt x="2861" y="6146"/>
                    <a:pt x="3149" y="5751"/>
                    <a:pt x="3514" y="5362"/>
                  </a:cubicBezTo>
                  <a:cubicBezTo>
                    <a:pt x="3514" y="5362"/>
                    <a:pt x="1322" y="4393"/>
                    <a:pt x="1322" y="4393"/>
                  </a:cubicBezTo>
                  <a:close/>
                  <a:moveTo>
                    <a:pt x="5797" y="1483"/>
                  </a:moveTo>
                  <a:cubicBezTo>
                    <a:pt x="5553" y="1160"/>
                    <a:pt x="5015" y="1050"/>
                    <a:pt x="4593" y="1236"/>
                  </a:cubicBezTo>
                  <a:cubicBezTo>
                    <a:pt x="4173" y="1422"/>
                    <a:pt x="4029" y="1834"/>
                    <a:pt x="4272" y="2157"/>
                  </a:cubicBezTo>
                  <a:lnTo>
                    <a:pt x="5544" y="3843"/>
                  </a:lnTo>
                  <a:cubicBezTo>
                    <a:pt x="5997" y="3607"/>
                    <a:pt x="6514" y="3392"/>
                    <a:pt x="7103" y="3215"/>
                  </a:cubicBezTo>
                  <a:cubicBezTo>
                    <a:pt x="7103" y="3215"/>
                    <a:pt x="5797" y="1483"/>
                    <a:pt x="5797" y="1483"/>
                  </a:cubicBezTo>
                  <a:close/>
                  <a:moveTo>
                    <a:pt x="10693" y="0"/>
                  </a:moveTo>
                  <a:cubicBezTo>
                    <a:pt x="10208" y="0"/>
                    <a:pt x="9813" y="302"/>
                    <a:pt x="9813" y="674"/>
                  </a:cubicBezTo>
                  <a:lnTo>
                    <a:pt x="9813" y="2753"/>
                  </a:lnTo>
                  <a:cubicBezTo>
                    <a:pt x="10026" y="2740"/>
                    <a:pt x="11348" y="2744"/>
                    <a:pt x="11574" y="2758"/>
                  </a:cubicBezTo>
                  <a:lnTo>
                    <a:pt x="11574" y="674"/>
                  </a:lnTo>
                  <a:cubicBezTo>
                    <a:pt x="11574" y="302"/>
                    <a:pt x="11180" y="0"/>
                    <a:pt x="10693" y="0"/>
                  </a:cubicBezTo>
                  <a:close/>
                  <a:moveTo>
                    <a:pt x="18428" y="9068"/>
                  </a:moveTo>
                  <a:cubicBezTo>
                    <a:pt x="18228" y="7091"/>
                    <a:pt x="16423" y="3572"/>
                    <a:pt x="10662" y="3572"/>
                  </a:cubicBezTo>
                  <a:cubicBezTo>
                    <a:pt x="10661" y="3572"/>
                    <a:pt x="10660" y="3572"/>
                    <a:pt x="10659" y="3572"/>
                  </a:cubicBezTo>
                  <a:cubicBezTo>
                    <a:pt x="10658" y="3572"/>
                    <a:pt x="10658" y="3572"/>
                    <a:pt x="10657" y="3572"/>
                  </a:cubicBezTo>
                  <a:cubicBezTo>
                    <a:pt x="10656" y="3572"/>
                    <a:pt x="10655" y="3572"/>
                    <a:pt x="10655" y="3572"/>
                  </a:cubicBezTo>
                  <a:cubicBezTo>
                    <a:pt x="10654" y="3572"/>
                    <a:pt x="10653" y="3572"/>
                    <a:pt x="10652" y="3572"/>
                  </a:cubicBezTo>
                  <a:cubicBezTo>
                    <a:pt x="4890" y="3572"/>
                    <a:pt x="3086" y="7091"/>
                    <a:pt x="2886" y="9068"/>
                  </a:cubicBezTo>
                  <a:cubicBezTo>
                    <a:pt x="2715" y="10852"/>
                    <a:pt x="4327" y="12514"/>
                    <a:pt x="4510" y="12775"/>
                  </a:cubicBezTo>
                  <a:cubicBezTo>
                    <a:pt x="4810" y="13201"/>
                    <a:pt x="6695" y="14825"/>
                    <a:pt x="6762" y="15807"/>
                  </a:cubicBezTo>
                  <a:cubicBezTo>
                    <a:pt x="6855" y="17159"/>
                    <a:pt x="7070" y="17195"/>
                    <a:pt x="7930" y="17355"/>
                  </a:cubicBezTo>
                  <a:cubicBezTo>
                    <a:pt x="8807" y="17519"/>
                    <a:pt x="12507" y="17519"/>
                    <a:pt x="13383" y="17355"/>
                  </a:cubicBezTo>
                  <a:cubicBezTo>
                    <a:pt x="14243" y="17195"/>
                    <a:pt x="14459" y="17159"/>
                    <a:pt x="14552" y="15807"/>
                  </a:cubicBezTo>
                  <a:cubicBezTo>
                    <a:pt x="14619" y="14825"/>
                    <a:pt x="16504" y="13201"/>
                    <a:pt x="16803" y="12775"/>
                  </a:cubicBezTo>
                  <a:cubicBezTo>
                    <a:pt x="16987" y="12514"/>
                    <a:pt x="18599" y="10852"/>
                    <a:pt x="18428" y="9068"/>
                  </a:cubicBezTo>
                  <a:close/>
                  <a:moveTo>
                    <a:pt x="13756" y="19204"/>
                  </a:moveTo>
                  <a:cubicBezTo>
                    <a:pt x="13756" y="18991"/>
                    <a:pt x="13530" y="18817"/>
                    <a:pt x="13251" y="18817"/>
                  </a:cubicBezTo>
                  <a:lnTo>
                    <a:pt x="8063" y="18817"/>
                  </a:lnTo>
                  <a:cubicBezTo>
                    <a:pt x="7783" y="18817"/>
                    <a:pt x="7557" y="18991"/>
                    <a:pt x="7557" y="19204"/>
                  </a:cubicBezTo>
                  <a:cubicBezTo>
                    <a:pt x="7557" y="19418"/>
                    <a:pt x="7783" y="19591"/>
                    <a:pt x="8063" y="19591"/>
                  </a:cubicBezTo>
                  <a:lnTo>
                    <a:pt x="13251" y="19591"/>
                  </a:lnTo>
                  <a:cubicBezTo>
                    <a:pt x="13530" y="19591"/>
                    <a:pt x="13756" y="19418"/>
                    <a:pt x="13756" y="19204"/>
                  </a:cubicBezTo>
                  <a:cubicBezTo>
                    <a:pt x="13756" y="19204"/>
                    <a:pt x="13756" y="19204"/>
                    <a:pt x="13756" y="19204"/>
                  </a:cubicBezTo>
                  <a:close/>
                  <a:moveTo>
                    <a:pt x="13756" y="18147"/>
                  </a:moveTo>
                  <a:cubicBezTo>
                    <a:pt x="13756" y="17934"/>
                    <a:pt x="13530" y="17761"/>
                    <a:pt x="13251" y="17761"/>
                  </a:cubicBezTo>
                  <a:lnTo>
                    <a:pt x="8063" y="17761"/>
                  </a:lnTo>
                  <a:cubicBezTo>
                    <a:pt x="7783" y="17761"/>
                    <a:pt x="7557" y="17934"/>
                    <a:pt x="7557" y="18147"/>
                  </a:cubicBezTo>
                  <a:cubicBezTo>
                    <a:pt x="7557" y="18361"/>
                    <a:pt x="7783" y="18535"/>
                    <a:pt x="8063" y="18535"/>
                  </a:cubicBezTo>
                  <a:lnTo>
                    <a:pt x="13251" y="18535"/>
                  </a:lnTo>
                  <a:cubicBezTo>
                    <a:pt x="13530" y="18535"/>
                    <a:pt x="13756" y="18361"/>
                    <a:pt x="13756" y="18147"/>
                  </a:cubicBezTo>
                  <a:cubicBezTo>
                    <a:pt x="13756" y="18147"/>
                    <a:pt x="13756" y="18147"/>
                    <a:pt x="13756" y="18147"/>
                  </a:cubicBezTo>
                  <a:close/>
                  <a:moveTo>
                    <a:pt x="8400" y="19874"/>
                  </a:moveTo>
                  <a:lnTo>
                    <a:pt x="12913" y="19874"/>
                  </a:lnTo>
                  <a:cubicBezTo>
                    <a:pt x="12913" y="20827"/>
                    <a:pt x="11903" y="21600"/>
                    <a:pt x="10657" y="21600"/>
                  </a:cubicBezTo>
                  <a:cubicBezTo>
                    <a:pt x="9411" y="21600"/>
                    <a:pt x="8400" y="20827"/>
                    <a:pt x="8400" y="19874"/>
                  </a:cubicBezTo>
                  <a:close/>
                </a:path>
              </a:pathLst>
            </a:custGeom>
            <a:solidFill>
              <a:srgbClr val="D9D9D9"/>
            </a:solidFill>
            <a:ln w="12700" cap="flat">
              <a:noFill/>
              <a:miter lim="400000"/>
            </a:ln>
            <a:effectLst/>
          </p:spPr>
          <p:txBody>
            <a:bodyPr wrap="square" lIns="45719" tIns="45719" rIns="45719" bIns="45719" numCol="1" anchor="b">
              <a:noAutofit/>
            </a:bodyPr>
            <a:lstStyle/>
            <a:p>
              <a:pPr>
                <a:defRPr>
                  <a:latin typeface="Lato Light"/>
                  <a:ea typeface="Lato Light"/>
                  <a:cs typeface="Lato Light"/>
                  <a:sym typeface="Lato Light"/>
                </a:defRPr>
              </a:pPr>
              <a:endParaRPr/>
            </a:p>
          </p:txBody>
        </p:sp>
        <p:sp>
          <p:nvSpPr>
            <p:cNvPr id="221" name="Shape 34222"/>
            <p:cNvSpPr/>
            <p:nvPr/>
          </p:nvSpPr>
          <p:spPr>
            <a:xfrm>
              <a:off x="1012974" y="2717493"/>
              <a:ext cx="137819" cy="145206"/>
            </a:xfrm>
            <a:custGeom>
              <a:avLst/>
              <a:gdLst/>
              <a:ahLst/>
              <a:cxnLst>
                <a:cxn ang="0">
                  <a:pos x="wd2" y="hd2"/>
                </a:cxn>
                <a:cxn ang="5400000">
                  <a:pos x="wd2" y="hd2"/>
                </a:cxn>
                <a:cxn ang="10800000">
                  <a:pos x="wd2" y="hd2"/>
                </a:cxn>
                <a:cxn ang="16200000">
                  <a:pos x="wd2" y="hd2"/>
                </a:cxn>
              </a:cxnLst>
              <a:rect l="0" t="0" r="r" b="b"/>
              <a:pathLst>
                <a:path w="21317" h="21317" extrusionOk="0">
                  <a:moveTo>
                    <a:pt x="7792" y="27"/>
                  </a:moveTo>
                  <a:cubicBezTo>
                    <a:pt x="7372" y="141"/>
                    <a:pt x="7122" y="573"/>
                    <a:pt x="7234" y="993"/>
                  </a:cubicBezTo>
                  <a:lnTo>
                    <a:pt x="7836" y="3244"/>
                  </a:lnTo>
                  <a:cubicBezTo>
                    <a:pt x="8357" y="3022"/>
                    <a:pt x="8864" y="2878"/>
                    <a:pt x="9346" y="2789"/>
                  </a:cubicBezTo>
                  <a:lnTo>
                    <a:pt x="8758" y="585"/>
                  </a:lnTo>
                  <a:cubicBezTo>
                    <a:pt x="8645" y="164"/>
                    <a:pt x="8213" y="-85"/>
                    <a:pt x="7792" y="27"/>
                  </a:cubicBezTo>
                  <a:close/>
                  <a:moveTo>
                    <a:pt x="13442" y="41"/>
                  </a:moveTo>
                  <a:cubicBezTo>
                    <a:pt x="13020" y="-71"/>
                    <a:pt x="12588" y="179"/>
                    <a:pt x="12475" y="600"/>
                  </a:cubicBezTo>
                  <a:lnTo>
                    <a:pt x="11888" y="2784"/>
                  </a:lnTo>
                  <a:cubicBezTo>
                    <a:pt x="12441" y="2878"/>
                    <a:pt x="12949" y="3027"/>
                    <a:pt x="13408" y="3203"/>
                  </a:cubicBezTo>
                  <a:lnTo>
                    <a:pt x="13998" y="1007"/>
                  </a:lnTo>
                  <a:cubicBezTo>
                    <a:pt x="14110" y="585"/>
                    <a:pt x="13862" y="154"/>
                    <a:pt x="13442" y="41"/>
                  </a:cubicBezTo>
                  <a:close/>
                  <a:moveTo>
                    <a:pt x="585" y="12411"/>
                  </a:moveTo>
                  <a:cubicBezTo>
                    <a:pt x="164" y="12524"/>
                    <a:pt x="-86" y="12956"/>
                    <a:pt x="27" y="13377"/>
                  </a:cubicBezTo>
                  <a:cubicBezTo>
                    <a:pt x="139" y="13798"/>
                    <a:pt x="571" y="14047"/>
                    <a:pt x="992" y="13934"/>
                  </a:cubicBezTo>
                  <a:lnTo>
                    <a:pt x="3181" y="13347"/>
                  </a:lnTo>
                  <a:cubicBezTo>
                    <a:pt x="3009" y="12885"/>
                    <a:pt x="2865" y="12376"/>
                    <a:pt x="2775" y="11823"/>
                  </a:cubicBezTo>
                  <a:cubicBezTo>
                    <a:pt x="2775" y="11823"/>
                    <a:pt x="585" y="12411"/>
                    <a:pt x="585" y="12411"/>
                  </a:cubicBezTo>
                  <a:close/>
                  <a:moveTo>
                    <a:pt x="1013" y="7169"/>
                  </a:moveTo>
                  <a:cubicBezTo>
                    <a:pt x="592" y="7056"/>
                    <a:pt x="160" y="7306"/>
                    <a:pt x="47" y="7727"/>
                  </a:cubicBezTo>
                  <a:cubicBezTo>
                    <a:pt x="-66" y="8148"/>
                    <a:pt x="184" y="8580"/>
                    <a:pt x="604" y="8692"/>
                  </a:cubicBezTo>
                  <a:lnTo>
                    <a:pt x="2805" y="9281"/>
                  </a:lnTo>
                  <a:cubicBezTo>
                    <a:pt x="2896" y="8799"/>
                    <a:pt x="3046" y="8293"/>
                    <a:pt x="3273" y="7773"/>
                  </a:cubicBezTo>
                  <a:cubicBezTo>
                    <a:pt x="3273" y="7773"/>
                    <a:pt x="1013" y="7169"/>
                    <a:pt x="1013" y="7169"/>
                  </a:cubicBezTo>
                  <a:close/>
                  <a:moveTo>
                    <a:pt x="2889" y="2841"/>
                  </a:moveTo>
                  <a:cubicBezTo>
                    <a:pt x="2581" y="3148"/>
                    <a:pt x="2580" y="3648"/>
                    <a:pt x="2888" y="3956"/>
                  </a:cubicBezTo>
                  <a:lnTo>
                    <a:pt x="4607" y="5675"/>
                  </a:lnTo>
                  <a:cubicBezTo>
                    <a:pt x="4732" y="5529"/>
                    <a:pt x="5572" y="4695"/>
                    <a:pt x="5727" y="4563"/>
                  </a:cubicBezTo>
                  <a:lnTo>
                    <a:pt x="4004" y="2840"/>
                  </a:lnTo>
                  <a:cubicBezTo>
                    <a:pt x="3696" y="2532"/>
                    <a:pt x="3197" y="2533"/>
                    <a:pt x="2889" y="2841"/>
                  </a:cubicBezTo>
                  <a:close/>
                  <a:moveTo>
                    <a:pt x="15285" y="5439"/>
                  </a:moveTo>
                  <a:cubicBezTo>
                    <a:pt x="13524" y="3930"/>
                    <a:pt x="9472" y="2164"/>
                    <a:pt x="5822" y="5814"/>
                  </a:cubicBezTo>
                  <a:cubicBezTo>
                    <a:pt x="5821" y="5815"/>
                    <a:pt x="5821" y="5815"/>
                    <a:pt x="5821" y="5816"/>
                  </a:cubicBezTo>
                  <a:cubicBezTo>
                    <a:pt x="5820" y="5816"/>
                    <a:pt x="5819" y="5817"/>
                    <a:pt x="5819" y="5817"/>
                  </a:cubicBezTo>
                  <a:cubicBezTo>
                    <a:pt x="5819" y="5818"/>
                    <a:pt x="5818" y="5818"/>
                    <a:pt x="5818" y="5819"/>
                  </a:cubicBezTo>
                  <a:cubicBezTo>
                    <a:pt x="5817" y="5819"/>
                    <a:pt x="5817" y="5820"/>
                    <a:pt x="5816" y="5820"/>
                  </a:cubicBezTo>
                  <a:cubicBezTo>
                    <a:pt x="2166" y="9471"/>
                    <a:pt x="3932" y="13524"/>
                    <a:pt x="5440" y="15285"/>
                  </a:cubicBezTo>
                  <a:cubicBezTo>
                    <a:pt x="6807" y="16868"/>
                    <a:pt x="9202" y="17222"/>
                    <a:pt x="9535" y="17322"/>
                  </a:cubicBezTo>
                  <a:cubicBezTo>
                    <a:pt x="10076" y="17484"/>
                    <a:pt x="12612" y="17632"/>
                    <a:pt x="13467" y="18402"/>
                  </a:cubicBezTo>
                  <a:cubicBezTo>
                    <a:pt x="14644" y="19461"/>
                    <a:pt x="14810" y="19354"/>
                    <a:pt x="15487" y="18942"/>
                  </a:cubicBezTo>
                  <a:cubicBezTo>
                    <a:pt x="16178" y="18522"/>
                    <a:pt x="18522" y="16178"/>
                    <a:pt x="18942" y="15487"/>
                  </a:cubicBezTo>
                  <a:cubicBezTo>
                    <a:pt x="19354" y="14810"/>
                    <a:pt x="19461" y="14644"/>
                    <a:pt x="18401" y="13467"/>
                  </a:cubicBezTo>
                  <a:cubicBezTo>
                    <a:pt x="17632" y="12612"/>
                    <a:pt x="17484" y="10075"/>
                    <a:pt x="17321" y="9534"/>
                  </a:cubicBezTo>
                  <a:cubicBezTo>
                    <a:pt x="17222" y="9201"/>
                    <a:pt x="16868" y="6805"/>
                    <a:pt x="15285" y="5439"/>
                  </a:cubicBezTo>
                  <a:close/>
                  <a:moveTo>
                    <a:pt x="20706" y="16780"/>
                  </a:moveTo>
                  <a:cubicBezTo>
                    <a:pt x="20530" y="16603"/>
                    <a:pt x="20243" y="16603"/>
                    <a:pt x="20066" y="16780"/>
                  </a:cubicBezTo>
                  <a:lnTo>
                    <a:pt x="16780" y="20067"/>
                  </a:lnTo>
                  <a:cubicBezTo>
                    <a:pt x="16603" y="20244"/>
                    <a:pt x="16603" y="20531"/>
                    <a:pt x="16780" y="20707"/>
                  </a:cubicBezTo>
                  <a:cubicBezTo>
                    <a:pt x="16956" y="20884"/>
                    <a:pt x="17243" y="20884"/>
                    <a:pt x="17419" y="20707"/>
                  </a:cubicBezTo>
                  <a:lnTo>
                    <a:pt x="20706" y="17420"/>
                  </a:lnTo>
                  <a:cubicBezTo>
                    <a:pt x="20883" y="17243"/>
                    <a:pt x="20883" y="16956"/>
                    <a:pt x="20706" y="16780"/>
                  </a:cubicBezTo>
                  <a:cubicBezTo>
                    <a:pt x="20706" y="16780"/>
                    <a:pt x="20706" y="16780"/>
                    <a:pt x="20706" y="16780"/>
                  </a:cubicBezTo>
                  <a:close/>
                  <a:moveTo>
                    <a:pt x="19833" y="15906"/>
                  </a:moveTo>
                  <a:cubicBezTo>
                    <a:pt x="19656" y="15729"/>
                    <a:pt x="19370" y="15730"/>
                    <a:pt x="19193" y="15906"/>
                  </a:cubicBezTo>
                  <a:lnTo>
                    <a:pt x="15906" y="19194"/>
                  </a:lnTo>
                  <a:cubicBezTo>
                    <a:pt x="15729" y="19370"/>
                    <a:pt x="15729" y="19657"/>
                    <a:pt x="15906" y="19833"/>
                  </a:cubicBezTo>
                  <a:cubicBezTo>
                    <a:pt x="16082" y="20010"/>
                    <a:pt x="16369" y="20010"/>
                    <a:pt x="16546" y="19833"/>
                  </a:cubicBezTo>
                  <a:lnTo>
                    <a:pt x="19833" y="16546"/>
                  </a:lnTo>
                  <a:cubicBezTo>
                    <a:pt x="20009" y="16369"/>
                    <a:pt x="20009" y="16083"/>
                    <a:pt x="19833" y="15906"/>
                  </a:cubicBezTo>
                  <a:cubicBezTo>
                    <a:pt x="19833" y="15906"/>
                    <a:pt x="19833" y="15906"/>
                    <a:pt x="19833" y="15906"/>
                  </a:cubicBezTo>
                  <a:close/>
                  <a:moveTo>
                    <a:pt x="17867" y="20727"/>
                  </a:moveTo>
                  <a:lnTo>
                    <a:pt x="20726" y="17867"/>
                  </a:lnTo>
                  <a:cubicBezTo>
                    <a:pt x="21514" y="18656"/>
                    <a:pt x="21513" y="19935"/>
                    <a:pt x="20724" y="20724"/>
                  </a:cubicBezTo>
                  <a:cubicBezTo>
                    <a:pt x="19934" y="21514"/>
                    <a:pt x="18655" y="21515"/>
                    <a:pt x="17867" y="20727"/>
                  </a:cubicBezTo>
                  <a:close/>
                </a:path>
              </a:pathLst>
            </a:custGeom>
            <a:solidFill>
              <a:srgbClr val="D9D9D9"/>
            </a:solidFill>
            <a:ln w="12700" cap="flat">
              <a:noFill/>
              <a:miter lim="400000"/>
            </a:ln>
            <a:effectLst/>
          </p:spPr>
          <p:txBody>
            <a:bodyPr wrap="square" lIns="45719" tIns="45719" rIns="45719" bIns="45719" numCol="1" anchor="b">
              <a:noAutofit/>
            </a:bodyPr>
            <a:lstStyle/>
            <a:p>
              <a:pPr>
                <a:defRPr>
                  <a:latin typeface="Lato Light"/>
                  <a:ea typeface="Lato Light"/>
                  <a:cs typeface="Lato Light"/>
                  <a:sym typeface="Lato Light"/>
                </a:defRPr>
              </a:pPr>
              <a:endParaRPr/>
            </a:p>
          </p:txBody>
        </p:sp>
        <p:sp>
          <p:nvSpPr>
            <p:cNvPr id="222" name="Shape 34223"/>
            <p:cNvSpPr/>
            <p:nvPr/>
          </p:nvSpPr>
          <p:spPr>
            <a:xfrm>
              <a:off x="962103" y="3080302"/>
              <a:ext cx="137474" cy="133097"/>
            </a:xfrm>
            <a:custGeom>
              <a:avLst/>
              <a:gdLst/>
              <a:ahLst/>
              <a:cxnLst>
                <a:cxn ang="0">
                  <a:pos x="wd2" y="hd2"/>
                </a:cxn>
                <a:cxn ang="5400000">
                  <a:pos x="wd2" y="hd2"/>
                </a:cxn>
                <a:cxn ang="10800000">
                  <a:pos x="wd2" y="hd2"/>
                </a:cxn>
                <a:cxn ang="16200000">
                  <a:pos x="wd2" y="hd2"/>
                </a:cxn>
              </a:cxnLst>
              <a:rect l="0" t="0" r="r" b="b"/>
              <a:pathLst>
                <a:path w="20391" h="21255" extrusionOk="0">
                  <a:moveTo>
                    <a:pt x="14806" y="20802"/>
                  </a:moveTo>
                  <a:cubicBezTo>
                    <a:pt x="16771" y="20078"/>
                    <a:pt x="18497" y="18506"/>
                    <a:pt x="19509" y="16252"/>
                  </a:cubicBezTo>
                  <a:cubicBezTo>
                    <a:pt x="21534" y="11744"/>
                    <a:pt x="19954" y="6226"/>
                    <a:pt x="15980" y="3929"/>
                  </a:cubicBezTo>
                  <a:cubicBezTo>
                    <a:pt x="12750" y="2062"/>
                    <a:pt x="8929" y="2896"/>
                    <a:pt x="6525" y="5695"/>
                  </a:cubicBezTo>
                  <a:cubicBezTo>
                    <a:pt x="6494" y="5619"/>
                    <a:pt x="6446" y="5549"/>
                    <a:pt x="6387" y="5489"/>
                  </a:cubicBezTo>
                  <a:lnTo>
                    <a:pt x="1181" y="167"/>
                  </a:lnTo>
                  <a:cubicBezTo>
                    <a:pt x="946" y="-73"/>
                    <a:pt x="582" y="-53"/>
                    <a:pt x="370" y="214"/>
                  </a:cubicBezTo>
                  <a:lnTo>
                    <a:pt x="146" y="499"/>
                  </a:lnTo>
                  <a:cubicBezTo>
                    <a:pt x="-66" y="765"/>
                    <a:pt x="-44" y="1177"/>
                    <a:pt x="192" y="1417"/>
                  </a:cubicBezTo>
                  <a:lnTo>
                    <a:pt x="5396" y="6733"/>
                  </a:lnTo>
                  <a:cubicBezTo>
                    <a:pt x="5480" y="6818"/>
                    <a:pt x="5581" y="6859"/>
                    <a:pt x="5685" y="6879"/>
                  </a:cubicBezTo>
                  <a:cubicBezTo>
                    <a:pt x="5480" y="7214"/>
                    <a:pt x="5286" y="7560"/>
                    <a:pt x="5118" y="7933"/>
                  </a:cubicBezTo>
                  <a:cubicBezTo>
                    <a:pt x="3093" y="12441"/>
                    <a:pt x="4673" y="17959"/>
                    <a:pt x="8647" y="20256"/>
                  </a:cubicBezTo>
                  <a:cubicBezTo>
                    <a:pt x="10634" y="21405"/>
                    <a:pt x="12840" y="21527"/>
                    <a:pt x="14806" y="20802"/>
                  </a:cubicBezTo>
                  <a:close/>
                  <a:moveTo>
                    <a:pt x="14414" y="19435"/>
                  </a:moveTo>
                  <a:cubicBezTo>
                    <a:pt x="12758" y="20045"/>
                    <a:pt x="10896" y="19937"/>
                    <a:pt x="9221" y="18969"/>
                  </a:cubicBezTo>
                  <a:cubicBezTo>
                    <a:pt x="5873" y="17034"/>
                    <a:pt x="4542" y="12385"/>
                    <a:pt x="6248" y="8586"/>
                  </a:cubicBezTo>
                  <a:cubicBezTo>
                    <a:pt x="7954" y="4788"/>
                    <a:pt x="12052" y="3277"/>
                    <a:pt x="15400" y="5212"/>
                  </a:cubicBezTo>
                  <a:cubicBezTo>
                    <a:pt x="18748" y="7148"/>
                    <a:pt x="20080" y="11797"/>
                    <a:pt x="18374" y="15596"/>
                  </a:cubicBezTo>
                  <a:cubicBezTo>
                    <a:pt x="17521" y="17495"/>
                    <a:pt x="16070" y="18824"/>
                    <a:pt x="14414" y="19435"/>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223" name="Shape 34224"/>
            <p:cNvSpPr/>
            <p:nvPr/>
          </p:nvSpPr>
          <p:spPr>
            <a:xfrm>
              <a:off x="850752" y="2726051"/>
              <a:ext cx="110444" cy="224838"/>
            </a:xfrm>
            <a:custGeom>
              <a:avLst/>
              <a:gdLst/>
              <a:ahLst/>
              <a:cxnLst>
                <a:cxn ang="0">
                  <a:pos x="wd2" y="hd2"/>
                </a:cxn>
                <a:cxn ang="5400000">
                  <a:pos x="wd2" y="hd2"/>
                </a:cxn>
                <a:cxn ang="10800000">
                  <a:pos x="wd2" y="hd2"/>
                </a:cxn>
                <a:cxn ang="16200000">
                  <a:pos x="wd2" y="hd2"/>
                </a:cxn>
              </a:cxnLst>
              <a:rect l="0" t="0" r="r" b="b"/>
              <a:pathLst>
                <a:path w="21436" h="21533" extrusionOk="0">
                  <a:moveTo>
                    <a:pt x="17698" y="0"/>
                  </a:moveTo>
                  <a:lnTo>
                    <a:pt x="16138" y="1685"/>
                  </a:lnTo>
                  <a:cubicBezTo>
                    <a:pt x="16052" y="1663"/>
                    <a:pt x="15626" y="1553"/>
                    <a:pt x="15626" y="1553"/>
                  </a:cubicBezTo>
                  <a:lnTo>
                    <a:pt x="14403" y="2878"/>
                  </a:lnTo>
                  <a:lnTo>
                    <a:pt x="14914" y="3010"/>
                  </a:lnTo>
                  <a:lnTo>
                    <a:pt x="14546" y="3408"/>
                  </a:lnTo>
                  <a:lnTo>
                    <a:pt x="2184" y="16751"/>
                  </a:lnTo>
                  <a:cubicBezTo>
                    <a:pt x="1744" y="17225"/>
                    <a:pt x="202" y="19746"/>
                    <a:pt x="516" y="20547"/>
                  </a:cubicBezTo>
                  <a:cubicBezTo>
                    <a:pt x="560" y="20662"/>
                    <a:pt x="644" y="20742"/>
                    <a:pt x="773" y="20775"/>
                  </a:cubicBezTo>
                  <a:cubicBezTo>
                    <a:pt x="1807" y="21040"/>
                    <a:pt x="5426" y="18252"/>
                    <a:pt x="5928" y="17710"/>
                  </a:cubicBezTo>
                  <a:lnTo>
                    <a:pt x="18283" y="4367"/>
                  </a:lnTo>
                  <a:lnTo>
                    <a:pt x="18652" y="3969"/>
                  </a:lnTo>
                  <a:lnTo>
                    <a:pt x="19186" y="4106"/>
                  </a:lnTo>
                  <a:lnTo>
                    <a:pt x="14380" y="9291"/>
                  </a:lnTo>
                  <a:lnTo>
                    <a:pt x="15147" y="9488"/>
                  </a:lnTo>
                  <a:lnTo>
                    <a:pt x="21176" y="2979"/>
                  </a:lnTo>
                  <a:cubicBezTo>
                    <a:pt x="21176" y="2979"/>
                    <a:pt x="20341" y="2767"/>
                    <a:pt x="19876" y="2647"/>
                  </a:cubicBezTo>
                  <a:lnTo>
                    <a:pt x="21436" y="963"/>
                  </a:lnTo>
                  <a:cubicBezTo>
                    <a:pt x="21436" y="963"/>
                    <a:pt x="17698" y="0"/>
                    <a:pt x="17698" y="0"/>
                  </a:cubicBezTo>
                  <a:close/>
                  <a:moveTo>
                    <a:pt x="516" y="20547"/>
                  </a:moveTo>
                  <a:cubicBezTo>
                    <a:pt x="504" y="20509"/>
                    <a:pt x="483" y="20481"/>
                    <a:pt x="479" y="20436"/>
                  </a:cubicBezTo>
                  <a:lnTo>
                    <a:pt x="223" y="20708"/>
                  </a:lnTo>
                  <a:cubicBezTo>
                    <a:pt x="120" y="20820"/>
                    <a:pt x="-164" y="21449"/>
                    <a:pt x="129" y="21525"/>
                  </a:cubicBezTo>
                  <a:cubicBezTo>
                    <a:pt x="423" y="21600"/>
                    <a:pt x="1188" y="21095"/>
                    <a:pt x="1291" y="20984"/>
                  </a:cubicBezTo>
                  <a:lnTo>
                    <a:pt x="1546" y="20707"/>
                  </a:lnTo>
                  <a:cubicBezTo>
                    <a:pt x="1228" y="20825"/>
                    <a:pt x="959" y="20878"/>
                    <a:pt x="774" y="20830"/>
                  </a:cubicBezTo>
                  <a:cubicBezTo>
                    <a:pt x="630" y="20793"/>
                    <a:pt x="555" y="20685"/>
                    <a:pt x="516" y="20547"/>
                  </a:cubicBezTo>
                  <a:close/>
                </a:path>
              </a:pathLst>
            </a:custGeom>
            <a:solidFill>
              <a:schemeClr val="accent1"/>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224" name="Shape 34225"/>
            <p:cNvSpPr/>
            <p:nvPr/>
          </p:nvSpPr>
          <p:spPr>
            <a:xfrm>
              <a:off x="1257838" y="2800785"/>
              <a:ext cx="130918" cy="38314"/>
            </a:xfrm>
            <a:custGeom>
              <a:avLst/>
              <a:gdLst/>
              <a:ahLst/>
              <a:cxnLst>
                <a:cxn ang="0">
                  <a:pos x="wd2" y="hd2"/>
                </a:cxn>
                <a:cxn ang="5400000">
                  <a:pos x="wd2" y="hd2"/>
                </a:cxn>
                <a:cxn ang="10800000">
                  <a:pos x="wd2" y="hd2"/>
                </a:cxn>
                <a:cxn ang="16200000">
                  <a:pos x="wd2" y="hd2"/>
                </a:cxn>
              </a:cxnLst>
              <a:rect l="0" t="0" r="r" b="b"/>
              <a:pathLst>
                <a:path w="21600" h="21600" extrusionOk="0">
                  <a:moveTo>
                    <a:pt x="21600" y="14936"/>
                  </a:moveTo>
                  <a:lnTo>
                    <a:pt x="17631" y="5428"/>
                  </a:lnTo>
                  <a:lnTo>
                    <a:pt x="17241" y="21600"/>
                  </a:lnTo>
                  <a:cubicBezTo>
                    <a:pt x="17241" y="21600"/>
                    <a:pt x="21600" y="14936"/>
                    <a:pt x="21600" y="14936"/>
                  </a:cubicBezTo>
                  <a:close/>
                  <a:moveTo>
                    <a:pt x="16506" y="21368"/>
                  </a:moveTo>
                  <a:lnTo>
                    <a:pt x="16896" y="5196"/>
                  </a:lnTo>
                  <a:lnTo>
                    <a:pt x="3794" y="1071"/>
                  </a:lnTo>
                  <a:lnTo>
                    <a:pt x="3401" y="17243"/>
                  </a:lnTo>
                  <a:cubicBezTo>
                    <a:pt x="3401" y="17243"/>
                    <a:pt x="16506" y="21368"/>
                    <a:pt x="16506" y="21368"/>
                  </a:cubicBezTo>
                  <a:close/>
                  <a:moveTo>
                    <a:pt x="2651" y="17004"/>
                  </a:moveTo>
                  <a:lnTo>
                    <a:pt x="3043" y="832"/>
                  </a:lnTo>
                  <a:lnTo>
                    <a:pt x="393" y="0"/>
                  </a:lnTo>
                  <a:lnTo>
                    <a:pt x="0" y="16172"/>
                  </a:lnTo>
                  <a:cubicBezTo>
                    <a:pt x="0" y="16172"/>
                    <a:pt x="2651" y="17004"/>
                    <a:pt x="2651" y="17004"/>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225" name="Shape 34226"/>
            <p:cNvSpPr/>
            <p:nvPr/>
          </p:nvSpPr>
          <p:spPr>
            <a:xfrm>
              <a:off x="1227875" y="1651809"/>
              <a:ext cx="142807" cy="177051"/>
            </a:xfrm>
            <a:custGeom>
              <a:avLst/>
              <a:gdLst/>
              <a:ahLst/>
              <a:cxnLst>
                <a:cxn ang="0">
                  <a:pos x="wd2" y="hd2"/>
                </a:cxn>
                <a:cxn ang="5400000">
                  <a:pos x="wd2" y="hd2"/>
                </a:cxn>
                <a:cxn ang="10800000">
                  <a:pos x="wd2" y="hd2"/>
                </a:cxn>
                <a:cxn ang="16200000">
                  <a:pos x="wd2" y="hd2"/>
                </a:cxn>
              </a:cxnLst>
              <a:rect l="0" t="0" r="r" b="b"/>
              <a:pathLst>
                <a:path w="19200" h="21330" extrusionOk="0">
                  <a:moveTo>
                    <a:pt x="9478" y="70"/>
                  </a:moveTo>
                  <a:cubicBezTo>
                    <a:pt x="11123" y="275"/>
                    <a:pt x="12738" y="926"/>
                    <a:pt x="14085" y="2033"/>
                  </a:cubicBezTo>
                  <a:cubicBezTo>
                    <a:pt x="15975" y="3587"/>
                    <a:pt x="17009" y="5837"/>
                    <a:pt x="16934" y="8191"/>
                  </a:cubicBezTo>
                  <a:cubicBezTo>
                    <a:pt x="16906" y="10082"/>
                    <a:pt x="16181" y="11892"/>
                    <a:pt x="14857" y="13325"/>
                  </a:cubicBezTo>
                  <a:cubicBezTo>
                    <a:pt x="12856" y="15492"/>
                    <a:pt x="9834" y="16495"/>
                    <a:pt x="6855" y="15993"/>
                  </a:cubicBezTo>
                  <a:cubicBezTo>
                    <a:pt x="490" y="14716"/>
                    <a:pt x="-2157" y="7497"/>
                    <a:pt x="2010" y="2777"/>
                  </a:cubicBezTo>
                  <a:cubicBezTo>
                    <a:pt x="3900" y="636"/>
                    <a:pt x="6738" y="-270"/>
                    <a:pt x="9478" y="70"/>
                  </a:cubicBezTo>
                  <a:close/>
                  <a:moveTo>
                    <a:pt x="16810" y="1701"/>
                  </a:moveTo>
                  <a:cubicBezTo>
                    <a:pt x="18615" y="3813"/>
                    <a:pt x="19443" y="6468"/>
                    <a:pt x="19138" y="9166"/>
                  </a:cubicBezTo>
                  <a:cubicBezTo>
                    <a:pt x="18833" y="11864"/>
                    <a:pt x="17426" y="14285"/>
                    <a:pt x="15190" y="15989"/>
                  </a:cubicBezTo>
                  <a:cubicBezTo>
                    <a:pt x="12661" y="17917"/>
                    <a:pt x="9406" y="18601"/>
                    <a:pt x="6358" y="18041"/>
                  </a:cubicBezTo>
                  <a:cubicBezTo>
                    <a:pt x="5748" y="17930"/>
                    <a:pt x="5142" y="17768"/>
                    <a:pt x="4557" y="17556"/>
                  </a:cubicBezTo>
                  <a:lnTo>
                    <a:pt x="4163" y="19469"/>
                  </a:lnTo>
                  <a:lnTo>
                    <a:pt x="7062" y="20001"/>
                  </a:lnTo>
                  <a:lnTo>
                    <a:pt x="6789" y="21330"/>
                  </a:lnTo>
                  <a:lnTo>
                    <a:pt x="226" y="20125"/>
                  </a:lnTo>
                  <a:lnTo>
                    <a:pt x="499" y="18797"/>
                  </a:lnTo>
                  <a:lnTo>
                    <a:pt x="2756" y="19211"/>
                  </a:lnTo>
                  <a:lnTo>
                    <a:pt x="3218" y="16966"/>
                  </a:lnTo>
                  <a:cubicBezTo>
                    <a:pt x="2950" y="16826"/>
                    <a:pt x="2687" y="16675"/>
                    <a:pt x="2430" y="16512"/>
                  </a:cubicBezTo>
                  <a:cubicBezTo>
                    <a:pt x="2173" y="16350"/>
                    <a:pt x="1927" y="16169"/>
                    <a:pt x="1683" y="15983"/>
                  </a:cubicBezTo>
                  <a:lnTo>
                    <a:pt x="2579" y="14935"/>
                  </a:lnTo>
                  <a:cubicBezTo>
                    <a:pt x="5969" y="17524"/>
                    <a:pt x="10901" y="17524"/>
                    <a:pt x="14299" y="14934"/>
                  </a:cubicBezTo>
                  <a:cubicBezTo>
                    <a:pt x="16238" y="13457"/>
                    <a:pt x="17443" y="11361"/>
                    <a:pt x="17707" y="9022"/>
                  </a:cubicBezTo>
                  <a:cubicBezTo>
                    <a:pt x="17972" y="6683"/>
                    <a:pt x="17266" y="4386"/>
                    <a:pt x="15702" y="2556"/>
                  </a:cubicBezTo>
                  <a:lnTo>
                    <a:pt x="16810" y="1701"/>
                  </a:lnTo>
                  <a:close/>
                  <a:moveTo>
                    <a:pt x="9714" y="1065"/>
                  </a:moveTo>
                  <a:cubicBezTo>
                    <a:pt x="9277" y="997"/>
                    <a:pt x="8831" y="969"/>
                    <a:pt x="8386" y="975"/>
                  </a:cubicBezTo>
                  <a:cubicBezTo>
                    <a:pt x="8459" y="1223"/>
                    <a:pt x="8543" y="1462"/>
                    <a:pt x="8640" y="1700"/>
                  </a:cubicBezTo>
                  <a:cubicBezTo>
                    <a:pt x="8736" y="1937"/>
                    <a:pt x="8845" y="2173"/>
                    <a:pt x="8961" y="2400"/>
                  </a:cubicBezTo>
                  <a:cubicBezTo>
                    <a:pt x="9288" y="2209"/>
                    <a:pt x="9626" y="2029"/>
                    <a:pt x="9966" y="1860"/>
                  </a:cubicBezTo>
                  <a:cubicBezTo>
                    <a:pt x="10306" y="1690"/>
                    <a:pt x="10644" y="1530"/>
                    <a:pt x="10996" y="1383"/>
                  </a:cubicBezTo>
                  <a:cubicBezTo>
                    <a:pt x="10578" y="1245"/>
                    <a:pt x="10152" y="1133"/>
                    <a:pt x="9714" y="1065"/>
                  </a:cubicBezTo>
                  <a:close/>
                  <a:moveTo>
                    <a:pt x="12201" y="1890"/>
                  </a:moveTo>
                  <a:cubicBezTo>
                    <a:pt x="11714" y="2061"/>
                    <a:pt x="11236" y="2255"/>
                    <a:pt x="10772" y="2471"/>
                  </a:cubicBezTo>
                  <a:cubicBezTo>
                    <a:pt x="10308" y="2688"/>
                    <a:pt x="9855" y="2926"/>
                    <a:pt x="9416" y="3185"/>
                  </a:cubicBezTo>
                  <a:cubicBezTo>
                    <a:pt x="9616" y="3489"/>
                    <a:pt x="9840" y="3789"/>
                    <a:pt x="10078" y="4068"/>
                  </a:cubicBezTo>
                  <a:cubicBezTo>
                    <a:pt x="10317" y="4346"/>
                    <a:pt x="10570" y="4611"/>
                    <a:pt x="10846" y="4862"/>
                  </a:cubicBezTo>
                  <a:lnTo>
                    <a:pt x="13082" y="2443"/>
                  </a:lnTo>
                  <a:cubicBezTo>
                    <a:pt x="12943" y="2343"/>
                    <a:pt x="12797" y="2241"/>
                    <a:pt x="12651" y="2150"/>
                  </a:cubicBezTo>
                  <a:cubicBezTo>
                    <a:pt x="12505" y="2060"/>
                    <a:pt x="12353" y="1970"/>
                    <a:pt x="12201" y="1890"/>
                  </a:cubicBezTo>
                  <a:close/>
                  <a:moveTo>
                    <a:pt x="7361" y="1001"/>
                  </a:moveTo>
                  <a:cubicBezTo>
                    <a:pt x="6539" y="1112"/>
                    <a:pt x="5753" y="1344"/>
                    <a:pt x="5028" y="1690"/>
                  </a:cubicBezTo>
                  <a:cubicBezTo>
                    <a:pt x="4304" y="2036"/>
                    <a:pt x="3643" y="2486"/>
                    <a:pt x="3063" y="3042"/>
                  </a:cubicBezTo>
                  <a:lnTo>
                    <a:pt x="5528" y="5075"/>
                  </a:lnTo>
                  <a:cubicBezTo>
                    <a:pt x="5921" y="4672"/>
                    <a:pt x="6338" y="4284"/>
                    <a:pt x="6772" y="3924"/>
                  </a:cubicBezTo>
                  <a:cubicBezTo>
                    <a:pt x="7205" y="3565"/>
                    <a:pt x="7654" y="3228"/>
                    <a:pt x="8125" y="2913"/>
                  </a:cubicBezTo>
                  <a:cubicBezTo>
                    <a:pt x="7963" y="2609"/>
                    <a:pt x="7818" y="2297"/>
                    <a:pt x="7689" y="1977"/>
                  </a:cubicBezTo>
                  <a:cubicBezTo>
                    <a:pt x="7560" y="1656"/>
                    <a:pt x="7453" y="1337"/>
                    <a:pt x="7361" y="1001"/>
                  </a:cubicBezTo>
                  <a:close/>
                  <a:moveTo>
                    <a:pt x="13805" y="3028"/>
                  </a:moveTo>
                  <a:lnTo>
                    <a:pt x="11569" y="5447"/>
                  </a:lnTo>
                  <a:cubicBezTo>
                    <a:pt x="11851" y="5650"/>
                    <a:pt x="12143" y="5841"/>
                    <a:pt x="12448" y="6012"/>
                  </a:cubicBezTo>
                  <a:cubicBezTo>
                    <a:pt x="12751" y="6183"/>
                    <a:pt x="13063" y="6333"/>
                    <a:pt x="13386" y="6470"/>
                  </a:cubicBezTo>
                  <a:cubicBezTo>
                    <a:pt x="13601" y="6014"/>
                    <a:pt x="13797" y="5551"/>
                    <a:pt x="13962" y="5078"/>
                  </a:cubicBezTo>
                  <a:cubicBezTo>
                    <a:pt x="14127" y="4604"/>
                    <a:pt x="14272" y="4123"/>
                    <a:pt x="14385" y="3634"/>
                  </a:cubicBezTo>
                  <a:cubicBezTo>
                    <a:pt x="14295" y="3529"/>
                    <a:pt x="14194" y="3419"/>
                    <a:pt x="14097" y="3319"/>
                  </a:cubicBezTo>
                  <a:cubicBezTo>
                    <a:pt x="14000" y="3219"/>
                    <a:pt x="13908" y="3124"/>
                    <a:pt x="13805" y="3028"/>
                  </a:cubicBezTo>
                  <a:close/>
                  <a:moveTo>
                    <a:pt x="15096" y="4644"/>
                  </a:moveTo>
                  <a:cubicBezTo>
                    <a:pt x="14988" y="5012"/>
                    <a:pt x="14871" y="5370"/>
                    <a:pt x="14734" y="5730"/>
                  </a:cubicBezTo>
                  <a:cubicBezTo>
                    <a:pt x="14597" y="6090"/>
                    <a:pt x="14439" y="6450"/>
                    <a:pt x="14275" y="6799"/>
                  </a:cubicBezTo>
                  <a:cubicBezTo>
                    <a:pt x="14550" y="6885"/>
                    <a:pt x="14841" y="6954"/>
                    <a:pt x="15124" y="7014"/>
                  </a:cubicBezTo>
                  <a:cubicBezTo>
                    <a:pt x="15408" y="7075"/>
                    <a:pt x="15687" y="7123"/>
                    <a:pt x="15976" y="7159"/>
                  </a:cubicBezTo>
                  <a:cubicBezTo>
                    <a:pt x="15914" y="6711"/>
                    <a:pt x="15812" y="6275"/>
                    <a:pt x="15665" y="5854"/>
                  </a:cubicBezTo>
                  <a:cubicBezTo>
                    <a:pt x="15518" y="5433"/>
                    <a:pt x="15323" y="5030"/>
                    <a:pt x="15096" y="4644"/>
                  </a:cubicBezTo>
                  <a:close/>
                  <a:moveTo>
                    <a:pt x="8605" y="3702"/>
                  </a:moveTo>
                  <a:cubicBezTo>
                    <a:pt x="8179" y="3990"/>
                    <a:pt x="7774" y="4304"/>
                    <a:pt x="7381" y="4631"/>
                  </a:cubicBezTo>
                  <a:cubicBezTo>
                    <a:pt x="6989" y="4958"/>
                    <a:pt x="6608" y="5295"/>
                    <a:pt x="6251" y="5659"/>
                  </a:cubicBezTo>
                  <a:lnTo>
                    <a:pt x="8447" y="7465"/>
                  </a:lnTo>
                  <a:lnTo>
                    <a:pt x="10215" y="5543"/>
                  </a:lnTo>
                  <a:cubicBezTo>
                    <a:pt x="9904" y="5267"/>
                    <a:pt x="9619" y="4977"/>
                    <a:pt x="9350" y="4671"/>
                  </a:cubicBezTo>
                  <a:cubicBezTo>
                    <a:pt x="9080" y="4364"/>
                    <a:pt x="8830" y="4037"/>
                    <a:pt x="8605" y="3702"/>
                  </a:cubicBezTo>
                  <a:close/>
                  <a:moveTo>
                    <a:pt x="2432" y="3722"/>
                  </a:moveTo>
                  <a:cubicBezTo>
                    <a:pt x="1931" y="4342"/>
                    <a:pt x="1545" y="5032"/>
                    <a:pt x="1283" y="5758"/>
                  </a:cubicBezTo>
                  <a:cubicBezTo>
                    <a:pt x="1021" y="6484"/>
                    <a:pt x="878" y="7254"/>
                    <a:pt x="877" y="8037"/>
                  </a:cubicBezTo>
                  <a:cubicBezTo>
                    <a:pt x="1137" y="8065"/>
                    <a:pt x="1404" y="8098"/>
                    <a:pt x="1660" y="8145"/>
                  </a:cubicBezTo>
                  <a:cubicBezTo>
                    <a:pt x="2117" y="8229"/>
                    <a:pt x="2561" y="8344"/>
                    <a:pt x="3000" y="8486"/>
                  </a:cubicBezTo>
                  <a:cubicBezTo>
                    <a:pt x="3264" y="8001"/>
                    <a:pt x="3552" y="7532"/>
                    <a:pt x="3869" y="7077"/>
                  </a:cubicBezTo>
                  <a:cubicBezTo>
                    <a:pt x="4186" y="6620"/>
                    <a:pt x="4541" y="6182"/>
                    <a:pt x="4909" y="5758"/>
                  </a:cubicBezTo>
                  <a:lnTo>
                    <a:pt x="2432" y="3722"/>
                  </a:lnTo>
                  <a:close/>
                  <a:moveTo>
                    <a:pt x="10938" y="6127"/>
                  </a:moveTo>
                  <a:lnTo>
                    <a:pt x="9168" y="8061"/>
                  </a:lnTo>
                  <a:lnTo>
                    <a:pt x="11248" y="9762"/>
                  </a:lnTo>
                  <a:cubicBezTo>
                    <a:pt x="11578" y="9379"/>
                    <a:pt x="11884" y="8987"/>
                    <a:pt x="12171" y="8577"/>
                  </a:cubicBezTo>
                  <a:cubicBezTo>
                    <a:pt x="12458" y="8167"/>
                    <a:pt x="12720" y="7742"/>
                    <a:pt x="12962" y="7307"/>
                  </a:cubicBezTo>
                  <a:cubicBezTo>
                    <a:pt x="12602" y="7150"/>
                    <a:pt x="12252" y="6965"/>
                    <a:pt x="11914" y="6770"/>
                  </a:cubicBezTo>
                  <a:cubicBezTo>
                    <a:pt x="11576" y="6574"/>
                    <a:pt x="11250" y="6359"/>
                    <a:pt x="10938" y="6127"/>
                  </a:cubicBezTo>
                  <a:close/>
                  <a:moveTo>
                    <a:pt x="13848" y="7648"/>
                  </a:moveTo>
                  <a:cubicBezTo>
                    <a:pt x="13585" y="8128"/>
                    <a:pt x="13296" y="8594"/>
                    <a:pt x="12981" y="9046"/>
                  </a:cubicBezTo>
                  <a:cubicBezTo>
                    <a:pt x="12666" y="9498"/>
                    <a:pt x="12333" y="9937"/>
                    <a:pt x="11968" y="10358"/>
                  </a:cubicBezTo>
                  <a:lnTo>
                    <a:pt x="14435" y="12380"/>
                  </a:lnTo>
                  <a:cubicBezTo>
                    <a:pt x="14932" y="11765"/>
                    <a:pt x="15318" y="11086"/>
                    <a:pt x="15580" y="10367"/>
                  </a:cubicBezTo>
                  <a:cubicBezTo>
                    <a:pt x="15841" y="9648"/>
                    <a:pt x="15975" y="8887"/>
                    <a:pt x="15981" y="8111"/>
                  </a:cubicBezTo>
                  <a:cubicBezTo>
                    <a:pt x="15742" y="8083"/>
                    <a:pt x="15505" y="8059"/>
                    <a:pt x="15270" y="8016"/>
                  </a:cubicBezTo>
                  <a:cubicBezTo>
                    <a:pt x="15029" y="7971"/>
                    <a:pt x="14787" y="7909"/>
                    <a:pt x="14550" y="7848"/>
                  </a:cubicBezTo>
                  <a:cubicBezTo>
                    <a:pt x="14313" y="7787"/>
                    <a:pt x="14079" y="7725"/>
                    <a:pt x="13848" y="7648"/>
                  </a:cubicBezTo>
                  <a:close/>
                  <a:moveTo>
                    <a:pt x="5620" y="6340"/>
                  </a:moveTo>
                  <a:cubicBezTo>
                    <a:pt x="5286" y="6725"/>
                    <a:pt x="4980" y="7135"/>
                    <a:pt x="4691" y="7548"/>
                  </a:cubicBezTo>
                  <a:cubicBezTo>
                    <a:pt x="4402" y="7962"/>
                    <a:pt x="4129" y="8388"/>
                    <a:pt x="3886" y="8827"/>
                  </a:cubicBezTo>
                  <a:cubicBezTo>
                    <a:pt x="4271" y="8991"/>
                    <a:pt x="4647" y="9169"/>
                    <a:pt x="5007" y="9377"/>
                  </a:cubicBezTo>
                  <a:cubicBezTo>
                    <a:pt x="5367" y="9586"/>
                    <a:pt x="5717" y="9818"/>
                    <a:pt x="6048" y="10068"/>
                  </a:cubicBezTo>
                  <a:lnTo>
                    <a:pt x="7816" y="8146"/>
                  </a:lnTo>
                  <a:lnTo>
                    <a:pt x="5620" y="6340"/>
                  </a:lnTo>
                  <a:close/>
                  <a:moveTo>
                    <a:pt x="8537" y="8742"/>
                  </a:moveTo>
                  <a:lnTo>
                    <a:pt x="6769" y="10664"/>
                  </a:lnTo>
                  <a:cubicBezTo>
                    <a:pt x="7058" y="10925"/>
                    <a:pt x="7329" y="11202"/>
                    <a:pt x="7581" y="11490"/>
                  </a:cubicBezTo>
                  <a:cubicBezTo>
                    <a:pt x="7833" y="11778"/>
                    <a:pt x="8063" y="12077"/>
                    <a:pt x="8277" y="12391"/>
                  </a:cubicBezTo>
                  <a:cubicBezTo>
                    <a:pt x="8699" y="12104"/>
                    <a:pt x="9108" y="11799"/>
                    <a:pt x="9498" y="11474"/>
                  </a:cubicBezTo>
                  <a:cubicBezTo>
                    <a:pt x="9888" y="11148"/>
                    <a:pt x="10261" y="10805"/>
                    <a:pt x="10616" y="10443"/>
                  </a:cubicBezTo>
                  <a:lnTo>
                    <a:pt x="8537" y="8742"/>
                  </a:lnTo>
                  <a:close/>
                  <a:moveTo>
                    <a:pt x="1797" y="9133"/>
                  </a:moveTo>
                  <a:cubicBezTo>
                    <a:pt x="1534" y="9076"/>
                    <a:pt x="1274" y="9034"/>
                    <a:pt x="1006" y="9000"/>
                  </a:cubicBezTo>
                  <a:cubicBezTo>
                    <a:pt x="1061" y="9424"/>
                    <a:pt x="1147" y="9838"/>
                    <a:pt x="1279" y="10239"/>
                  </a:cubicBezTo>
                  <a:cubicBezTo>
                    <a:pt x="1411" y="10639"/>
                    <a:pt x="1582" y="11019"/>
                    <a:pt x="1785" y="11389"/>
                  </a:cubicBezTo>
                  <a:cubicBezTo>
                    <a:pt x="1890" y="11038"/>
                    <a:pt x="2007" y="10692"/>
                    <a:pt x="2138" y="10349"/>
                  </a:cubicBezTo>
                  <a:cubicBezTo>
                    <a:pt x="2269" y="10006"/>
                    <a:pt x="2417" y="9668"/>
                    <a:pt x="2573" y="9335"/>
                  </a:cubicBezTo>
                  <a:cubicBezTo>
                    <a:pt x="2318" y="9258"/>
                    <a:pt x="2058" y="9190"/>
                    <a:pt x="1797" y="9133"/>
                  </a:cubicBezTo>
                  <a:close/>
                  <a:moveTo>
                    <a:pt x="11337" y="11039"/>
                  </a:moveTo>
                  <a:cubicBezTo>
                    <a:pt x="10947" y="11438"/>
                    <a:pt x="10540" y="11811"/>
                    <a:pt x="10110" y="12168"/>
                  </a:cubicBezTo>
                  <a:cubicBezTo>
                    <a:pt x="9680" y="12526"/>
                    <a:pt x="9223" y="12867"/>
                    <a:pt x="8756" y="13180"/>
                  </a:cubicBezTo>
                  <a:cubicBezTo>
                    <a:pt x="8922" y="13484"/>
                    <a:pt x="9074" y="13797"/>
                    <a:pt x="9205" y="14118"/>
                  </a:cubicBezTo>
                  <a:cubicBezTo>
                    <a:pt x="9336" y="14440"/>
                    <a:pt x="9448" y="14770"/>
                    <a:pt x="9543" y="15107"/>
                  </a:cubicBezTo>
                  <a:cubicBezTo>
                    <a:pt x="10357" y="14994"/>
                    <a:pt x="11132" y="14758"/>
                    <a:pt x="11851" y="14414"/>
                  </a:cubicBezTo>
                  <a:cubicBezTo>
                    <a:pt x="12570" y="14069"/>
                    <a:pt x="13228" y="13611"/>
                    <a:pt x="13804" y="13060"/>
                  </a:cubicBezTo>
                  <a:lnTo>
                    <a:pt x="11337" y="11039"/>
                  </a:lnTo>
                  <a:close/>
                  <a:moveTo>
                    <a:pt x="3465" y="9653"/>
                  </a:moveTo>
                  <a:cubicBezTo>
                    <a:pt x="3254" y="10100"/>
                    <a:pt x="3067" y="10560"/>
                    <a:pt x="2905" y="11024"/>
                  </a:cubicBezTo>
                  <a:cubicBezTo>
                    <a:pt x="2743" y="11489"/>
                    <a:pt x="2611" y="11968"/>
                    <a:pt x="2499" y="12448"/>
                  </a:cubicBezTo>
                  <a:cubicBezTo>
                    <a:pt x="2605" y="12577"/>
                    <a:pt x="2711" y="12694"/>
                    <a:pt x="2826" y="12817"/>
                  </a:cubicBezTo>
                  <a:cubicBezTo>
                    <a:pt x="2942" y="12940"/>
                    <a:pt x="3066" y="13065"/>
                    <a:pt x="3191" y="13181"/>
                  </a:cubicBezTo>
                  <a:lnTo>
                    <a:pt x="5415" y="10760"/>
                  </a:lnTo>
                  <a:cubicBezTo>
                    <a:pt x="5114" y="10539"/>
                    <a:pt x="4809" y="10333"/>
                    <a:pt x="4483" y="10149"/>
                  </a:cubicBezTo>
                  <a:cubicBezTo>
                    <a:pt x="4157" y="9965"/>
                    <a:pt x="3812" y="9797"/>
                    <a:pt x="3465" y="9653"/>
                  </a:cubicBezTo>
                  <a:close/>
                  <a:moveTo>
                    <a:pt x="6135" y="11356"/>
                  </a:moveTo>
                  <a:lnTo>
                    <a:pt x="3900" y="13775"/>
                  </a:lnTo>
                  <a:cubicBezTo>
                    <a:pt x="4015" y="13857"/>
                    <a:pt x="4136" y="13930"/>
                    <a:pt x="4255" y="14006"/>
                  </a:cubicBezTo>
                  <a:cubicBezTo>
                    <a:pt x="4375" y="14082"/>
                    <a:pt x="4501" y="14159"/>
                    <a:pt x="4625" y="14229"/>
                  </a:cubicBezTo>
                  <a:cubicBezTo>
                    <a:pt x="5122" y="14055"/>
                    <a:pt x="5607" y="13860"/>
                    <a:pt x="6081" y="13640"/>
                  </a:cubicBezTo>
                  <a:cubicBezTo>
                    <a:pt x="6555" y="13420"/>
                    <a:pt x="7018" y="13172"/>
                    <a:pt x="7465" y="12907"/>
                  </a:cubicBezTo>
                  <a:cubicBezTo>
                    <a:pt x="7278" y="12626"/>
                    <a:pt x="7073" y="12353"/>
                    <a:pt x="6852" y="12094"/>
                  </a:cubicBezTo>
                  <a:cubicBezTo>
                    <a:pt x="6631" y="11834"/>
                    <a:pt x="6390" y="11592"/>
                    <a:pt x="6135" y="11356"/>
                  </a:cubicBezTo>
                  <a:close/>
                  <a:moveTo>
                    <a:pt x="7933" y="13695"/>
                  </a:moveTo>
                  <a:cubicBezTo>
                    <a:pt x="7590" y="13897"/>
                    <a:pt x="7242" y="14085"/>
                    <a:pt x="6884" y="14263"/>
                  </a:cubicBezTo>
                  <a:cubicBezTo>
                    <a:pt x="6526" y="14441"/>
                    <a:pt x="6159" y="14610"/>
                    <a:pt x="5787" y="14763"/>
                  </a:cubicBezTo>
                  <a:cubicBezTo>
                    <a:pt x="6190" y="14909"/>
                    <a:pt x="6613" y="15021"/>
                    <a:pt x="7039" y="15100"/>
                  </a:cubicBezTo>
                  <a:cubicBezTo>
                    <a:pt x="7537" y="15191"/>
                    <a:pt x="8040" y="15237"/>
                    <a:pt x="8547" y="15234"/>
                  </a:cubicBezTo>
                  <a:cubicBezTo>
                    <a:pt x="8470" y="14967"/>
                    <a:pt x="8383" y="14705"/>
                    <a:pt x="8281" y="14448"/>
                  </a:cubicBezTo>
                  <a:cubicBezTo>
                    <a:pt x="8180" y="14191"/>
                    <a:pt x="8060" y="13939"/>
                    <a:pt x="7933" y="13695"/>
                  </a:cubicBezTo>
                  <a:close/>
                </a:path>
              </a:pathLst>
            </a:custGeom>
            <a:solidFill>
              <a:schemeClr val="accent1"/>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226" name="Shape 34227"/>
            <p:cNvSpPr/>
            <p:nvPr/>
          </p:nvSpPr>
          <p:spPr>
            <a:xfrm>
              <a:off x="972341" y="2019825"/>
              <a:ext cx="110757" cy="116708"/>
            </a:xfrm>
            <a:custGeom>
              <a:avLst/>
              <a:gdLst/>
              <a:ahLst/>
              <a:cxnLst>
                <a:cxn ang="0">
                  <a:pos x="wd2" y="hd2"/>
                </a:cxn>
                <a:cxn ang="5400000">
                  <a:pos x="wd2" y="hd2"/>
                </a:cxn>
                <a:cxn ang="10800000">
                  <a:pos x="wd2" y="hd2"/>
                </a:cxn>
                <a:cxn ang="16200000">
                  <a:pos x="wd2" y="hd2"/>
                </a:cxn>
              </a:cxnLst>
              <a:rect l="0" t="0" r="r" b="b"/>
              <a:pathLst>
                <a:path w="21600" h="21600" extrusionOk="0">
                  <a:moveTo>
                    <a:pt x="10800" y="14657"/>
                  </a:moveTo>
                  <a:cubicBezTo>
                    <a:pt x="8670" y="14657"/>
                    <a:pt x="6943" y="12930"/>
                    <a:pt x="6943" y="10800"/>
                  </a:cubicBezTo>
                  <a:cubicBezTo>
                    <a:pt x="6943" y="8670"/>
                    <a:pt x="8670" y="6943"/>
                    <a:pt x="10800" y="6943"/>
                  </a:cubicBezTo>
                  <a:cubicBezTo>
                    <a:pt x="12930" y="6943"/>
                    <a:pt x="14657" y="8670"/>
                    <a:pt x="14657" y="10800"/>
                  </a:cubicBezTo>
                  <a:cubicBezTo>
                    <a:pt x="14657" y="12930"/>
                    <a:pt x="12930" y="14657"/>
                    <a:pt x="10800" y="14657"/>
                  </a:cubicBezTo>
                  <a:close/>
                  <a:moveTo>
                    <a:pt x="20016" y="9930"/>
                  </a:moveTo>
                  <a:cubicBezTo>
                    <a:pt x="21001" y="9522"/>
                    <a:pt x="21600" y="9257"/>
                    <a:pt x="21600" y="9257"/>
                  </a:cubicBezTo>
                  <a:lnTo>
                    <a:pt x="20829" y="6171"/>
                  </a:lnTo>
                  <a:cubicBezTo>
                    <a:pt x="20829" y="6171"/>
                    <a:pt x="20119" y="6283"/>
                    <a:pt x="18990" y="6492"/>
                  </a:cubicBezTo>
                  <a:cubicBezTo>
                    <a:pt x="18430" y="5424"/>
                    <a:pt x="17677" y="4501"/>
                    <a:pt x="16789" y="3749"/>
                  </a:cubicBezTo>
                  <a:cubicBezTo>
                    <a:pt x="17377" y="2418"/>
                    <a:pt x="17743" y="1543"/>
                    <a:pt x="17743" y="1543"/>
                  </a:cubicBezTo>
                  <a:lnTo>
                    <a:pt x="14657" y="0"/>
                  </a:lnTo>
                  <a:cubicBezTo>
                    <a:pt x="14657" y="0"/>
                    <a:pt x="14156" y="750"/>
                    <a:pt x="13405" y="1922"/>
                  </a:cubicBezTo>
                  <a:cubicBezTo>
                    <a:pt x="12297" y="1595"/>
                    <a:pt x="11120" y="1470"/>
                    <a:pt x="9929" y="1584"/>
                  </a:cubicBezTo>
                  <a:cubicBezTo>
                    <a:pt x="9522" y="599"/>
                    <a:pt x="9257" y="0"/>
                    <a:pt x="9257" y="0"/>
                  </a:cubicBezTo>
                  <a:lnTo>
                    <a:pt x="6171" y="771"/>
                  </a:lnTo>
                  <a:cubicBezTo>
                    <a:pt x="6171" y="771"/>
                    <a:pt x="6283" y="1481"/>
                    <a:pt x="6492" y="2610"/>
                  </a:cubicBezTo>
                  <a:cubicBezTo>
                    <a:pt x="5420" y="3172"/>
                    <a:pt x="4494" y="3929"/>
                    <a:pt x="3740" y="4821"/>
                  </a:cubicBezTo>
                  <a:cubicBezTo>
                    <a:pt x="2414" y="4227"/>
                    <a:pt x="1543" y="3857"/>
                    <a:pt x="1543" y="3857"/>
                  </a:cubicBezTo>
                  <a:lnTo>
                    <a:pt x="0" y="6943"/>
                  </a:lnTo>
                  <a:cubicBezTo>
                    <a:pt x="0" y="6943"/>
                    <a:pt x="748" y="7450"/>
                    <a:pt x="1919" y="8207"/>
                  </a:cubicBezTo>
                  <a:cubicBezTo>
                    <a:pt x="1595" y="9313"/>
                    <a:pt x="1471" y="10485"/>
                    <a:pt x="1584" y="11672"/>
                  </a:cubicBezTo>
                  <a:cubicBezTo>
                    <a:pt x="599" y="12078"/>
                    <a:pt x="0" y="12343"/>
                    <a:pt x="0" y="12343"/>
                  </a:cubicBezTo>
                  <a:lnTo>
                    <a:pt x="771" y="15429"/>
                  </a:lnTo>
                  <a:cubicBezTo>
                    <a:pt x="771" y="15429"/>
                    <a:pt x="1480" y="15317"/>
                    <a:pt x="2609" y="15107"/>
                  </a:cubicBezTo>
                  <a:cubicBezTo>
                    <a:pt x="3172" y="16179"/>
                    <a:pt x="3928" y="17106"/>
                    <a:pt x="4820" y="17860"/>
                  </a:cubicBezTo>
                  <a:cubicBezTo>
                    <a:pt x="4227" y="19186"/>
                    <a:pt x="3857" y="20057"/>
                    <a:pt x="3857" y="20057"/>
                  </a:cubicBezTo>
                  <a:lnTo>
                    <a:pt x="6943" y="21600"/>
                  </a:lnTo>
                  <a:cubicBezTo>
                    <a:pt x="6943" y="21600"/>
                    <a:pt x="7449" y="20852"/>
                    <a:pt x="8206" y="19681"/>
                  </a:cubicBezTo>
                  <a:cubicBezTo>
                    <a:pt x="9312" y="20005"/>
                    <a:pt x="10485" y="20129"/>
                    <a:pt x="11672" y="20016"/>
                  </a:cubicBezTo>
                  <a:cubicBezTo>
                    <a:pt x="12078" y="21001"/>
                    <a:pt x="12343" y="21600"/>
                    <a:pt x="12343" y="21600"/>
                  </a:cubicBezTo>
                  <a:lnTo>
                    <a:pt x="15429" y="20829"/>
                  </a:lnTo>
                  <a:cubicBezTo>
                    <a:pt x="15429" y="20829"/>
                    <a:pt x="15317" y="20120"/>
                    <a:pt x="15107" y="18991"/>
                  </a:cubicBezTo>
                  <a:cubicBezTo>
                    <a:pt x="16176" y="18431"/>
                    <a:pt x="17099" y="17676"/>
                    <a:pt x="17852" y="16788"/>
                  </a:cubicBezTo>
                  <a:cubicBezTo>
                    <a:pt x="19183" y="17377"/>
                    <a:pt x="20057" y="17743"/>
                    <a:pt x="20057" y="17743"/>
                  </a:cubicBezTo>
                  <a:lnTo>
                    <a:pt x="21600" y="14657"/>
                  </a:lnTo>
                  <a:cubicBezTo>
                    <a:pt x="21600" y="14657"/>
                    <a:pt x="20851" y="14156"/>
                    <a:pt x="19678" y="13405"/>
                  </a:cubicBezTo>
                  <a:cubicBezTo>
                    <a:pt x="20005" y="12296"/>
                    <a:pt x="20130" y="11120"/>
                    <a:pt x="20016" y="9930"/>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227" name="Shape 34228"/>
            <p:cNvSpPr/>
            <p:nvPr/>
          </p:nvSpPr>
          <p:spPr>
            <a:xfrm>
              <a:off x="108738" y="999632"/>
              <a:ext cx="174019" cy="210524"/>
            </a:xfrm>
            <a:custGeom>
              <a:avLst/>
              <a:gdLst/>
              <a:ahLst/>
              <a:cxnLst>
                <a:cxn ang="0">
                  <a:pos x="wd2" y="hd2"/>
                </a:cxn>
                <a:cxn ang="5400000">
                  <a:pos x="wd2" y="hd2"/>
                </a:cxn>
                <a:cxn ang="10800000">
                  <a:pos x="wd2" y="hd2"/>
                </a:cxn>
                <a:cxn ang="16200000">
                  <a:pos x="wd2" y="hd2"/>
                </a:cxn>
              </a:cxnLst>
              <a:rect l="0" t="0" r="r" b="b"/>
              <a:pathLst>
                <a:path w="21600" h="21600" extrusionOk="0">
                  <a:moveTo>
                    <a:pt x="11390" y="0"/>
                  </a:moveTo>
                  <a:lnTo>
                    <a:pt x="0" y="14168"/>
                  </a:lnTo>
                  <a:lnTo>
                    <a:pt x="12187" y="21600"/>
                  </a:lnTo>
                  <a:lnTo>
                    <a:pt x="21600" y="9890"/>
                  </a:lnTo>
                  <a:lnTo>
                    <a:pt x="20767" y="5719"/>
                  </a:lnTo>
                  <a:lnTo>
                    <a:pt x="11390" y="0"/>
                  </a:lnTo>
                  <a:close/>
                  <a:moveTo>
                    <a:pt x="12641" y="5625"/>
                  </a:moveTo>
                  <a:lnTo>
                    <a:pt x="17079" y="8332"/>
                  </a:lnTo>
                  <a:lnTo>
                    <a:pt x="16765" y="8723"/>
                  </a:lnTo>
                  <a:lnTo>
                    <a:pt x="12326" y="6016"/>
                  </a:lnTo>
                  <a:lnTo>
                    <a:pt x="12641" y="5625"/>
                  </a:lnTo>
                  <a:close/>
                  <a:moveTo>
                    <a:pt x="7323" y="8127"/>
                  </a:moveTo>
                  <a:lnTo>
                    <a:pt x="16200" y="13540"/>
                  </a:lnTo>
                  <a:lnTo>
                    <a:pt x="15894" y="13920"/>
                  </a:lnTo>
                  <a:lnTo>
                    <a:pt x="7017" y="8506"/>
                  </a:lnTo>
                  <a:lnTo>
                    <a:pt x="7323" y="8127"/>
                  </a:lnTo>
                  <a:close/>
                  <a:moveTo>
                    <a:pt x="5778" y="10048"/>
                  </a:moveTo>
                  <a:lnTo>
                    <a:pt x="14655" y="15462"/>
                  </a:lnTo>
                  <a:lnTo>
                    <a:pt x="14340" y="15853"/>
                  </a:lnTo>
                  <a:lnTo>
                    <a:pt x="5463" y="10439"/>
                  </a:lnTo>
                  <a:lnTo>
                    <a:pt x="5778" y="10048"/>
                  </a:lnTo>
                  <a:close/>
                  <a:moveTo>
                    <a:pt x="4233" y="11970"/>
                  </a:moveTo>
                  <a:lnTo>
                    <a:pt x="8671" y="14677"/>
                  </a:lnTo>
                  <a:lnTo>
                    <a:pt x="8357" y="15068"/>
                  </a:lnTo>
                  <a:lnTo>
                    <a:pt x="3918" y="12361"/>
                  </a:lnTo>
                  <a:lnTo>
                    <a:pt x="4233" y="11970"/>
                  </a:ln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228" name="Shape 34229"/>
            <p:cNvSpPr/>
            <p:nvPr/>
          </p:nvSpPr>
          <p:spPr>
            <a:xfrm>
              <a:off x="1763439" y="999950"/>
              <a:ext cx="208879" cy="197841"/>
            </a:xfrm>
            <a:custGeom>
              <a:avLst/>
              <a:gdLst/>
              <a:ahLst/>
              <a:cxnLst>
                <a:cxn ang="0">
                  <a:pos x="wd2" y="hd2"/>
                </a:cxn>
                <a:cxn ang="5400000">
                  <a:pos x="wd2" y="hd2"/>
                </a:cxn>
                <a:cxn ang="10800000">
                  <a:pos x="wd2" y="hd2"/>
                </a:cxn>
                <a:cxn ang="16200000">
                  <a:pos x="wd2" y="hd2"/>
                </a:cxn>
              </a:cxnLst>
              <a:rect l="0" t="0" r="r" b="b"/>
              <a:pathLst>
                <a:path w="21255" h="21217" extrusionOk="0">
                  <a:moveTo>
                    <a:pt x="16218" y="16859"/>
                  </a:moveTo>
                  <a:lnTo>
                    <a:pt x="3455" y="9002"/>
                  </a:lnTo>
                  <a:lnTo>
                    <a:pt x="7275" y="1347"/>
                  </a:lnTo>
                  <a:lnTo>
                    <a:pt x="20039" y="9205"/>
                  </a:lnTo>
                  <a:cubicBezTo>
                    <a:pt x="20039" y="9205"/>
                    <a:pt x="16218" y="16859"/>
                    <a:pt x="16218" y="16859"/>
                  </a:cubicBezTo>
                  <a:close/>
                  <a:moveTo>
                    <a:pt x="20627" y="8027"/>
                  </a:moveTo>
                  <a:lnTo>
                    <a:pt x="7863" y="170"/>
                  </a:lnTo>
                  <a:cubicBezTo>
                    <a:pt x="7275" y="-192"/>
                    <a:pt x="6536" y="43"/>
                    <a:pt x="6211" y="693"/>
                  </a:cubicBezTo>
                  <a:cubicBezTo>
                    <a:pt x="6211" y="693"/>
                    <a:pt x="1803" y="9525"/>
                    <a:pt x="1814" y="9531"/>
                  </a:cubicBezTo>
                  <a:lnTo>
                    <a:pt x="16683" y="18684"/>
                  </a:lnTo>
                  <a:cubicBezTo>
                    <a:pt x="16694" y="18691"/>
                    <a:pt x="21103" y="9860"/>
                    <a:pt x="21103" y="9860"/>
                  </a:cubicBezTo>
                  <a:cubicBezTo>
                    <a:pt x="21427" y="9210"/>
                    <a:pt x="21214" y="8389"/>
                    <a:pt x="20627" y="8027"/>
                  </a:cubicBezTo>
                  <a:close/>
                  <a:moveTo>
                    <a:pt x="15519" y="21047"/>
                  </a:moveTo>
                  <a:lnTo>
                    <a:pt x="628" y="11880"/>
                  </a:lnTo>
                  <a:cubicBezTo>
                    <a:pt x="40" y="11518"/>
                    <a:pt x="-173" y="10698"/>
                    <a:pt x="152" y="10047"/>
                  </a:cubicBezTo>
                  <a:lnTo>
                    <a:pt x="446" y="9459"/>
                  </a:lnTo>
                  <a:lnTo>
                    <a:pt x="7359" y="13714"/>
                  </a:lnTo>
                  <a:lnTo>
                    <a:pt x="7065" y="14303"/>
                  </a:lnTo>
                  <a:lnTo>
                    <a:pt x="10256" y="16268"/>
                  </a:lnTo>
                  <a:lnTo>
                    <a:pt x="10550" y="15679"/>
                  </a:lnTo>
                  <a:lnTo>
                    <a:pt x="17464" y="19935"/>
                  </a:lnTo>
                  <a:lnTo>
                    <a:pt x="17170" y="20524"/>
                  </a:lnTo>
                  <a:cubicBezTo>
                    <a:pt x="16846" y="21174"/>
                    <a:pt x="16106" y="21408"/>
                    <a:pt x="15519" y="21047"/>
                  </a:cubicBezTo>
                  <a:cubicBezTo>
                    <a:pt x="15519" y="21047"/>
                    <a:pt x="15519" y="21047"/>
                    <a:pt x="15519" y="21047"/>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229" name="Shape 34230"/>
            <p:cNvSpPr/>
            <p:nvPr/>
          </p:nvSpPr>
          <p:spPr>
            <a:xfrm>
              <a:off x="1697850" y="1364295"/>
              <a:ext cx="102686" cy="216405"/>
            </a:xfrm>
            <a:custGeom>
              <a:avLst/>
              <a:gdLst/>
              <a:ahLst/>
              <a:cxnLst>
                <a:cxn ang="0">
                  <a:pos x="wd2" y="hd2"/>
                </a:cxn>
                <a:cxn ang="5400000">
                  <a:pos x="wd2" y="hd2"/>
                </a:cxn>
                <a:cxn ang="10800000">
                  <a:pos x="wd2" y="hd2"/>
                </a:cxn>
                <a:cxn ang="16200000">
                  <a:pos x="wd2" y="hd2"/>
                </a:cxn>
              </a:cxnLst>
              <a:rect l="0" t="0" r="r" b="b"/>
              <a:pathLst>
                <a:path w="21600" h="21600" extrusionOk="0">
                  <a:moveTo>
                    <a:pt x="20250" y="4050"/>
                  </a:moveTo>
                  <a:lnTo>
                    <a:pt x="1618" y="4050"/>
                  </a:lnTo>
                  <a:lnTo>
                    <a:pt x="1618" y="17550"/>
                  </a:lnTo>
                  <a:lnTo>
                    <a:pt x="20250" y="17550"/>
                  </a:lnTo>
                  <a:lnTo>
                    <a:pt x="20250" y="4050"/>
                  </a:lnTo>
                  <a:close/>
                  <a:moveTo>
                    <a:pt x="14175" y="2025"/>
                  </a:moveTo>
                  <a:lnTo>
                    <a:pt x="7425" y="2025"/>
                  </a:lnTo>
                  <a:cubicBezTo>
                    <a:pt x="7052" y="2025"/>
                    <a:pt x="6750" y="2176"/>
                    <a:pt x="6750" y="2363"/>
                  </a:cubicBezTo>
                  <a:cubicBezTo>
                    <a:pt x="6750" y="2549"/>
                    <a:pt x="7052" y="2700"/>
                    <a:pt x="7425" y="2700"/>
                  </a:cubicBezTo>
                  <a:lnTo>
                    <a:pt x="14175" y="2700"/>
                  </a:lnTo>
                  <a:cubicBezTo>
                    <a:pt x="14548" y="2700"/>
                    <a:pt x="14850" y="2549"/>
                    <a:pt x="14850" y="2363"/>
                  </a:cubicBezTo>
                  <a:cubicBezTo>
                    <a:pt x="14850" y="2176"/>
                    <a:pt x="14548" y="2025"/>
                    <a:pt x="14175" y="2025"/>
                  </a:cubicBezTo>
                  <a:close/>
                  <a:moveTo>
                    <a:pt x="11475" y="20250"/>
                  </a:moveTo>
                  <a:cubicBezTo>
                    <a:pt x="12593" y="20250"/>
                    <a:pt x="13500" y="19797"/>
                    <a:pt x="13500" y="19238"/>
                  </a:cubicBezTo>
                  <a:cubicBezTo>
                    <a:pt x="13500" y="18678"/>
                    <a:pt x="12593" y="18225"/>
                    <a:pt x="11475" y="18225"/>
                  </a:cubicBezTo>
                  <a:cubicBezTo>
                    <a:pt x="10357" y="18225"/>
                    <a:pt x="9450" y="18678"/>
                    <a:pt x="9450" y="19238"/>
                  </a:cubicBezTo>
                  <a:cubicBezTo>
                    <a:pt x="9450" y="19797"/>
                    <a:pt x="10357" y="20250"/>
                    <a:pt x="11475" y="20250"/>
                  </a:cubicBezTo>
                  <a:close/>
                  <a:moveTo>
                    <a:pt x="18900" y="21600"/>
                  </a:moveTo>
                  <a:lnTo>
                    <a:pt x="2700" y="21600"/>
                  </a:lnTo>
                  <a:cubicBezTo>
                    <a:pt x="1954" y="21600"/>
                    <a:pt x="1279" y="21449"/>
                    <a:pt x="791" y="21205"/>
                  </a:cubicBezTo>
                  <a:cubicBezTo>
                    <a:pt x="302" y="20960"/>
                    <a:pt x="0" y="20623"/>
                    <a:pt x="0" y="20250"/>
                  </a:cubicBezTo>
                  <a:lnTo>
                    <a:pt x="0" y="1350"/>
                  </a:lnTo>
                  <a:cubicBezTo>
                    <a:pt x="0" y="977"/>
                    <a:pt x="302" y="640"/>
                    <a:pt x="791" y="395"/>
                  </a:cubicBezTo>
                  <a:cubicBezTo>
                    <a:pt x="1279" y="151"/>
                    <a:pt x="1954" y="0"/>
                    <a:pt x="2700" y="0"/>
                  </a:cubicBezTo>
                  <a:lnTo>
                    <a:pt x="18900" y="0"/>
                  </a:lnTo>
                  <a:cubicBezTo>
                    <a:pt x="19646" y="0"/>
                    <a:pt x="20321" y="151"/>
                    <a:pt x="20809" y="395"/>
                  </a:cubicBezTo>
                  <a:cubicBezTo>
                    <a:pt x="21298" y="640"/>
                    <a:pt x="21600" y="977"/>
                    <a:pt x="21600" y="1350"/>
                  </a:cubicBezTo>
                  <a:lnTo>
                    <a:pt x="21600" y="20250"/>
                  </a:lnTo>
                  <a:cubicBezTo>
                    <a:pt x="21600" y="20623"/>
                    <a:pt x="21298" y="20960"/>
                    <a:pt x="20809" y="21205"/>
                  </a:cubicBezTo>
                  <a:cubicBezTo>
                    <a:pt x="20321" y="21449"/>
                    <a:pt x="19646" y="21600"/>
                    <a:pt x="18900" y="21600"/>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230" name="Shape 34231"/>
            <p:cNvSpPr/>
            <p:nvPr/>
          </p:nvSpPr>
          <p:spPr>
            <a:xfrm>
              <a:off x="1164108" y="213074"/>
              <a:ext cx="131837" cy="112885"/>
            </a:xfrm>
            <a:custGeom>
              <a:avLst/>
              <a:gdLst/>
              <a:ahLst/>
              <a:cxnLst>
                <a:cxn ang="0">
                  <a:pos x="wd2" y="hd2"/>
                </a:cxn>
                <a:cxn ang="5400000">
                  <a:pos x="wd2" y="hd2"/>
                </a:cxn>
                <a:cxn ang="10800000">
                  <a:pos x="wd2" y="hd2"/>
                </a:cxn>
                <a:cxn ang="16200000">
                  <a:pos x="wd2" y="hd2"/>
                </a:cxn>
              </a:cxnLst>
              <a:rect l="0" t="0" r="r" b="b"/>
              <a:pathLst>
                <a:path w="21600" h="21600" extrusionOk="0">
                  <a:moveTo>
                    <a:pt x="21600" y="2559"/>
                  </a:moveTo>
                  <a:cubicBezTo>
                    <a:pt x="20805" y="2994"/>
                    <a:pt x="19949" y="3285"/>
                    <a:pt x="19055" y="3417"/>
                  </a:cubicBezTo>
                  <a:cubicBezTo>
                    <a:pt x="19968" y="2742"/>
                    <a:pt x="20672" y="1676"/>
                    <a:pt x="21003" y="401"/>
                  </a:cubicBezTo>
                  <a:cubicBezTo>
                    <a:pt x="20147" y="1026"/>
                    <a:pt x="19198" y="1478"/>
                    <a:pt x="18187" y="1722"/>
                  </a:cubicBezTo>
                  <a:cubicBezTo>
                    <a:pt x="17379" y="665"/>
                    <a:pt x="16228" y="0"/>
                    <a:pt x="14953" y="0"/>
                  </a:cubicBezTo>
                  <a:cubicBezTo>
                    <a:pt x="12506" y="0"/>
                    <a:pt x="10524" y="2441"/>
                    <a:pt x="10524" y="5454"/>
                  </a:cubicBezTo>
                  <a:cubicBezTo>
                    <a:pt x="10524" y="5881"/>
                    <a:pt x="10561" y="6298"/>
                    <a:pt x="10637" y="6694"/>
                  </a:cubicBezTo>
                  <a:cubicBezTo>
                    <a:pt x="6954" y="6468"/>
                    <a:pt x="3689" y="4296"/>
                    <a:pt x="1504" y="998"/>
                  </a:cubicBezTo>
                  <a:cubicBezTo>
                    <a:pt x="1122" y="1806"/>
                    <a:pt x="903" y="2742"/>
                    <a:pt x="903" y="3739"/>
                  </a:cubicBezTo>
                  <a:cubicBezTo>
                    <a:pt x="903" y="5631"/>
                    <a:pt x="1686" y="7302"/>
                    <a:pt x="2875" y="8279"/>
                  </a:cubicBezTo>
                  <a:cubicBezTo>
                    <a:pt x="2149" y="8248"/>
                    <a:pt x="1466" y="8005"/>
                    <a:pt x="868" y="7599"/>
                  </a:cubicBezTo>
                  <a:cubicBezTo>
                    <a:pt x="868" y="7618"/>
                    <a:pt x="868" y="7641"/>
                    <a:pt x="868" y="7666"/>
                  </a:cubicBezTo>
                  <a:cubicBezTo>
                    <a:pt x="868" y="10307"/>
                    <a:pt x="2395" y="12512"/>
                    <a:pt x="4423" y="13011"/>
                  </a:cubicBezTo>
                  <a:cubicBezTo>
                    <a:pt x="4051" y="13134"/>
                    <a:pt x="3658" y="13201"/>
                    <a:pt x="3255" y="13201"/>
                  </a:cubicBezTo>
                  <a:cubicBezTo>
                    <a:pt x="2970" y="13201"/>
                    <a:pt x="2691" y="13168"/>
                    <a:pt x="2420" y="13106"/>
                  </a:cubicBezTo>
                  <a:cubicBezTo>
                    <a:pt x="2983" y="15270"/>
                    <a:pt x="4621" y="16846"/>
                    <a:pt x="6561" y="16890"/>
                  </a:cubicBezTo>
                  <a:cubicBezTo>
                    <a:pt x="5042" y="18353"/>
                    <a:pt x="3134" y="19225"/>
                    <a:pt x="1056" y="19225"/>
                  </a:cubicBezTo>
                  <a:cubicBezTo>
                    <a:pt x="700" y="19225"/>
                    <a:pt x="347" y="19197"/>
                    <a:pt x="0" y="19149"/>
                  </a:cubicBezTo>
                  <a:cubicBezTo>
                    <a:pt x="1963" y="20695"/>
                    <a:pt x="4290" y="21600"/>
                    <a:pt x="6791" y="21600"/>
                  </a:cubicBezTo>
                  <a:cubicBezTo>
                    <a:pt x="14943" y="21600"/>
                    <a:pt x="19401" y="13291"/>
                    <a:pt x="19401" y="6084"/>
                  </a:cubicBezTo>
                  <a:cubicBezTo>
                    <a:pt x="19401" y="5851"/>
                    <a:pt x="19396" y="5613"/>
                    <a:pt x="19388" y="5380"/>
                  </a:cubicBezTo>
                  <a:cubicBezTo>
                    <a:pt x="20253" y="4614"/>
                    <a:pt x="21005" y="3652"/>
                    <a:pt x="21600" y="2559"/>
                  </a:cubicBezTo>
                  <a:cubicBezTo>
                    <a:pt x="21600" y="2559"/>
                    <a:pt x="21600" y="2559"/>
                    <a:pt x="21600" y="2559"/>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231" name="Shape 34232"/>
            <p:cNvSpPr/>
            <p:nvPr/>
          </p:nvSpPr>
          <p:spPr>
            <a:xfrm>
              <a:off x="950555" y="2810474"/>
              <a:ext cx="40179" cy="90739"/>
            </a:xfrm>
            <a:custGeom>
              <a:avLst/>
              <a:gdLst/>
              <a:ahLst/>
              <a:cxnLst>
                <a:cxn ang="0">
                  <a:pos x="wd2" y="hd2"/>
                </a:cxn>
                <a:cxn ang="5400000">
                  <a:pos x="wd2" y="hd2"/>
                </a:cxn>
                <a:cxn ang="10800000">
                  <a:pos x="wd2" y="hd2"/>
                </a:cxn>
                <a:cxn ang="16200000">
                  <a:pos x="wd2" y="hd2"/>
                </a:cxn>
              </a:cxnLst>
              <a:rect l="0" t="0" r="r" b="b"/>
              <a:pathLst>
                <a:path w="21600" h="21600" extrusionOk="0">
                  <a:moveTo>
                    <a:pt x="14362" y="21600"/>
                  </a:moveTo>
                  <a:lnTo>
                    <a:pt x="4786" y="21600"/>
                  </a:lnTo>
                  <a:lnTo>
                    <a:pt x="4786" y="10800"/>
                  </a:lnTo>
                  <a:lnTo>
                    <a:pt x="0" y="10800"/>
                  </a:lnTo>
                  <a:lnTo>
                    <a:pt x="0" y="7077"/>
                  </a:lnTo>
                  <a:lnTo>
                    <a:pt x="4786" y="7077"/>
                  </a:lnTo>
                  <a:lnTo>
                    <a:pt x="4786" y="4842"/>
                  </a:lnTo>
                  <a:cubicBezTo>
                    <a:pt x="4786" y="1806"/>
                    <a:pt x="7489" y="0"/>
                    <a:pt x="15162" y="0"/>
                  </a:cubicBezTo>
                  <a:lnTo>
                    <a:pt x="21552" y="0"/>
                  </a:lnTo>
                  <a:lnTo>
                    <a:pt x="21552" y="3723"/>
                  </a:lnTo>
                  <a:lnTo>
                    <a:pt x="17560" y="3723"/>
                  </a:lnTo>
                  <a:cubicBezTo>
                    <a:pt x="14572" y="3723"/>
                    <a:pt x="14372" y="4243"/>
                    <a:pt x="14372" y="5214"/>
                  </a:cubicBezTo>
                  <a:lnTo>
                    <a:pt x="14362" y="7077"/>
                  </a:lnTo>
                  <a:lnTo>
                    <a:pt x="21600" y="7077"/>
                  </a:lnTo>
                  <a:lnTo>
                    <a:pt x="20752" y="10800"/>
                  </a:lnTo>
                  <a:lnTo>
                    <a:pt x="14362" y="10800"/>
                  </a:lnTo>
                  <a:cubicBezTo>
                    <a:pt x="14362" y="10800"/>
                    <a:pt x="14362" y="21600"/>
                    <a:pt x="14362" y="21600"/>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232" name="Shape 34233"/>
            <p:cNvSpPr/>
            <p:nvPr/>
          </p:nvSpPr>
          <p:spPr>
            <a:xfrm>
              <a:off x="733030" y="648514"/>
              <a:ext cx="93754" cy="127479"/>
            </a:xfrm>
            <a:custGeom>
              <a:avLst/>
              <a:gdLst/>
              <a:ahLst/>
              <a:cxnLst>
                <a:cxn ang="0">
                  <a:pos x="wd2" y="hd2"/>
                </a:cxn>
                <a:cxn ang="5400000">
                  <a:pos x="wd2" y="hd2"/>
                </a:cxn>
                <a:cxn ang="10800000">
                  <a:pos x="wd2" y="hd2"/>
                </a:cxn>
                <a:cxn ang="16200000">
                  <a:pos x="wd2" y="hd2"/>
                </a:cxn>
              </a:cxnLst>
              <a:rect l="0" t="0" r="r" b="b"/>
              <a:pathLst>
                <a:path w="20935" h="21287" extrusionOk="0">
                  <a:moveTo>
                    <a:pt x="8719" y="13902"/>
                  </a:moveTo>
                  <a:cubicBezTo>
                    <a:pt x="8086" y="16090"/>
                    <a:pt x="7465" y="18199"/>
                    <a:pt x="6111" y="19862"/>
                  </a:cubicBezTo>
                  <a:cubicBezTo>
                    <a:pt x="5699" y="20370"/>
                    <a:pt x="5281" y="21012"/>
                    <a:pt x="4573" y="21287"/>
                  </a:cubicBezTo>
                  <a:cubicBezTo>
                    <a:pt x="3525" y="17039"/>
                    <a:pt x="5712" y="13464"/>
                    <a:pt x="6579" y="9893"/>
                  </a:cubicBezTo>
                  <a:cubicBezTo>
                    <a:pt x="5475" y="8121"/>
                    <a:pt x="6162" y="5116"/>
                    <a:pt x="8519" y="4777"/>
                  </a:cubicBezTo>
                  <a:cubicBezTo>
                    <a:pt x="11938" y="4282"/>
                    <a:pt x="11037" y="7536"/>
                    <a:pt x="10457" y="9049"/>
                  </a:cubicBezTo>
                  <a:cubicBezTo>
                    <a:pt x="10139" y="9877"/>
                    <a:pt x="9566" y="10671"/>
                    <a:pt x="9654" y="11581"/>
                  </a:cubicBezTo>
                  <a:cubicBezTo>
                    <a:pt x="9843" y="13499"/>
                    <a:pt x="12902" y="13622"/>
                    <a:pt x="14467" y="12636"/>
                  </a:cubicBezTo>
                  <a:cubicBezTo>
                    <a:pt x="16713" y="11223"/>
                    <a:pt x="17361" y="8494"/>
                    <a:pt x="17144" y="6253"/>
                  </a:cubicBezTo>
                  <a:cubicBezTo>
                    <a:pt x="16810" y="2840"/>
                    <a:pt x="11909" y="1143"/>
                    <a:pt x="7583" y="2508"/>
                  </a:cubicBezTo>
                  <a:cubicBezTo>
                    <a:pt x="5355" y="3211"/>
                    <a:pt x="3329" y="4827"/>
                    <a:pt x="3035" y="7202"/>
                  </a:cubicBezTo>
                  <a:cubicBezTo>
                    <a:pt x="2881" y="8453"/>
                    <a:pt x="3214" y="9451"/>
                    <a:pt x="3838" y="10156"/>
                  </a:cubicBezTo>
                  <a:cubicBezTo>
                    <a:pt x="3933" y="10263"/>
                    <a:pt x="4258" y="10453"/>
                    <a:pt x="4305" y="10738"/>
                  </a:cubicBezTo>
                  <a:cubicBezTo>
                    <a:pt x="4403" y="11316"/>
                    <a:pt x="3968" y="11940"/>
                    <a:pt x="3570" y="12371"/>
                  </a:cubicBezTo>
                  <a:cubicBezTo>
                    <a:pt x="1354" y="11867"/>
                    <a:pt x="210" y="10298"/>
                    <a:pt x="26" y="8311"/>
                  </a:cubicBezTo>
                  <a:cubicBezTo>
                    <a:pt x="-390" y="3790"/>
                    <a:pt x="4313" y="350"/>
                    <a:pt x="9854" y="29"/>
                  </a:cubicBezTo>
                  <a:cubicBezTo>
                    <a:pt x="15764" y="-313"/>
                    <a:pt x="20453" y="2380"/>
                    <a:pt x="20886" y="6306"/>
                  </a:cubicBezTo>
                  <a:cubicBezTo>
                    <a:pt x="21210" y="9225"/>
                    <a:pt x="19897" y="12163"/>
                    <a:pt x="17812" y="13743"/>
                  </a:cubicBezTo>
                  <a:cubicBezTo>
                    <a:pt x="16244" y="14931"/>
                    <a:pt x="12913" y="16092"/>
                    <a:pt x="10190" y="14957"/>
                  </a:cubicBezTo>
                  <a:cubicBezTo>
                    <a:pt x="9585" y="14704"/>
                    <a:pt x="9318" y="14397"/>
                    <a:pt x="8719" y="13902"/>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233" name="Shape 34234"/>
            <p:cNvSpPr/>
            <p:nvPr/>
          </p:nvSpPr>
          <p:spPr>
            <a:xfrm>
              <a:off x="617652" y="547355"/>
              <a:ext cx="129062" cy="127478"/>
            </a:xfrm>
            <a:custGeom>
              <a:avLst/>
              <a:gdLst/>
              <a:ahLst/>
              <a:cxnLst>
                <a:cxn ang="0">
                  <a:pos x="wd2" y="hd2"/>
                </a:cxn>
                <a:cxn ang="5400000">
                  <a:pos x="wd2" y="hd2"/>
                </a:cxn>
                <a:cxn ang="10800000">
                  <a:pos x="wd2" y="hd2"/>
                </a:cxn>
                <a:cxn ang="16200000">
                  <a:pos x="wd2" y="hd2"/>
                </a:cxn>
              </a:cxnLst>
              <a:rect l="0" t="0" r="r" b="b"/>
              <a:pathLst>
                <a:path w="21600" h="21600" extrusionOk="0">
                  <a:moveTo>
                    <a:pt x="8648" y="5409"/>
                  </a:moveTo>
                  <a:cubicBezTo>
                    <a:pt x="8423" y="3519"/>
                    <a:pt x="7212" y="1948"/>
                    <a:pt x="5946" y="1906"/>
                  </a:cubicBezTo>
                  <a:lnTo>
                    <a:pt x="5894" y="1906"/>
                  </a:lnTo>
                  <a:cubicBezTo>
                    <a:pt x="5447" y="1906"/>
                    <a:pt x="5049" y="2111"/>
                    <a:pt x="4743" y="2498"/>
                  </a:cubicBezTo>
                  <a:cubicBezTo>
                    <a:pt x="4271" y="3097"/>
                    <a:pt x="4073" y="4045"/>
                    <a:pt x="4198" y="5100"/>
                  </a:cubicBezTo>
                  <a:cubicBezTo>
                    <a:pt x="4418" y="6988"/>
                    <a:pt x="5656" y="8619"/>
                    <a:pt x="6897" y="8662"/>
                  </a:cubicBezTo>
                  <a:lnTo>
                    <a:pt x="6916" y="8662"/>
                  </a:lnTo>
                  <a:cubicBezTo>
                    <a:pt x="7385" y="8662"/>
                    <a:pt x="7778" y="8457"/>
                    <a:pt x="8085" y="8070"/>
                  </a:cubicBezTo>
                  <a:cubicBezTo>
                    <a:pt x="8561" y="7463"/>
                    <a:pt x="8773" y="6468"/>
                    <a:pt x="8648" y="5409"/>
                  </a:cubicBezTo>
                  <a:cubicBezTo>
                    <a:pt x="8648" y="5409"/>
                    <a:pt x="8648" y="5409"/>
                    <a:pt x="8648" y="5409"/>
                  </a:cubicBezTo>
                  <a:close/>
                  <a:moveTo>
                    <a:pt x="2967" y="16668"/>
                  </a:moveTo>
                  <a:cubicBezTo>
                    <a:pt x="2967" y="18299"/>
                    <a:pt x="4433" y="19576"/>
                    <a:pt x="6303" y="19576"/>
                  </a:cubicBezTo>
                  <a:cubicBezTo>
                    <a:pt x="8773" y="19576"/>
                    <a:pt x="10022" y="18631"/>
                    <a:pt x="10022" y="16763"/>
                  </a:cubicBezTo>
                  <a:cubicBezTo>
                    <a:pt x="10022" y="16587"/>
                    <a:pt x="10003" y="16402"/>
                    <a:pt x="9965" y="16220"/>
                  </a:cubicBezTo>
                  <a:cubicBezTo>
                    <a:pt x="9800" y="15495"/>
                    <a:pt x="9201" y="15043"/>
                    <a:pt x="8298" y="14355"/>
                  </a:cubicBezTo>
                  <a:cubicBezTo>
                    <a:pt x="8173" y="14263"/>
                    <a:pt x="8044" y="14164"/>
                    <a:pt x="7911" y="14063"/>
                  </a:cubicBezTo>
                  <a:cubicBezTo>
                    <a:pt x="7520" y="13931"/>
                    <a:pt x="7106" y="13857"/>
                    <a:pt x="6683" y="13855"/>
                  </a:cubicBezTo>
                  <a:lnTo>
                    <a:pt x="6629" y="13852"/>
                  </a:lnTo>
                  <a:cubicBezTo>
                    <a:pt x="4680" y="13852"/>
                    <a:pt x="2967" y="15167"/>
                    <a:pt x="2967" y="16668"/>
                  </a:cubicBezTo>
                  <a:cubicBezTo>
                    <a:pt x="2967" y="16668"/>
                    <a:pt x="2967" y="16668"/>
                    <a:pt x="2967" y="16668"/>
                  </a:cubicBezTo>
                  <a:close/>
                  <a:moveTo>
                    <a:pt x="12670" y="907"/>
                  </a:moveTo>
                  <a:lnTo>
                    <a:pt x="11388" y="1940"/>
                  </a:lnTo>
                  <a:cubicBezTo>
                    <a:pt x="11312" y="2002"/>
                    <a:pt x="11218" y="2035"/>
                    <a:pt x="11123" y="2035"/>
                  </a:cubicBezTo>
                  <a:lnTo>
                    <a:pt x="10665" y="2035"/>
                  </a:lnTo>
                  <a:cubicBezTo>
                    <a:pt x="11255" y="2824"/>
                    <a:pt x="11605" y="3949"/>
                    <a:pt x="11605" y="5219"/>
                  </a:cubicBezTo>
                  <a:cubicBezTo>
                    <a:pt x="11605" y="6615"/>
                    <a:pt x="10968" y="7937"/>
                    <a:pt x="9814" y="8945"/>
                  </a:cubicBezTo>
                  <a:cubicBezTo>
                    <a:pt x="8922" y="9717"/>
                    <a:pt x="8887" y="9931"/>
                    <a:pt x="8887" y="10374"/>
                  </a:cubicBezTo>
                  <a:cubicBezTo>
                    <a:pt x="8897" y="10617"/>
                    <a:pt x="9521" y="11409"/>
                    <a:pt x="10204" y="11949"/>
                  </a:cubicBezTo>
                  <a:cubicBezTo>
                    <a:pt x="11803" y="13208"/>
                    <a:pt x="12396" y="14441"/>
                    <a:pt x="12396" y="16503"/>
                  </a:cubicBezTo>
                  <a:cubicBezTo>
                    <a:pt x="12396" y="18652"/>
                    <a:pt x="10930" y="20513"/>
                    <a:pt x="8659" y="21248"/>
                  </a:cubicBezTo>
                  <a:cubicBezTo>
                    <a:pt x="7930" y="21482"/>
                    <a:pt x="7141" y="21600"/>
                    <a:pt x="6315" y="21600"/>
                  </a:cubicBezTo>
                  <a:cubicBezTo>
                    <a:pt x="5396" y="21600"/>
                    <a:pt x="4510" y="21482"/>
                    <a:pt x="3686" y="21251"/>
                  </a:cubicBezTo>
                  <a:cubicBezTo>
                    <a:pt x="2090" y="20802"/>
                    <a:pt x="908" y="19953"/>
                    <a:pt x="358" y="18858"/>
                  </a:cubicBezTo>
                  <a:cubicBezTo>
                    <a:pt x="122" y="18382"/>
                    <a:pt x="0" y="17877"/>
                    <a:pt x="0" y="17354"/>
                  </a:cubicBezTo>
                  <a:cubicBezTo>
                    <a:pt x="0" y="16815"/>
                    <a:pt x="117" y="16269"/>
                    <a:pt x="344" y="15728"/>
                  </a:cubicBezTo>
                  <a:cubicBezTo>
                    <a:pt x="1219" y="13652"/>
                    <a:pt x="3526" y="12256"/>
                    <a:pt x="6079" y="12256"/>
                  </a:cubicBezTo>
                  <a:cubicBezTo>
                    <a:pt x="6106" y="12256"/>
                    <a:pt x="6130" y="12256"/>
                    <a:pt x="6152" y="12256"/>
                  </a:cubicBezTo>
                  <a:cubicBezTo>
                    <a:pt x="5946" y="11848"/>
                    <a:pt x="5843" y="11429"/>
                    <a:pt x="5843" y="10984"/>
                  </a:cubicBezTo>
                  <a:cubicBezTo>
                    <a:pt x="5843" y="10764"/>
                    <a:pt x="5870" y="10538"/>
                    <a:pt x="5924" y="10311"/>
                  </a:cubicBezTo>
                  <a:cubicBezTo>
                    <a:pt x="3244" y="10243"/>
                    <a:pt x="1238" y="8057"/>
                    <a:pt x="1238" y="5179"/>
                  </a:cubicBezTo>
                  <a:cubicBezTo>
                    <a:pt x="1238" y="3144"/>
                    <a:pt x="2699" y="1162"/>
                    <a:pt x="4786" y="362"/>
                  </a:cubicBezTo>
                  <a:cubicBezTo>
                    <a:pt x="5412" y="121"/>
                    <a:pt x="6049" y="0"/>
                    <a:pt x="6675" y="0"/>
                  </a:cubicBezTo>
                  <a:lnTo>
                    <a:pt x="12404" y="0"/>
                  </a:lnTo>
                  <a:cubicBezTo>
                    <a:pt x="12599" y="0"/>
                    <a:pt x="12772" y="139"/>
                    <a:pt x="12833" y="347"/>
                  </a:cubicBezTo>
                  <a:cubicBezTo>
                    <a:pt x="12895" y="553"/>
                    <a:pt x="12827" y="781"/>
                    <a:pt x="12670" y="907"/>
                  </a:cubicBezTo>
                  <a:cubicBezTo>
                    <a:pt x="12670" y="907"/>
                    <a:pt x="12670" y="907"/>
                    <a:pt x="12670" y="907"/>
                  </a:cubicBezTo>
                  <a:close/>
                  <a:moveTo>
                    <a:pt x="21151" y="10807"/>
                  </a:moveTo>
                  <a:lnTo>
                    <a:pt x="17892" y="10807"/>
                  </a:lnTo>
                  <a:lnTo>
                    <a:pt x="17892" y="14433"/>
                  </a:lnTo>
                  <a:cubicBezTo>
                    <a:pt x="17892" y="14711"/>
                    <a:pt x="17691" y="14934"/>
                    <a:pt x="17443" y="14934"/>
                  </a:cubicBezTo>
                  <a:lnTo>
                    <a:pt x="16515" y="14934"/>
                  </a:lnTo>
                  <a:cubicBezTo>
                    <a:pt x="16266" y="14934"/>
                    <a:pt x="16063" y="14711"/>
                    <a:pt x="16063" y="14433"/>
                  </a:cubicBezTo>
                  <a:lnTo>
                    <a:pt x="16063" y="10807"/>
                  </a:lnTo>
                  <a:lnTo>
                    <a:pt x="12808" y="10807"/>
                  </a:lnTo>
                  <a:cubicBezTo>
                    <a:pt x="12559" y="10807"/>
                    <a:pt x="12355" y="10582"/>
                    <a:pt x="12355" y="10305"/>
                  </a:cubicBezTo>
                  <a:lnTo>
                    <a:pt x="12355" y="9273"/>
                  </a:lnTo>
                  <a:cubicBezTo>
                    <a:pt x="12355" y="8994"/>
                    <a:pt x="12559" y="8769"/>
                    <a:pt x="12808" y="8769"/>
                  </a:cubicBezTo>
                  <a:lnTo>
                    <a:pt x="16063" y="8769"/>
                  </a:lnTo>
                  <a:lnTo>
                    <a:pt x="16063" y="5144"/>
                  </a:lnTo>
                  <a:cubicBezTo>
                    <a:pt x="16063" y="4869"/>
                    <a:pt x="16266" y="4643"/>
                    <a:pt x="16515" y="4643"/>
                  </a:cubicBezTo>
                  <a:lnTo>
                    <a:pt x="17443" y="4643"/>
                  </a:lnTo>
                  <a:cubicBezTo>
                    <a:pt x="17691" y="4643"/>
                    <a:pt x="17892" y="4869"/>
                    <a:pt x="17892" y="5144"/>
                  </a:cubicBezTo>
                  <a:lnTo>
                    <a:pt x="17892" y="8769"/>
                  </a:lnTo>
                  <a:lnTo>
                    <a:pt x="21151" y="8769"/>
                  </a:lnTo>
                  <a:cubicBezTo>
                    <a:pt x="21396" y="8769"/>
                    <a:pt x="21600" y="8994"/>
                    <a:pt x="21600" y="9273"/>
                  </a:cubicBezTo>
                  <a:lnTo>
                    <a:pt x="21600" y="10305"/>
                  </a:lnTo>
                  <a:cubicBezTo>
                    <a:pt x="21600" y="10582"/>
                    <a:pt x="21396" y="10807"/>
                    <a:pt x="21151" y="10807"/>
                  </a:cubicBezTo>
                  <a:cubicBezTo>
                    <a:pt x="21151" y="10807"/>
                    <a:pt x="21151" y="10807"/>
                    <a:pt x="21151" y="10807"/>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234" name="Shape 34235"/>
            <p:cNvSpPr/>
            <p:nvPr/>
          </p:nvSpPr>
          <p:spPr>
            <a:xfrm>
              <a:off x="334570" y="581287"/>
              <a:ext cx="131837" cy="112886"/>
            </a:xfrm>
            <a:custGeom>
              <a:avLst/>
              <a:gdLst/>
              <a:ahLst/>
              <a:cxnLst>
                <a:cxn ang="0">
                  <a:pos x="wd2" y="hd2"/>
                </a:cxn>
                <a:cxn ang="5400000">
                  <a:pos x="wd2" y="hd2"/>
                </a:cxn>
                <a:cxn ang="10800000">
                  <a:pos x="wd2" y="hd2"/>
                </a:cxn>
                <a:cxn ang="16200000">
                  <a:pos x="wd2" y="hd2"/>
                </a:cxn>
              </a:cxnLst>
              <a:rect l="0" t="0" r="r" b="b"/>
              <a:pathLst>
                <a:path w="21600" h="21600" extrusionOk="0">
                  <a:moveTo>
                    <a:pt x="21600" y="2559"/>
                  </a:moveTo>
                  <a:cubicBezTo>
                    <a:pt x="20805" y="2994"/>
                    <a:pt x="19949" y="3285"/>
                    <a:pt x="19055" y="3417"/>
                  </a:cubicBezTo>
                  <a:cubicBezTo>
                    <a:pt x="19968" y="2742"/>
                    <a:pt x="20672" y="1676"/>
                    <a:pt x="21003" y="401"/>
                  </a:cubicBezTo>
                  <a:cubicBezTo>
                    <a:pt x="20147" y="1026"/>
                    <a:pt x="19198" y="1478"/>
                    <a:pt x="18187" y="1722"/>
                  </a:cubicBezTo>
                  <a:cubicBezTo>
                    <a:pt x="17379" y="665"/>
                    <a:pt x="16228" y="0"/>
                    <a:pt x="14953" y="0"/>
                  </a:cubicBezTo>
                  <a:cubicBezTo>
                    <a:pt x="12506" y="0"/>
                    <a:pt x="10524" y="2441"/>
                    <a:pt x="10524" y="5454"/>
                  </a:cubicBezTo>
                  <a:cubicBezTo>
                    <a:pt x="10524" y="5881"/>
                    <a:pt x="10561" y="6298"/>
                    <a:pt x="10637" y="6694"/>
                  </a:cubicBezTo>
                  <a:cubicBezTo>
                    <a:pt x="6954" y="6468"/>
                    <a:pt x="3689" y="4296"/>
                    <a:pt x="1504" y="998"/>
                  </a:cubicBezTo>
                  <a:cubicBezTo>
                    <a:pt x="1122" y="1806"/>
                    <a:pt x="903" y="2742"/>
                    <a:pt x="903" y="3739"/>
                  </a:cubicBezTo>
                  <a:cubicBezTo>
                    <a:pt x="903" y="5631"/>
                    <a:pt x="1686" y="7302"/>
                    <a:pt x="2875" y="8279"/>
                  </a:cubicBezTo>
                  <a:cubicBezTo>
                    <a:pt x="2149" y="8248"/>
                    <a:pt x="1466" y="8005"/>
                    <a:pt x="868" y="7599"/>
                  </a:cubicBezTo>
                  <a:cubicBezTo>
                    <a:pt x="868" y="7618"/>
                    <a:pt x="868" y="7641"/>
                    <a:pt x="868" y="7666"/>
                  </a:cubicBezTo>
                  <a:cubicBezTo>
                    <a:pt x="868" y="10307"/>
                    <a:pt x="2395" y="12512"/>
                    <a:pt x="4423" y="13011"/>
                  </a:cubicBezTo>
                  <a:cubicBezTo>
                    <a:pt x="4051" y="13134"/>
                    <a:pt x="3658" y="13201"/>
                    <a:pt x="3255" y="13201"/>
                  </a:cubicBezTo>
                  <a:cubicBezTo>
                    <a:pt x="2970" y="13201"/>
                    <a:pt x="2691" y="13168"/>
                    <a:pt x="2420" y="13106"/>
                  </a:cubicBezTo>
                  <a:cubicBezTo>
                    <a:pt x="2983" y="15270"/>
                    <a:pt x="4621" y="16846"/>
                    <a:pt x="6561" y="16890"/>
                  </a:cubicBezTo>
                  <a:cubicBezTo>
                    <a:pt x="5042" y="18353"/>
                    <a:pt x="3134" y="19225"/>
                    <a:pt x="1056" y="19225"/>
                  </a:cubicBezTo>
                  <a:cubicBezTo>
                    <a:pt x="700" y="19225"/>
                    <a:pt x="347" y="19197"/>
                    <a:pt x="0" y="19149"/>
                  </a:cubicBezTo>
                  <a:cubicBezTo>
                    <a:pt x="1963" y="20695"/>
                    <a:pt x="4290" y="21600"/>
                    <a:pt x="6791" y="21600"/>
                  </a:cubicBezTo>
                  <a:cubicBezTo>
                    <a:pt x="14943" y="21600"/>
                    <a:pt x="19401" y="13291"/>
                    <a:pt x="19401" y="6084"/>
                  </a:cubicBezTo>
                  <a:cubicBezTo>
                    <a:pt x="19401" y="5851"/>
                    <a:pt x="19396" y="5613"/>
                    <a:pt x="19388" y="5380"/>
                  </a:cubicBezTo>
                  <a:cubicBezTo>
                    <a:pt x="20253" y="4614"/>
                    <a:pt x="21005" y="3652"/>
                    <a:pt x="21600" y="2559"/>
                  </a:cubicBezTo>
                  <a:cubicBezTo>
                    <a:pt x="21600" y="2559"/>
                    <a:pt x="21600" y="2559"/>
                    <a:pt x="21600" y="2559"/>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235" name="Shape 34236"/>
            <p:cNvSpPr/>
            <p:nvPr/>
          </p:nvSpPr>
          <p:spPr>
            <a:xfrm>
              <a:off x="1079566" y="1709785"/>
              <a:ext cx="106717" cy="91375"/>
            </a:xfrm>
            <a:custGeom>
              <a:avLst/>
              <a:gdLst/>
              <a:ahLst/>
              <a:cxnLst>
                <a:cxn ang="0">
                  <a:pos x="wd2" y="hd2"/>
                </a:cxn>
                <a:cxn ang="5400000">
                  <a:pos x="wd2" y="hd2"/>
                </a:cxn>
                <a:cxn ang="10800000">
                  <a:pos x="wd2" y="hd2"/>
                </a:cxn>
                <a:cxn ang="16200000">
                  <a:pos x="wd2" y="hd2"/>
                </a:cxn>
              </a:cxnLst>
              <a:rect l="0" t="0" r="r" b="b"/>
              <a:pathLst>
                <a:path w="21600" h="21600" extrusionOk="0">
                  <a:moveTo>
                    <a:pt x="21600" y="2559"/>
                  </a:moveTo>
                  <a:cubicBezTo>
                    <a:pt x="20805" y="2994"/>
                    <a:pt x="19949" y="3285"/>
                    <a:pt x="19055" y="3417"/>
                  </a:cubicBezTo>
                  <a:cubicBezTo>
                    <a:pt x="19968" y="2742"/>
                    <a:pt x="20672" y="1676"/>
                    <a:pt x="21003" y="401"/>
                  </a:cubicBezTo>
                  <a:cubicBezTo>
                    <a:pt x="20147" y="1026"/>
                    <a:pt x="19198" y="1478"/>
                    <a:pt x="18187" y="1722"/>
                  </a:cubicBezTo>
                  <a:cubicBezTo>
                    <a:pt x="17379" y="665"/>
                    <a:pt x="16228" y="0"/>
                    <a:pt x="14953" y="0"/>
                  </a:cubicBezTo>
                  <a:cubicBezTo>
                    <a:pt x="12506" y="0"/>
                    <a:pt x="10524" y="2441"/>
                    <a:pt x="10524" y="5454"/>
                  </a:cubicBezTo>
                  <a:cubicBezTo>
                    <a:pt x="10524" y="5881"/>
                    <a:pt x="10561" y="6298"/>
                    <a:pt x="10637" y="6694"/>
                  </a:cubicBezTo>
                  <a:cubicBezTo>
                    <a:pt x="6954" y="6468"/>
                    <a:pt x="3689" y="4296"/>
                    <a:pt x="1504" y="998"/>
                  </a:cubicBezTo>
                  <a:cubicBezTo>
                    <a:pt x="1122" y="1806"/>
                    <a:pt x="903" y="2742"/>
                    <a:pt x="903" y="3739"/>
                  </a:cubicBezTo>
                  <a:cubicBezTo>
                    <a:pt x="903" y="5631"/>
                    <a:pt x="1686" y="7302"/>
                    <a:pt x="2875" y="8279"/>
                  </a:cubicBezTo>
                  <a:cubicBezTo>
                    <a:pt x="2149" y="8248"/>
                    <a:pt x="1466" y="8005"/>
                    <a:pt x="868" y="7599"/>
                  </a:cubicBezTo>
                  <a:cubicBezTo>
                    <a:pt x="868" y="7618"/>
                    <a:pt x="868" y="7641"/>
                    <a:pt x="868" y="7666"/>
                  </a:cubicBezTo>
                  <a:cubicBezTo>
                    <a:pt x="868" y="10307"/>
                    <a:pt x="2395" y="12512"/>
                    <a:pt x="4423" y="13011"/>
                  </a:cubicBezTo>
                  <a:cubicBezTo>
                    <a:pt x="4051" y="13134"/>
                    <a:pt x="3658" y="13201"/>
                    <a:pt x="3255" y="13201"/>
                  </a:cubicBezTo>
                  <a:cubicBezTo>
                    <a:pt x="2970" y="13201"/>
                    <a:pt x="2691" y="13168"/>
                    <a:pt x="2420" y="13106"/>
                  </a:cubicBezTo>
                  <a:cubicBezTo>
                    <a:pt x="2983" y="15270"/>
                    <a:pt x="4621" y="16846"/>
                    <a:pt x="6561" y="16890"/>
                  </a:cubicBezTo>
                  <a:cubicBezTo>
                    <a:pt x="5042" y="18353"/>
                    <a:pt x="3134" y="19225"/>
                    <a:pt x="1056" y="19225"/>
                  </a:cubicBezTo>
                  <a:cubicBezTo>
                    <a:pt x="700" y="19225"/>
                    <a:pt x="347" y="19197"/>
                    <a:pt x="0" y="19149"/>
                  </a:cubicBezTo>
                  <a:cubicBezTo>
                    <a:pt x="1963" y="20695"/>
                    <a:pt x="4290" y="21600"/>
                    <a:pt x="6791" y="21600"/>
                  </a:cubicBezTo>
                  <a:cubicBezTo>
                    <a:pt x="14943" y="21600"/>
                    <a:pt x="19401" y="13291"/>
                    <a:pt x="19401" y="6084"/>
                  </a:cubicBezTo>
                  <a:cubicBezTo>
                    <a:pt x="19401" y="5851"/>
                    <a:pt x="19396" y="5613"/>
                    <a:pt x="19388" y="5380"/>
                  </a:cubicBezTo>
                  <a:cubicBezTo>
                    <a:pt x="20253" y="4614"/>
                    <a:pt x="21005" y="3652"/>
                    <a:pt x="21600" y="2559"/>
                  </a:cubicBezTo>
                  <a:cubicBezTo>
                    <a:pt x="21600" y="2559"/>
                    <a:pt x="21600" y="2559"/>
                    <a:pt x="21600" y="2559"/>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236" name="Shape 34237"/>
            <p:cNvSpPr/>
            <p:nvPr/>
          </p:nvSpPr>
          <p:spPr>
            <a:xfrm>
              <a:off x="748675" y="2155703"/>
              <a:ext cx="50461" cy="113958"/>
            </a:xfrm>
            <a:custGeom>
              <a:avLst/>
              <a:gdLst/>
              <a:ahLst/>
              <a:cxnLst>
                <a:cxn ang="0">
                  <a:pos x="wd2" y="hd2"/>
                </a:cxn>
                <a:cxn ang="5400000">
                  <a:pos x="wd2" y="hd2"/>
                </a:cxn>
                <a:cxn ang="10800000">
                  <a:pos x="wd2" y="hd2"/>
                </a:cxn>
                <a:cxn ang="16200000">
                  <a:pos x="wd2" y="hd2"/>
                </a:cxn>
              </a:cxnLst>
              <a:rect l="0" t="0" r="r" b="b"/>
              <a:pathLst>
                <a:path w="21600" h="21600" extrusionOk="0">
                  <a:moveTo>
                    <a:pt x="14362" y="21600"/>
                  </a:moveTo>
                  <a:lnTo>
                    <a:pt x="4786" y="21600"/>
                  </a:lnTo>
                  <a:lnTo>
                    <a:pt x="4786" y="10800"/>
                  </a:lnTo>
                  <a:lnTo>
                    <a:pt x="0" y="10800"/>
                  </a:lnTo>
                  <a:lnTo>
                    <a:pt x="0" y="7077"/>
                  </a:lnTo>
                  <a:lnTo>
                    <a:pt x="4786" y="7077"/>
                  </a:lnTo>
                  <a:lnTo>
                    <a:pt x="4786" y="4842"/>
                  </a:lnTo>
                  <a:cubicBezTo>
                    <a:pt x="4786" y="1806"/>
                    <a:pt x="7489" y="0"/>
                    <a:pt x="15162" y="0"/>
                  </a:cubicBezTo>
                  <a:lnTo>
                    <a:pt x="21552" y="0"/>
                  </a:lnTo>
                  <a:lnTo>
                    <a:pt x="21552" y="3723"/>
                  </a:lnTo>
                  <a:lnTo>
                    <a:pt x="17560" y="3723"/>
                  </a:lnTo>
                  <a:cubicBezTo>
                    <a:pt x="14572" y="3723"/>
                    <a:pt x="14372" y="4243"/>
                    <a:pt x="14372" y="5214"/>
                  </a:cubicBezTo>
                  <a:lnTo>
                    <a:pt x="14362" y="7077"/>
                  </a:lnTo>
                  <a:lnTo>
                    <a:pt x="21600" y="7077"/>
                  </a:lnTo>
                  <a:lnTo>
                    <a:pt x="20752" y="10800"/>
                  </a:lnTo>
                  <a:lnTo>
                    <a:pt x="14362" y="10800"/>
                  </a:lnTo>
                  <a:cubicBezTo>
                    <a:pt x="14362" y="10800"/>
                    <a:pt x="14362" y="21600"/>
                    <a:pt x="14362" y="21600"/>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237" name="Shape 34238"/>
            <p:cNvSpPr/>
            <p:nvPr/>
          </p:nvSpPr>
          <p:spPr>
            <a:xfrm>
              <a:off x="1621952" y="1670986"/>
              <a:ext cx="50461" cy="113958"/>
            </a:xfrm>
            <a:custGeom>
              <a:avLst/>
              <a:gdLst/>
              <a:ahLst/>
              <a:cxnLst>
                <a:cxn ang="0">
                  <a:pos x="wd2" y="hd2"/>
                </a:cxn>
                <a:cxn ang="5400000">
                  <a:pos x="wd2" y="hd2"/>
                </a:cxn>
                <a:cxn ang="10800000">
                  <a:pos x="wd2" y="hd2"/>
                </a:cxn>
                <a:cxn ang="16200000">
                  <a:pos x="wd2" y="hd2"/>
                </a:cxn>
              </a:cxnLst>
              <a:rect l="0" t="0" r="r" b="b"/>
              <a:pathLst>
                <a:path w="21600" h="21600" extrusionOk="0">
                  <a:moveTo>
                    <a:pt x="14362" y="21600"/>
                  </a:moveTo>
                  <a:lnTo>
                    <a:pt x="4786" y="21600"/>
                  </a:lnTo>
                  <a:lnTo>
                    <a:pt x="4786" y="10800"/>
                  </a:lnTo>
                  <a:lnTo>
                    <a:pt x="0" y="10800"/>
                  </a:lnTo>
                  <a:lnTo>
                    <a:pt x="0" y="7077"/>
                  </a:lnTo>
                  <a:lnTo>
                    <a:pt x="4786" y="7077"/>
                  </a:lnTo>
                  <a:lnTo>
                    <a:pt x="4786" y="4842"/>
                  </a:lnTo>
                  <a:cubicBezTo>
                    <a:pt x="4786" y="1806"/>
                    <a:pt x="7489" y="0"/>
                    <a:pt x="15162" y="0"/>
                  </a:cubicBezTo>
                  <a:lnTo>
                    <a:pt x="21552" y="0"/>
                  </a:lnTo>
                  <a:lnTo>
                    <a:pt x="21552" y="3723"/>
                  </a:lnTo>
                  <a:lnTo>
                    <a:pt x="17560" y="3723"/>
                  </a:lnTo>
                  <a:cubicBezTo>
                    <a:pt x="14572" y="3723"/>
                    <a:pt x="14372" y="4243"/>
                    <a:pt x="14372" y="5214"/>
                  </a:cubicBezTo>
                  <a:lnTo>
                    <a:pt x="14362" y="7077"/>
                  </a:lnTo>
                  <a:lnTo>
                    <a:pt x="21600" y="7077"/>
                  </a:lnTo>
                  <a:lnTo>
                    <a:pt x="20752" y="10800"/>
                  </a:lnTo>
                  <a:lnTo>
                    <a:pt x="14362" y="10800"/>
                  </a:lnTo>
                  <a:cubicBezTo>
                    <a:pt x="14362" y="10800"/>
                    <a:pt x="14362" y="21600"/>
                    <a:pt x="14362" y="21600"/>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238" name="Shape 34239"/>
            <p:cNvSpPr/>
            <p:nvPr/>
          </p:nvSpPr>
          <p:spPr>
            <a:xfrm>
              <a:off x="1349502" y="1076464"/>
              <a:ext cx="93754" cy="127480"/>
            </a:xfrm>
            <a:custGeom>
              <a:avLst/>
              <a:gdLst/>
              <a:ahLst/>
              <a:cxnLst>
                <a:cxn ang="0">
                  <a:pos x="wd2" y="hd2"/>
                </a:cxn>
                <a:cxn ang="5400000">
                  <a:pos x="wd2" y="hd2"/>
                </a:cxn>
                <a:cxn ang="10800000">
                  <a:pos x="wd2" y="hd2"/>
                </a:cxn>
                <a:cxn ang="16200000">
                  <a:pos x="wd2" y="hd2"/>
                </a:cxn>
              </a:cxnLst>
              <a:rect l="0" t="0" r="r" b="b"/>
              <a:pathLst>
                <a:path w="20935" h="21287" extrusionOk="0">
                  <a:moveTo>
                    <a:pt x="8719" y="13902"/>
                  </a:moveTo>
                  <a:cubicBezTo>
                    <a:pt x="8086" y="16090"/>
                    <a:pt x="7465" y="18199"/>
                    <a:pt x="6111" y="19862"/>
                  </a:cubicBezTo>
                  <a:cubicBezTo>
                    <a:pt x="5699" y="20370"/>
                    <a:pt x="5281" y="21012"/>
                    <a:pt x="4573" y="21287"/>
                  </a:cubicBezTo>
                  <a:cubicBezTo>
                    <a:pt x="3525" y="17039"/>
                    <a:pt x="5712" y="13464"/>
                    <a:pt x="6579" y="9893"/>
                  </a:cubicBezTo>
                  <a:cubicBezTo>
                    <a:pt x="5475" y="8121"/>
                    <a:pt x="6162" y="5116"/>
                    <a:pt x="8519" y="4777"/>
                  </a:cubicBezTo>
                  <a:cubicBezTo>
                    <a:pt x="11938" y="4282"/>
                    <a:pt x="11037" y="7536"/>
                    <a:pt x="10457" y="9049"/>
                  </a:cubicBezTo>
                  <a:cubicBezTo>
                    <a:pt x="10139" y="9877"/>
                    <a:pt x="9566" y="10671"/>
                    <a:pt x="9654" y="11581"/>
                  </a:cubicBezTo>
                  <a:cubicBezTo>
                    <a:pt x="9843" y="13499"/>
                    <a:pt x="12902" y="13622"/>
                    <a:pt x="14467" y="12636"/>
                  </a:cubicBezTo>
                  <a:cubicBezTo>
                    <a:pt x="16713" y="11223"/>
                    <a:pt x="17361" y="8494"/>
                    <a:pt x="17144" y="6253"/>
                  </a:cubicBezTo>
                  <a:cubicBezTo>
                    <a:pt x="16810" y="2840"/>
                    <a:pt x="11909" y="1143"/>
                    <a:pt x="7583" y="2508"/>
                  </a:cubicBezTo>
                  <a:cubicBezTo>
                    <a:pt x="5355" y="3211"/>
                    <a:pt x="3329" y="4827"/>
                    <a:pt x="3035" y="7202"/>
                  </a:cubicBezTo>
                  <a:cubicBezTo>
                    <a:pt x="2881" y="8453"/>
                    <a:pt x="3214" y="9451"/>
                    <a:pt x="3838" y="10156"/>
                  </a:cubicBezTo>
                  <a:cubicBezTo>
                    <a:pt x="3933" y="10263"/>
                    <a:pt x="4258" y="10453"/>
                    <a:pt x="4305" y="10738"/>
                  </a:cubicBezTo>
                  <a:cubicBezTo>
                    <a:pt x="4403" y="11316"/>
                    <a:pt x="3968" y="11940"/>
                    <a:pt x="3570" y="12371"/>
                  </a:cubicBezTo>
                  <a:cubicBezTo>
                    <a:pt x="1354" y="11867"/>
                    <a:pt x="210" y="10298"/>
                    <a:pt x="26" y="8311"/>
                  </a:cubicBezTo>
                  <a:cubicBezTo>
                    <a:pt x="-390" y="3790"/>
                    <a:pt x="4313" y="350"/>
                    <a:pt x="9854" y="29"/>
                  </a:cubicBezTo>
                  <a:cubicBezTo>
                    <a:pt x="15764" y="-313"/>
                    <a:pt x="20453" y="2380"/>
                    <a:pt x="20886" y="6306"/>
                  </a:cubicBezTo>
                  <a:cubicBezTo>
                    <a:pt x="21210" y="9225"/>
                    <a:pt x="19897" y="12163"/>
                    <a:pt x="17812" y="13743"/>
                  </a:cubicBezTo>
                  <a:cubicBezTo>
                    <a:pt x="16244" y="14931"/>
                    <a:pt x="12913" y="16092"/>
                    <a:pt x="10190" y="14957"/>
                  </a:cubicBezTo>
                  <a:cubicBezTo>
                    <a:pt x="9585" y="14704"/>
                    <a:pt x="9318" y="14397"/>
                    <a:pt x="8719" y="13902"/>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239" name="Shape 34240"/>
            <p:cNvSpPr/>
            <p:nvPr/>
          </p:nvSpPr>
          <p:spPr>
            <a:xfrm>
              <a:off x="1236227" y="1996843"/>
              <a:ext cx="67203" cy="91376"/>
            </a:xfrm>
            <a:custGeom>
              <a:avLst/>
              <a:gdLst/>
              <a:ahLst/>
              <a:cxnLst>
                <a:cxn ang="0">
                  <a:pos x="wd2" y="hd2"/>
                </a:cxn>
                <a:cxn ang="5400000">
                  <a:pos x="wd2" y="hd2"/>
                </a:cxn>
                <a:cxn ang="10800000">
                  <a:pos x="wd2" y="hd2"/>
                </a:cxn>
                <a:cxn ang="16200000">
                  <a:pos x="wd2" y="hd2"/>
                </a:cxn>
              </a:cxnLst>
              <a:rect l="0" t="0" r="r" b="b"/>
              <a:pathLst>
                <a:path w="20935" h="21287" extrusionOk="0">
                  <a:moveTo>
                    <a:pt x="8719" y="13902"/>
                  </a:moveTo>
                  <a:cubicBezTo>
                    <a:pt x="8086" y="16090"/>
                    <a:pt x="7465" y="18199"/>
                    <a:pt x="6111" y="19862"/>
                  </a:cubicBezTo>
                  <a:cubicBezTo>
                    <a:pt x="5699" y="20370"/>
                    <a:pt x="5281" y="21012"/>
                    <a:pt x="4573" y="21287"/>
                  </a:cubicBezTo>
                  <a:cubicBezTo>
                    <a:pt x="3525" y="17039"/>
                    <a:pt x="5712" y="13464"/>
                    <a:pt x="6579" y="9893"/>
                  </a:cubicBezTo>
                  <a:cubicBezTo>
                    <a:pt x="5475" y="8121"/>
                    <a:pt x="6162" y="5116"/>
                    <a:pt x="8519" y="4777"/>
                  </a:cubicBezTo>
                  <a:cubicBezTo>
                    <a:pt x="11938" y="4282"/>
                    <a:pt x="11037" y="7536"/>
                    <a:pt x="10457" y="9049"/>
                  </a:cubicBezTo>
                  <a:cubicBezTo>
                    <a:pt x="10139" y="9877"/>
                    <a:pt x="9566" y="10671"/>
                    <a:pt x="9654" y="11581"/>
                  </a:cubicBezTo>
                  <a:cubicBezTo>
                    <a:pt x="9843" y="13499"/>
                    <a:pt x="12902" y="13622"/>
                    <a:pt x="14467" y="12636"/>
                  </a:cubicBezTo>
                  <a:cubicBezTo>
                    <a:pt x="16713" y="11223"/>
                    <a:pt x="17361" y="8494"/>
                    <a:pt x="17144" y="6253"/>
                  </a:cubicBezTo>
                  <a:cubicBezTo>
                    <a:pt x="16810" y="2840"/>
                    <a:pt x="11909" y="1143"/>
                    <a:pt x="7583" y="2508"/>
                  </a:cubicBezTo>
                  <a:cubicBezTo>
                    <a:pt x="5355" y="3211"/>
                    <a:pt x="3329" y="4827"/>
                    <a:pt x="3035" y="7202"/>
                  </a:cubicBezTo>
                  <a:cubicBezTo>
                    <a:pt x="2881" y="8453"/>
                    <a:pt x="3214" y="9451"/>
                    <a:pt x="3838" y="10156"/>
                  </a:cubicBezTo>
                  <a:cubicBezTo>
                    <a:pt x="3933" y="10263"/>
                    <a:pt x="4258" y="10453"/>
                    <a:pt x="4305" y="10738"/>
                  </a:cubicBezTo>
                  <a:cubicBezTo>
                    <a:pt x="4403" y="11316"/>
                    <a:pt x="3968" y="11940"/>
                    <a:pt x="3570" y="12371"/>
                  </a:cubicBezTo>
                  <a:cubicBezTo>
                    <a:pt x="1354" y="11867"/>
                    <a:pt x="210" y="10298"/>
                    <a:pt x="26" y="8311"/>
                  </a:cubicBezTo>
                  <a:cubicBezTo>
                    <a:pt x="-390" y="3790"/>
                    <a:pt x="4313" y="350"/>
                    <a:pt x="9854" y="29"/>
                  </a:cubicBezTo>
                  <a:cubicBezTo>
                    <a:pt x="15764" y="-313"/>
                    <a:pt x="20453" y="2380"/>
                    <a:pt x="20886" y="6306"/>
                  </a:cubicBezTo>
                  <a:cubicBezTo>
                    <a:pt x="21210" y="9225"/>
                    <a:pt x="19897" y="12163"/>
                    <a:pt x="17812" y="13743"/>
                  </a:cubicBezTo>
                  <a:cubicBezTo>
                    <a:pt x="16244" y="14931"/>
                    <a:pt x="12913" y="16092"/>
                    <a:pt x="10190" y="14957"/>
                  </a:cubicBezTo>
                  <a:cubicBezTo>
                    <a:pt x="9585" y="14704"/>
                    <a:pt x="9318" y="14397"/>
                    <a:pt x="8719" y="13902"/>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240" name="Shape 34241"/>
            <p:cNvSpPr/>
            <p:nvPr/>
          </p:nvSpPr>
          <p:spPr>
            <a:xfrm>
              <a:off x="812259" y="1603596"/>
              <a:ext cx="83829" cy="118820"/>
            </a:xfrm>
            <a:custGeom>
              <a:avLst/>
              <a:gdLst/>
              <a:ahLst/>
              <a:cxnLst>
                <a:cxn ang="0">
                  <a:pos x="wd2" y="hd2"/>
                </a:cxn>
                <a:cxn ang="5400000">
                  <a:pos x="wd2" y="hd2"/>
                </a:cxn>
                <a:cxn ang="10800000">
                  <a:pos x="wd2" y="hd2"/>
                </a:cxn>
                <a:cxn ang="16200000">
                  <a:pos x="wd2" y="hd2"/>
                </a:cxn>
              </a:cxnLst>
              <a:rect l="0" t="0" r="r" b="b"/>
              <a:pathLst>
                <a:path w="19711" h="20822" extrusionOk="0">
                  <a:moveTo>
                    <a:pt x="12499" y="13304"/>
                  </a:moveTo>
                  <a:cubicBezTo>
                    <a:pt x="13474" y="15283"/>
                    <a:pt x="14406" y="17195"/>
                    <a:pt x="14461" y="19064"/>
                  </a:cubicBezTo>
                  <a:cubicBezTo>
                    <a:pt x="14479" y="19634"/>
                    <a:pt x="14582" y="20312"/>
                    <a:pt x="14210" y="20822"/>
                  </a:cubicBezTo>
                  <a:cubicBezTo>
                    <a:pt x="10525" y="17928"/>
                    <a:pt x="9838" y="14213"/>
                    <a:pt x="8115" y="11052"/>
                  </a:cubicBezTo>
                  <a:cubicBezTo>
                    <a:pt x="6053" y="10123"/>
                    <a:pt x="4570" y="7481"/>
                    <a:pt x="6196" y="6232"/>
                  </a:cubicBezTo>
                  <a:cubicBezTo>
                    <a:pt x="8553" y="4420"/>
                    <a:pt x="10035" y="7346"/>
                    <a:pt x="10598" y="8774"/>
                  </a:cubicBezTo>
                  <a:cubicBezTo>
                    <a:pt x="10906" y="9556"/>
                    <a:pt x="10989" y="10417"/>
                    <a:pt x="11671" y="11095"/>
                  </a:cubicBezTo>
                  <a:cubicBezTo>
                    <a:pt x="13112" y="12519"/>
                    <a:pt x="15601" y="11341"/>
                    <a:pt x="16169" y="9916"/>
                  </a:cubicBezTo>
                  <a:cubicBezTo>
                    <a:pt x="16983" y="7872"/>
                    <a:pt x="15656" y="5462"/>
                    <a:pt x="13976" y="3795"/>
                  </a:cubicBezTo>
                  <a:cubicBezTo>
                    <a:pt x="11415" y="1259"/>
                    <a:pt x="6416" y="1970"/>
                    <a:pt x="3932" y="4843"/>
                  </a:cubicBezTo>
                  <a:cubicBezTo>
                    <a:pt x="2652" y="6324"/>
                    <a:pt x="2147" y="8435"/>
                    <a:pt x="3515" y="10419"/>
                  </a:cubicBezTo>
                  <a:cubicBezTo>
                    <a:pt x="4236" y="11465"/>
                    <a:pt x="5170" y="12109"/>
                    <a:pt x="6136" y="12401"/>
                  </a:cubicBezTo>
                  <a:cubicBezTo>
                    <a:pt x="6282" y="12446"/>
                    <a:pt x="6666" y="12459"/>
                    <a:pt x="6895" y="12662"/>
                  </a:cubicBezTo>
                  <a:cubicBezTo>
                    <a:pt x="7361" y="13075"/>
                    <a:pt x="7439" y="13746"/>
                    <a:pt x="7417" y="14250"/>
                  </a:cubicBezTo>
                  <a:cubicBezTo>
                    <a:pt x="5334" y="14778"/>
                    <a:pt x="3377" y="14024"/>
                    <a:pt x="1894" y="12543"/>
                  </a:cubicBezTo>
                  <a:cubicBezTo>
                    <a:pt x="-1478" y="9171"/>
                    <a:pt x="-94" y="4514"/>
                    <a:pt x="4049" y="1954"/>
                  </a:cubicBezTo>
                  <a:cubicBezTo>
                    <a:pt x="8469" y="-778"/>
                    <a:pt x="13971" y="-621"/>
                    <a:pt x="16956" y="2277"/>
                  </a:cubicBezTo>
                  <a:cubicBezTo>
                    <a:pt x="19176" y="4431"/>
                    <a:pt x="20122" y="7282"/>
                    <a:pt x="19546" y="9390"/>
                  </a:cubicBezTo>
                  <a:cubicBezTo>
                    <a:pt x="19112" y="10974"/>
                    <a:pt x="17273" y="13273"/>
                    <a:pt x="14367" y="13518"/>
                  </a:cubicBezTo>
                  <a:cubicBezTo>
                    <a:pt x="13720" y="13572"/>
                    <a:pt x="13303" y="13442"/>
                    <a:pt x="12499" y="13304"/>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241" name="Shape 34242"/>
            <p:cNvSpPr/>
            <p:nvPr/>
          </p:nvSpPr>
          <p:spPr>
            <a:xfrm>
              <a:off x="1738331" y="322372"/>
              <a:ext cx="83811" cy="113959"/>
            </a:xfrm>
            <a:custGeom>
              <a:avLst/>
              <a:gdLst/>
              <a:ahLst/>
              <a:cxnLst>
                <a:cxn ang="0">
                  <a:pos x="wd2" y="hd2"/>
                </a:cxn>
                <a:cxn ang="5400000">
                  <a:pos x="wd2" y="hd2"/>
                </a:cxn>
                <a:cxn ang="10800000">
                  <a:pos x="wd2" y="hd2"/>
                </a:cxn>
                <a:cxn ang="16200000">
                  <a:pos x="wd2" y="hd2"/>
                </a:cxn>
              </a:cxnLst>
              <a:rect l="0" t="0" r="r" b="b"/>
              <a:pathLst>
                <a:path w="20935" h="21287" extrusionOk="0">
                  <a:moveTo>
                    <a:pt x="8719" y="13902"/>
                  </a:moveTo>
                  <a:cubicBezTo>
                    <a:pt x="8086" y="16090"/>
                    <a:pt x="7465" y="18199"/>
                    <a:pt x="6111" y="19862"/>
                  </a:cubicBezTo>
                  <a:cubicBezTo>
                    <a:pt x="5699" y="20370"/>
                    <a:pt x="5281" y="21012"/>
                    <a:pt x="4573" y="21287"/>
                  </a:cubicBezTo>
                  <a:cubicBezTo>
                    <a:pt x="3525" y="17039"/>
                    <a:pt x="5712" y="13464"/>
                    <a:pt x="6579" y="9893"/>
                  </a:cubicBezTo>
                  <a:cubicBezTo>
                    <a:pt x="5475" y="8121"/>
                    <a:pt x="6162" y="5116"/>
                    <a:pt x="8519" y="4777"/>
                  </a:cubicBezTo>
                  <a:cubicBezTo>
                    <a:pt x="11938" y="4282"/>
                    <a:pt x="11037" y="7536"/>
                    <a:pt x="10457" y="9049"/>
                  </a:cubicBezTo>
                  <a:cubicBezTo>
                    <a:pt x="10139" y="9877"/>
                    <a:pt x="9566" y="10671"/>
                    <a:pt x="9654" y="11581"/>
                  </a:cubicBezTo>
                  <a:cubicBezTo>
                    <a:pt x="9843" y="13499"/>
                    <a:pt x="12902" y="13622"/>
                    <a:pt x="14467" y="12636"/>
                  </a:cubicBezTo>
                  <a:cubicBezTo>
                    <a:pt x="16713" y="11223"/>
                    <a:pt x="17361" y="8494"/>
                    <a:pt x="17144" y="6253"/>
                  </a:cubicBezTo>
                  <a:cubicBezTo>
                    <a:pt x="16810" y="2840"/>
                    <a:pt x="11909" y="1143"/>
                    <a:pt x="7583" y="2508"/>
                  </a:cubicBezTo>
                  <a:cubicBezTo>
                    <a:pt x="5355" y="3211"/>
                    <a:pt x="3329" y="4827"/>
                    <a:pt x="3035" y="7202"/>
                  </a:cubicBezTo>
                  <a:cubicBezTo>
                    <a:pt x="2881" y="8453"/>
                    <a:pt x="3214" y="9451"/>
                    <a:pt x="3838" y="10156"/>
                  </a:cubicBezTo>
                  <a:cubicBezTo>
                    <a:pt x="3933" y="10263"/>
                    <a:pt x="4258" y="10453"/>
                    <a:pt x="4305" y="10738"/>
                  </a:cubicBezTo>
                  <a:cubicBezTo>
                    <a:pt x="4403" y="11316"/>
                    <a:pt x="3968" y="11940"/>
                    <a:pt x="3570" y="12371"/>
                  </a:cubicBezTo>
                  <a:cubicBezTo>
                    <a:pt x="1354" y="11867"/>
                    <a:pt x="210" y="10298"/>
                    <a:pt x="26" y="8311"/>
                  </a:cubicBezTo>
                  <a:cubicBezTo>
                    <a:pt x="-390" y="3790"/>
                    <a:pt x="4313" y="350"/>
                    <a:pt x="9854" y="29"/>
                  </a:cubicBezTo>
                  <a:cubicBezTo>
                    <a:pt x="15764" y="-313"/>
                    <a:pt x="20453" y="2380"/>
                    <a:pt x="20886" y="6306"/>
                  </a:cubicBezTo>
                  <a:cubicBezTo>
                    <a:pt x="21210" y="9225"/>
                    <a:pt x="19897" y="12163"/>
                    <a:pt x="17812" y="13743"/>
                  </a:cubicBezTo>
                  <a:cubicBezTo>
                    <a:pt x="16244" y="14931"/>
                    <a:pt x="12913" y="16092"/>
                    <a:pt x="10190" y="14957"/>
                  </a:cubicBezTo>
                  <a:cubicBezTo>
                    <a:pt x="9585" y="14704"/>
                    <a:pt x="9318" y="14397"/>
                    <a:pt x="8719" y="13902"/>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242" name="Shape 34243"/>
            <p:cNvSpPr/>
            <p:nvPr/>
          </p:nvSpPr>
          <p:spPr>
            <a:xfrm>
              <a:off x="449206" y="1073505"/>
              <a:ext cx="115168" cy="113755"/>
            </a:xfrm>
            <a:custGeom>
              <a:avLst/>
              <a:gdLst/>
              <a:ahLst/>
              <a:cxnLst>
                <a:cxn ang="0">
                  <a:pos x="wd2" y="hd2"/>
                </a:cxn>
                <a:cxn ang="5400000">
                  <a:pos x="wd2" y="hd2"/>
                </a:cxn>
                <a:cxn ang="10800000">
                  <a:pos x="wd2" y="hd2"/>
                </a:cxn>
                <a:cxn ang="16200000">
                  <a:pos x="wd2" y="hd2"/>
                </a:cxn>
              </a:cxnLst>
              <a:rect l="0" t="0" r="r" b="b"/>
              <a:pathLst>
                <a:path w="21600" h="21600" extrusionOk="0">
                  <a:moveTo>
                    <a:pt x="8648" y="5409"/>
                  </a:moveTo>
                  <a:cubicBezTo>
                    <a:pt x="8423" y="3519"/>
                    <a:pt x="7212" y="1948"/>
                    <a:pt x="5946" y="1906"/>
                  </a:cubicBezTo>
                  <a:lnTo>
                    <a:pt x="5894" y="1906"/>
                  </a:lnTo>
                  <a:cubicBezTo>
                    <a:pt x="5447" y="1906"/>
                    <a:pt x="5049" y="2111"/>
                    <a:pt x="4743" y="2498"/>
                  </a:cubicBezTo>
                  <a:cubicBezTo>
                    <a:pt x="4271" y="3097"/>
                    <a:pt x="4073" y="4045"/>
                    <a:pt x="4198" y="5100"/>
                  </a:cubicBezTo>
                  <a:cubicBezTo>
                    <a:pt x="4418" y="6988"/>
                    <a:pt x="5656" y="8619"/>
                    <a:pt x="6897" y="8662"/>
                  </a:cubicBezTo>
                  <a:lnTo>
                    <a:pt x="6916" y="8662"/>
                  </a:lnTo>
                  <a:cubicBezTo>
                    <a:pt x="7385" y="8662"/>
                    <a:pt x="7778" y="8457"/>
                    <a:pt x="8085" y="8070"/>
                  </a:cubicBezTo>
                  <a:cubicBezTo>
                    <a:pt x="8561" y="7463"/>
                    <a:pt x="8773" y="6468"/>
                    <a:pt x="8648" y="5409"/>
                  </a:cubicBezTo>
                  <a:cubicBezTo>
                    <a:pt x="8648" y="5409"/>
                    <a:pt x="8648" y="5409"/>
                    <a:pt x="8648" y="5409"/>
                  </a:cubicBezTo>
                  <a:close/>
                  <a:moveTo>
                    <a:pt x="2967" y="16668"/>
                  </a:moveTo>
                  <a:cubicBezTo>
                    <a:pt x="2967" y="18299"/>
                    <a:pt x="4433" y="19576"/>
                    <a:pt x="6303" y="19576"/>
                  </a:cubicBezTo>
                  <a:cubicBezTo>
                    <a:pt x="8773" y="19576"/>
                    <a:pt x="10022" y="18631"/>
                    <a:pt x="10022" y="16763"/>
                  </a:cubicBezTo>
                  <a:cubicBezTo>
                    <a:pt x="10022" y="16587"/>
                    <a:pt x="10003" y="16402"/>
                    <a:pt x="9965" y="16220"/>
                  </a:cubicBezTo>
                  <a:cubicBezTo>
                    <a:pt x="9800" y="15495"/>
                    <a:pt x="9201" y="15043"/>
                    <a:pt x="8298" y="14355"/>
                  </a:cubicBezTo>
                  <a:cubicBezTo>
                    <a:pt x="8173" y="14263"/>
                    <a:pt x="8044" y="14164"/>
                    <a:pt x="7911" y="14063"/>
                  </a:cubicBezTo>
                  <a:cubicBezTo>
                    <a:pt x="7520" y="13931"/>
                    <a:pt x="7106" y="13857"/>
                    <a:pt x="6683" y="13855"/>
                  </a:cubicBezTo>
                  <a:lnTo>
                    <a:pt x="6629" y="13852"/>
                  </a:lnTo>
                  <a:cubicBezTo>
                    <a:pt x="4680" y="13852"/>
                    <a:pt x="2967" y="15167"/>
                    <a:pt x="2967" y="16668"/>
                  </a:cubicBezTo>
                  <a:cubicBezTo>
                    <a:pt x="2967" y="16668"/>
                    <a:pt x="2967" y="16668"/>
                    <a:pt x="2967" y="16668"/>
                  </a:cubicBezTo>
                  <a:close/>
                  <a:moveTo>
                    <a:pt x="12670" y="907"/>
                  </a:moveTo>
                  <a:lnTo>
                    <a:pt x="11388" y="1940"/>
                  </a:lnTo>
                  <a:cubicBezTo>
                    <a:pt x="11312" y="2002"/>
                    <a:pt x="11218" y="2035"/>
                    <a:pt x="11123" y="2035"/>
                  </a:cubicBezTo>
                  <a:lnTo>
                    <a:pt x="10665" y="2035"/>
                  </a:lnTo>
                  <a:cubicBezTo>
                    <a:pt x="11255" y="2824"/>
                    <a:pt x="11605" y="3949"/>
                    <a:pt x="11605" y="5219"/>
                  </a:cubicBezTo>
                  <a:cubicBezTo>
                    <a:pt x="11605" y="6615"/>
                    <a:pt x="10968" y="7937"/>
                    <a:pt x="9814" y="8945"/>
                  </a:cubicBezTo>
                  <a:cubicBezTo>
                    <a:pt x="8922" y="9717"/>
                    <a:pt x="8887" y="9931"/>
                    <a:pt x="8887" y="10374"/>
                  </a:cubicBezTo>
                  <a:cubicBezTo>
                    <a:pt x="8897" y="10617"/>
                    <a:pt x="9521" y="11409"/>
                    <a:pt x="10204" y="11949"/>
                  </a:cubicBezTo>
                  <a:cubicBezTo>
                    <a:pt x="11803" y="13208"/>
                    <a:pt x="12396" y="14441"/>
                    <a:pt x="12396" y="16503"/>
                  </a:cubicBezTo>
                  <a:cubicBezTo>
                    <a:pt x="12396" y="18652"/>
                    <a:pt x="10930" y="20513"/>
                    <a:pt x="8659" y="21248"/>
                  </a:cubicBezTo>
                  <a:cubicBezTo>
                    <a:pt x="7930" y="21482"/>
                    <a:pt x="7141" y="21600"/>
                    <a:pt x="6315" y="21600"/>
                  </a:cubicBezTo>
                  <a:cubicBezTo>
                    <a:pt x="5396" y="21600"/>
                    <a:pt x="4510" y="21482"/>
                    <a:pt x="3686" y="21251"/>
                  </a:cubicBezTo>
                  <a:cubicBezTo>
                    <a:pt x="2090" y="20802"/>
                    <a:pt x="908" y="19953"/>
                    <a:pt x="358" y="18858"/>
                  </a:cubicBezTo>
                  <a:cubicBezTo>
                    <a:pt x="122" y="18382"/>
                    <a:pt x="0" y="17877"/>
                    <a:pt x="0" y="17354"/>
                  </a:cubicBezTo>
                  <a:cubicBezTo>
                    <a:pt x="0" y="16815"/>
                    <a:pt x="117" y="16269"/>
                    <a:pt x="344" y="15728"/>
                  </a:cubicBezTo>
                  <a:cubicBezTo>
                    <a:pt x="1219" y="13652"/>
                    <a:pt x="3526" y="12256"/>
                    <a:pt x="6079" y="12256"/>
                  </a:cubicBezTo>
                  <a:cubicBezTo>
                    <a:pt x="6106" y="12256"/>
                    <a:pt x="6130" y="12256"/>
                    <a:pt x="6152" y="12256"/>
                  </a:cubicBezTo>
                  <a:cubicBezTo>
                    <a:pt x="5946" y="11848"/>
                    <a:pt x="5843" y="11429"/>
                    <a:pt x="5843" y="10984"/>
                  </a:cubicBezTo>
                  <a:cubicBezTo>
                    <a:pt x="5843" y="10764"/>
                    <a:pt x="5870" y="10538"/>
                    <a:pt x="5924" y="10311"/>
                  </a:cubicBezTo>
                  <a:cubicBezTo>
                    <a:pt x="3244" y="10243"/>
                    <a:pt x="1238" y="8057"/>
                    <a:pt x="1238" y="5179"/>
                  </a:cubicBezTo>
                  <a:cubicBezTo>
                    <a:pt x="1238" y="3144"/>
                    <a:pt x="2699" y="1162"/>
                    <a:pt x="4786" y="362"/>
                  </a:cubicBezTo>
                  <a:cubicBezTo>
                    <a:pt x="5412" y="121"/>
                    <a:pt x="6049" y="0"/>
                    <a:pt x="6675" y="0"/>
                  </a:cubicBezTo>
                  <a:lnTo>
                    <a:pt x="12404" y="0"/>
                  </a:lnTo>
                  <a:cubicBezTo>
                    <a:pt x="12599" y="0"/>
                    <a:pt x="12772" y="139"/>
                    <a:pt x="12833" y="347"/>
                  </a:cubicBezTo>
                  <a:cubicBezTo>
                    <a:pt x="12895" y="553"/>
                    <a:pt x="12827" y="781"/>
                    <a:pt x="12670" y="907"/>
                  </a:cubicBezTo>
                  <a:cubicBezTo>
                    <a:pt x="12670" y="907"/>
                    <a:pt x="12670" y="907"/>
                    <a:pt x="12670" y="907"/>
                  </a:cubicBezTo>
                  <a:close/>
                  <a:moveTo>
                    <a:pt x="21151" y="10807"/>
                  </a:moveTo>
                  <a:lnTo>
                    <a:pt x="17892" y="10807"/>
                  </a:lnTo>
                  <a:lnTo>
                    <a:pt x="17892" y="14433"/>
                  </a:lnTo>
                  <a:cubicBezTo>
                    <a:pt x="17892" y="14711"/>
                    <a:pt x="17691" y="14934"/>
                    <a:pt x="17443" y="14934"/>
                  </a:cubicBezTo>
                  <a:lnTo>
                    <a:pt x="16515" y="14934"/>
                  </a:lnTo>
                  <a:cubicBezTo>
                    <a:pt x="16266" y="14934"/>
                    <a:pt x="16063" y="14711"/>
                    <a:pt x="16063" y="14433"/>
                  </a:cubicBezTo>
                  <a:lnTo>
                    <a:pt x="16063" y="10807"/>
                  </a:lnTo>
                  <a:lnTo>
                    <a:pt x="12808" y="10807"/>
                  </a:lnTo>
                  <a:cubicBezTo>
                    <a:pt x="12559" y="10807"/>
                    <a:pt x="12355" y="10582"/>
                    <a:pt x="12355" y="10305"/>
                  </a:cubicBezTo>
                  <a:lnTo>
                    <a:pt x="12355" y="9273"/>
                  </a:lnTo>
                  <a:cubicBezTo>
                    <a:pt x="12355" y="8994"/>
                    <a:pt x="12559" y="8769"/>
                    <a:pt x="12808" y="8769"/>
                  </a:cubicBezTo>
                  <a:lnTo>
                    <a:pt x="16063" y="8769"/>
                  </a:lnTo>
                  <a:lnTo>
                    <a:pt x="16063" y="5144"/>
                  </a:lnTo>
                  <a:cubicBezTo>
                    <a:pt x="16063" y="4869"/>
                    <a:pt x="16266" y="4643"/>
                    <a:pt x="16515" y="4643"/>
                  </a:cubicBezTo>
                  <a:lnTo>
                    <a:pt x="17443" y="4643"/>
                  </a:lnTo>
                  <a:cubicBezTo>
                    <a:pt x="17691" y="4643"/>
                    <a:pt x="17892" y="4869"/>
                    <a:pt x="17892" y="5144"/>
                  </a:cubicBezTo>
                  <a:lnTo>
                    <a:pt x="17892" y="8769"/>
                  </a:lnTo>
                  <a:lnTo>
                    <a:pt x="21151" y="8769"/>
                  </a:lnTo>
                  <a:cubicBezTo>
                    <a:pt x="21396" y="8769"/>
                    <a:pt x="21600" y="8994"/>
                    <a:pt x="21600" y="9273"/>
                  </a:cubicBezTo>
                  <a:lnTo>
                    <a:pt x="21600" y="10305"/>
                  </a:lnTo>
                  <a:cubicBezTo>
                    <a:pt x="21600" y="10582"/>
                    <a:pt x="21396" y="10807"/>
                    <a:pt x="21151" y="10807"/>
                  </a:cubicBezTo>
                  <a:cubicBezTo>
                    <a:pt x="21151" y="10807"/>
                    <a:pt x="21151" y="10807"/>
                    <a:pt x="21151" y="10807"/>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243" name="Shape 34244"/>
            <p:cNvSpPr/>
            <p:nvPr/>
          </p:nvSpPr>
          <p:spPr>
            <a:xfrm>
              <a:off x="1774905" y="1198389"/>
              <a:ext cx="107025" cy="105711"/>
            </a:xfrm>
            <a:custGeom>
              <a:avLst/>
              <a:gdLst/>
              <a:ahLst/>
              <a:cxnLst>
                <a:cxn ang="0">
                  <a:pos x="wd2" y="hd2"/>
                </a:cxn>
                <a:cxn ang="5400000">
                  <a:pos x="wd2" y="hd2"/>
                </a:cxn>
                <a:cxn ang="10800000">
                  <a:pos x="wd2" y="hd2"/>
                </a:cxn>
                <a:cxn ang="16200000">
                  <a:pos x="wd2" y="hd2"/>
                </a:cxn>
              </a:cxnLst>
              <a:rect l="0" t="0" r="r" b="b"/>
              <a:pathLst>
                <a:path w="21600" h="21600" extrusionOk="0">
                  <a:moveTo>
                    <a:pt x="8648" y="5409"/>
                  </a:moveTo>
                  <a:cubicBezTo>
                    <a:pt x="8423" y="3519"/>
                    <a:pt x="7212" y="1948"/>
                    <a:pt x="5946" y="1906"/>
                  </a:cubicBezTo>
                  <a:lnTo>
                    <a:pt x="5894" y="1906"/>
                  </a:lnTo>
                  <a:cubicBezTo>
                    <a:pt x="5447" y="1906"/>
                    <a:pt x="5049" y="2111"/>
                    <a:pt x="4743" y="2498"/>
                  </a:cubicBezTo>
                  <a:cubicBezTo>
                    <a:pt x="4271" y="3097"/>
                    <a:pt x="4073" y="4045"/>
                    <a:pt x="4198" y="5100"/>
                  </a:cubicBezTo>
                  <a:cubicBezTo>
                    <a:pt x="4418" y="6988"/>
                    <a:pt x="5656" y="8619"/>
                    <a:pt x="6897" y="8662"/>
                  </a:cubicBezTo>
                  <a:lnTo>
                    <a:pt x="6916" y="8662"/>
                  </a:lnTo>
                  <a:cubicBezTo>
                    <a:pt x="7385" y="8662"/>
                    <a:pt x="7778" y="8457"/>
                    <a:pt x="8085" y="8070"/>
                  </a:cubicBezTo>
                  <a:cubicBezTo>
                    <a:pt x="8561" y="7463"/>
                    <a:pt x="8773" y="6468"/>
                    <a:pt x="8648" y="5409"/>
                  </a:cubicBezTo>
                  <a:cubicBezTo>
                    <a:pt x="8648" y="5409"/>
                    <a:pt x="8648" y="5409"/>
                    <a:pt x="8648" y="5409"/>
                  </a:cubicBezTo>
                  <a:close/>
                  <a:moveTo>
                    <a:pt x="2967" y="16668"/>
                  </a:moveTo>
                  <a:cubicBezTo>
                    <a:pt x="2967" y="18299"/>
                    <a:pt x="4433" y="19576"/>
                    <a:pt x="6303" y="19576"/>
                  </a:cubicBezTo>
                  <a:cubicBezTo>
                    <a:pt x="8773" y="19576"/>
                    <a:pt x="10022" y="18631"/>
                    <a:pt x="10022" y="16763"/>
                  </a:cubicBezTo>
                  <a:cubicBezTo>
                    <a:pt x="10022" y="16587"/>
                    <a:pt x="10003" y="16402"/>
                    <a:pt x="9965" y="16220"/>
                  </a:cubicBezTo>
                  <a:cubicBezTo>
                    <a:pt x="9800" y="15495"/>
                    <a:pt x="9201" y="15043"/>
                    <a:pt x="8298" y="14355"/>
                  </a:cubicBezTo>
                  <a:cubicBezTo>
                    <a:pt x="8173" y="14263"/>
                    <a:pt x="8044" y="14164"/>
                    <a:pt x="7911" y="14063"/>
                  </a:cubicBezTo>
                  <a:cubicBezTo>
                    <a:pt x="7520" y="13931"/>
                    <a:pt x="7106" y="13857"/>
                    <a:pt x="6683" y="13855"/>
                  </a:cubicBezTo>
                  <a:lnTo>
                    <a:pt x="6629" y="13852"/>
                  </a:lnTo>
                  <a:cubicBezTo>
                    <a:pt x="4680" y="13852"/>
                    <a:pt x="2967" y="15167"/>
                    <a:pt x="2967" y="16668"/>
                  </a:cubicBezTo>
                  <a:cubicBezTo>
                    <a:pt x="2967" y="16668"/>
                    <a:pt x="2967" y="16668"/>
                    <a:pt x="2967" y="16668"/>
                  </a:cubicBezTo>
                  <a:close/>
                  <a:moveTo>
                    <a:pt x="12670" y="907"/>
                  </a:moveTo>
                  <a:lnTo>
                    <a:pt x="11388" y="1940"/>
                  </a:lnTo>
                  <a:cubicBezTo>
                    <a:pt x="11312" y="2002"/>
                    <a:pt x="11218" y="2035"/>
                    <a:pt x="11123" y="2035"/>
                  </a:cubicBezTo>
                  <a:lnTo>
                    <a:pt x="10665" y="2035"/>
                  </a:lnTo>
                  <a:cubicBezTo>
                    <a:pt x="11255" y="2824"/>
                    <a:pt x="11605" y="3949"/>
                    <a:pt x="11605" y="5219"/>
                  </a:cubicBezTo>
                  <a:cubicBezTo>
                    <a:pt x="11605" y="6615"/>
                    <a:pt x="10968" y="7937"/>
                    <a:pt x="9814" y="8945"/>
                  </a:cubicBezTo>
                  <a:cubicBezTo>
                    <a:pt x="8922" y="9717"/>
                    <a:pt x="8887" y="9931"/>
                    <a:pt x="8887" y="10374"/>
                  </a:cubicBezTo>
                  <a:cubicBezTo>
                    <a:pt x="8897" y="10617"/>
                    <a:pt x="9521" y="11409"/>
                    <a:pt x="10204" y="11949"/>
                  </a:cubicBezTo>
                  <a:cubicBezTo>
                    <a:pt x="11803" y="13208"/>
                    <a:pt x="12396" y="14441"/>
                    <a:pt x="12396" y="16503"/>
                  </a:cubicBezTo>
                  <a:cubicBezTo>
                    <a:pt x="12396" y="18652"/>
                    <a:pt x="10930" y="20513"/>
                    <a:pt x="8659" y="21248"/>
                  </a:cubicBezTo>
                  <a:cubicBezTo>
                    <a:pt x="7930" y="21482"/>
                    <a:pt x="7141" y="21600"/>
                    <a:pt x="6315" y="21600"/>
                  </a:cubicBezTo>
                  <a:cubicBezTo>
                    <a:pt x="5396" y="21600"/>
                    <a:pt x="4510" y="21482"/>
                    <a:pt x="3686" y="21251"/>
                  </a:cubicBezTo>
                  <a:cubicBezTo>
                    <a:pt x="2090" y="20802"/>
                    <a:pt x="908" y="19953"/>
                    <a:pt x="358" y="18858"/>
                  </a:cubicBezTo>
                  <a:cubicBezTo>
                    <a:pt x="122" y="18382"/>
                    <a:pt x="0" y="17877"/>
                    <a:pt x="0" y="17354"/>
                  </a:cubicBezTo>
                  <a:cubicBezTo>
                    <a:pt x="0" y="16815"/>
                    <a:pt x="117" y="16269"/>
                    <a:pt x="344" y="15728"/>
                  </a:cubicBezTo>
                  <a:cubicBezTo>
                    <a:pt x="1219" y="13652"/>
                    <a:pt x="3526" y="12256"/>
                    <a:pt x="6079" y="12256"/>
                  </a:cubicBezTo>
                  <a:cubicBezTo>
                    <a:pt x="6106" y="12256"/>
                    <a:pt x="6130" y="12256"/>
                    <a:pt x="6152" y="12256"/>
                  </a:cubicBezTo>
                  <a:cubicBezTo>
                    <a:pt x="5946" y="11848"/>
                    <a:pt x="5843" y="11429"/>
                    <a:pt x="5843" y="10984"/>
                  </a:cubicBezTo>
                  <a:cubicBezTo>
                    <a:pt x="5843" y="10764"/>
                    <a:pt x="5870" y="10538"/>
                    <a:pt x="5924" y="10311"/>
                  </a:cubicBezTo>
                  <a:cubicBezTo>
                    <a:pt x="3244" y="10243"/>
                    <a:pt x="1238" y="8057"/>
                    <a:pt x="1238" y="5179"/>
                  </a:cubicBezTo>
                  <a:cubicBezTo>
                    <a:pt x="1238" y="3144"/>
                    <a:pt x="2699" y="1162"/>
                    <a:pt x="4786" y="362"/>
                  </a:cubicBezTo>
                  <a:cubicBezTo>
                    <a:pt x="5412" y="121"/>
                    <a:pt x="6049" y="0"/>
                    <a:pt x="6675" y="0"/>
                  </a:cubicBezTo>
                  <a:lnTo>
                    <a:pt x="12404" y="0"/>
                  </a:lnTo>
                  <a:cubicBezTo>
                    <a:pt x="12599" y="0"/>
                    <a:pt x="12772" y="139"/>
                    <a:pt x="12833" y="347"/>
                  </a:cubicBezTo>
                  <a:cubicBezTo>
                    <a:pt x="12895" y="553"/>
                    <a:pt x="12827" y="781"/>
                    <a:pt x="12670" y="907"/>
                  </a:cubicBezTo>
                  <a:cubicBezTo>
                    <a:pt x="12670" y="907"/>
                    <a:pt x="12670" y="907"/>
                    <a:pt x="12670" y="907"/>
                  </a:cubicBezTo>
                  <a:close/>
                  <a:moveTo>
                    <a:pt x="21151" y="10807"/>
                  </a:moveTo>
                  <a:lnTo>
                    <a:pt x="17892" y="10807"/>
                  </a:lnTo>
                  <a:lnTo>
                    <a:pt x="17892" y="14433"/>
                  </a:lnTo>
                  <a:cubicBezTo>
                    <a:pt x="17892" y="14711"/>
                    <a:pt x="17691" y="14934"/>
                    <a:pt x="17443" y="14934"/>
                  </a:cubicBezTo>
                  <a:lnTo>
                    <a:pt x="16515" y="14934"/>
                  </a:lnTo>
                  <a:cubicBezTo>
                    <a:pt x="16266" y="14934"/>
                    <a:pt x="16063" y="14711"/>
                    <a:pt x="16063" y="14433"/>
                  </a:cubicBezTo>
                  <a:lnTo>
                    <a:pt x="16063" y="10807"/>
                  </a:lnTo>
                  <a:lnTo>
                    <a:pt x="12808" y="10807"/>
                  </a:lnTo>
                  <a:cubicBezTo>
                    <a:pt x="12559" y="10807"/>
                    <a:pt x="12355" y="10582"/>
                    <a:pt x="12355" y="10305"/>
                  </a:cubicBezTo>
                  <a:lnTo>
                    <a:pt x="12355" y="9273"/>
                  </a:lnTo>
                  <a:cubicBezTo>
                    <a:pt x="12355" y="8994"/>
                    <a:pt x="12559" y="8769"/>
                    <a:pt x="12808" y="8769"/>
                  </a:cubicBezTo>
                  <a:lnTo>
                    <a:pt x="16063" y="8769"/>
                  </a:lnTo>
                  <a:lnTo>
                    <a:pt x="16063" y="5144"/>
                  </a:lnTo>
                  <a:cubicBezTo>
                    <a:pt x="16063" y="4869"/>
                    <a:pt x="16266" y="4643"/>
                    <a:pt x="16515" y="4643"/>
                  </a:cubicBezTo>
                  <a:lnTo>
                    <a:pt x="17443" y="4643"/>
                  </a:lnTo>
                  <a:cubicBezTo>
                    <a:pt x="17691" y="4643"/>
                    <a:pt x="17892" y="4869"/>
                    <a:pt x="17892" y="5144"/>
                  </a:cubicBezTo>
                  <a:lnTo>
                    <a:pt x="17892" y="8769"/>
                  </a:lnTo>
                  <a:lnTo>
                    <a:pt x="21151" y="8769"/>
                  </a:lnTo>
                  <a:cubicBezTo>
                    <a:pt x="21396" y="8769"/>
                    <a:pt x="21600" y="8994"/>
                    <a:pt x="21600" y="9273"/>
                  </a:cubicBezTo>
                  <a:lnTo>
                    <a:pt x="21600" y="10305"/>
                  </a:lnTo>
                  <a:cubicBezTo>
                    <a:pt x="21600" y="10582"/>
                    <a:pt x="21396" y="10807"/>
                    <a:pt x="21151" y="10807"/>
                  </a:cubicBezTo>
                  <a:cubicBezTo>
                    <a:pt x="21151" y="10807"/>
                    <a:pt x="21151" y="10807"/>
                    <a:pt x="21151" y="10807"/>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244" name="Shape 34245"/>
            <p:cNvSpPr/>
            <p:nvPr/>
          </p:nvSpPr>
          <p:spPr>
            <a:xfrm>
              <a:off x="1123734" y="2282138"/>
              <a:ext cx="81924" cy="80919"/>
            </a:xfrm>
            <a:custGeom>
              <a:avLst/>
              <a:gdLst/>
              <a:ahLst/>
              <a:cxnLst>
                <a:cxn ang="0">
                  <a:pos x="wd2" y="hd2"/>
                </a:cxn>
                <a:cxn ang="5400000">
                  <a:pos x="wd2" y="hd2"/>
                </a:cxn>
                <a:cxn ang="10800000">
                  <a:pos x="wd2" y="hd2"/>
                </a:cxn>
                <a:cxn ang="16200000">
                  <a:pos x="wd2" y="hd2"/>
                </a:cxn>
              </a:cxnLst>
              <a:rect l="0" t="0" r="r" b="b"/>
              <a:pathLst>
                <a:path w="21600" h="21600" extrusionOk="0">
                  <a:moveTo>
                    <a:pt x="8648" y="5409"/>
                  </a:moveTo>
                  <a:cubicBezTo>
                    <a:pt x="8423" y="3519"/>
                    <a:pt x="7212" y="1948"/>
                    <a:pt x="5946" y="1906"/>
                  </a:cubicBezTo>
                  <a:lnTo>
                    <a:pt x="5894" y="1906"/>
                  </a:lnTo>
                  <a:cubicBezTo>
                    <a:pt x="5447" y="1906"/>
                    <a:pt x="5049" y="2111"/>
                    <a:pt x="4743" y="2498"/>
                  </a:cubicBezTo>
                  <a:cubicBezTo>
                    <a:pt x="4271" y="3097"/>
                    <a:pt x="4073" y="4045"/>
                    <a:pt x="4198" y="5100"/>
                  </a:cubicBezTo>
                  <a:cubicBezTo>
                    <a:pt x="4418" y="6988"/>
                    <a:pt x="5656" y="8619"/>
                    <a:pt x="6897" y="8662"/>
                  </a:cubicBezTo>
                  <a:lnTo>
                    <a:pt x="6916" y="8662"/>
                  </a:lnTo>
                  <a:cubicBezTo>
                    <a:pt x="7385" y="8662"/>
                    <a:pt x="7778" y="8457"/>
                    <a:pt x="8085" y="8070"/>
                  </a:cubicBezTo>
                  <a:cubicBezTo>
                    <a:pt x="8561" y="7463"/>
                    <a:pt x="8773" y="6468"/>
                    <a:pt x="8648" y="5409"/>
                  </a:cubicBezTo>
                  <a:cubicBezTo>
                    <a:pt x="8648" y="5409"/>
                    <a:pt x="8648" y="5409"/>
                    <a:pt x="8648" y="5409"/>
                  </a:cubicBezTo>
                  <a:close/>
                  <a:moveTo>
                    <a:pt x="2967" y="16668"/>
                  </a:moveTo>
                  <a:cubicBezTo>
                    <a:pt x="2967" y="18299"/>
                    <a:pt x="4433" y="19576"/>
                    <a:pt x="6303" y="19576"/>
                  </a:cubicBezTo>
                  <a:cubicBezTo>
                    <a:pt x="8773" y="19576"/>
                    <a:pt x="10022" y="18631"/>
                    <a:pt x="10022" y="16763"/>
                  </a:cubicBezTo>
                  <a:cubicBezTo>
                    <a:pt x="10022" y="16587"/>
                    <a:pt x="10003" y="16402"/>
                    <a:pt x="9965" y="16220"/>
                  </a:cubicBezTo>
                  <a:cubicBezTo>
                    <a:pt x="9800" y="15495"/>
                    <a:pt x="9201" y="15043"/>
                    <a:pt x="8298" y="14355"/>
                  </a:cubicBezTo>
                  <a:cubicBezTo>
                    <a:pt x="8173" y="14263"/>
                    <a:pt x="8044" y="14164"/>
                    <a:pt x="7911" y="14063"/>
                  </a:cubicBezTo>
                  <a:cubicBezTo>
                    <a:pt x="7520" y="13931"/>
                    <a:pt x="7106" y="13857"/>
                    <a:pt x="6683" y="13855"/>
                  </a:cubicBezTo>
                  <a:lnTo>
                    <a:pt x="6629" y="13852"/>
                  </a:lnTo>
                  <a:cubicBezTo>
                    <a:pt x="4680" y="13852"/>
                    <a:pt x="2967" y="15167"/>
                    <a:pt x="2967" y="16668"/>
                  </a:cubicBezTo>
                  <a:cubicBezTo>
                    <a:pt x="2967" y="16668"/>
                    <a:pt x="2967" y="16668"/>
                    <a:pt x="2967" y="16668"/>
                  </a:cubicBezTo>
                  <a:close/>
                  <a:moveTo>
                    <a:pt x="12670" y="907"/>
                  </a:moveTo>
                  <a:lnTo>
                    <a:pt x="11388" y="1940"/>
                  </a:lnTo>
                  <a:cubicBezTo>
                    <a:pt x="11312" y="2002"/>
                    <a:pt x="11218" y="2035"/>
                    <a:pt x="11123" y="2035"/>
                  </a:cubicBezTo>
                  <a:lnTo>
                    <a:pt x="10665" y="2035"/>
                  </a:lnTo>
                  <a:cubicBezTo>
                    <a:pt x="11255" y="2824"/>
                    <a:pt x="11605" y="3949"/>
                    <a:pt x="11605" y="5219"/>
                  </a:cubicBezTo>
                  <a:cubicBezTo>
                    <a:pt x="11605" y="6615"/>
                    <a:pt x="10968" y="7937"/>
                    <a:pt x="9814" y="8945"/>
                  </a:cubicBezTo>
                  <a:cubicBezTo>
                    <a:pt x="8922" y="9717"/>
                    <a:pt x="8887" y="9931"/>
                    <a:pt x="8887" y="10374"/>
                  </a:cubicBezTo>
                  <a:cubicBezTo>
                    <a:pt x="8897" y="10617"/>
                    <a:pt x="9521" y="11409"/>
                    <a:pt x="10204" y="11949"/>
                  </a:cubicBezTo>
                  <a:cubicBezTo>
                    <a:pt x="11803" y="13208"/>
                    <a:pt x="12396" y="14441"/>
                    <a:pt x="12396" y="16503"/>
                  </a:cubicBezTo>
                  <a:cubicBezTo>
                    <a:pt x="12396" y="18652"/>
                    <a:pt x="10930" y="20513"/>
                    <a:pt x="8659" y="21248"/>
                  </a:cubicBezTo>
                  <a:cubicBezTo>
                    <a:pt x="7930" y="21482"/>
                    <a:pt x="7141" y="21600"/>
                    <a:pt x="6315" y="21600"/>
                  </a:cubicBezTo>
                  <a:cubicBezTo>
                    <a:pt x="5396" y="21600"/>
                    <a:pt x="4510" y="21482"/>
                    <a:pt x="3686" y="21251"/>
                  </a:cubicBezTo>
                  <a:cubicBezTo>
                    <a:pt x="2090" y="20802"/>
                    <a:pt x="908" y="19953"/>
                    <a:pt x="358" y="18858"/>
                  </a:cubicBezTo>
                  <a:cubicBezTo>
                    <a:pt x="122" y="18382"/>
                    <a:pt x="0" y="17877"/>
                    <a:pt x="0" y="17354"/>
                  </a:cubicBezTo>
                  <a:cubicBezTo>
                    <a:pt x="0" y="16815"/>
                    <a:pt x="117" y="16269"/>
                    <a:pt x="344" y="15728"/>
                  </a:cubicBezTo>
                  <a:cubicBezTo>
                    <a:pt x="1219" y="13652"/>
                    <a:pt x="3526" y="12256"/>
                    <a:pt x="6079" y="12256"/>
                  </a:cubicBezTo>
                  <a:cubicBezTo>
                    <a:pt x="6106" y="12256"/>
                    <a:pt x="6130" y="12256"/>
                    <a:pt x="6152" y="12256"/>
                  </a:cubicBezTo>
                  <a:cubicBezTo>
                    <a:pt x="5946" y="11848"/>
                    <a:pt x="5843" y="11429"/>
                    <a:pt x="5843" y="10984"/>
                  </a:cubicBezTo>
                  <a:cubicBezTo>
                    <a:pt x="5843" y="10764"/>
                    <a:pt x="5870" y="10538"/>
                    <a:pt x="5924" y="10311"/>
                  </a:cubicBezTo>
                  <a:cubicBezTo>
                    <a:pt x="3244" y="10243"/>
                    <a:pt x="1238" y="8057"/>
                    <a:pt x="1238" y="5179"/>
                  </a:cubicBezTo>
                  <a:cubicBezTo>
                    <a:pt x="1238" y="3144"/>
                    <a:pt x="2699" y="1162"/>
                    <a:pt x="4786" y="362"/>
                  </a:cubicBezTo>
                  <a:cubicBezTo>
                    <a:pt x="5412" y="121"/>
                    <a:pt x="6049" y="0"/>
                    <a:pt x="6675" y="0"/>
                  </a:cubicBezTo>
                  <a:lnTo>
                    <a:pt x="12404" y="0"/>
                  </a:lnTo>
                  <a:cubicBezTo>
                    <a:pt x="12599" y="0"/>
                    <a:pt x="12772" y="139"/>
                    <a:pt x="12833" y="347"/>
                  </a:cubicBezTo>
                  <a:cubicBezTo>
                    <a:pt x="12895" y="553"/>
                    <a:pt x="12827" y="781"/>
                    <a:pt x="12670" y="907"/>
                  </a:cubicBezTo>
                  <a:cubicBezTo>
                    <a:pt x="12670" y="907"/>
                    <a:pt x="12670" y="907"/>
                    <a:pt x="12670" y="907"/>
                  </a:cubicBezTo>
                  <a:close/>
                  <a:moveTo>
                    <a:pt x="21151" y="10807"/>
                  </a:moveTo>
                  <a:lnTo>
                    <a:pt x="17892" y="10807"/>
                  </a:lnTo>
                  <a:lnTo>
                    <a:pt x="17892" y="14433"/>
                  </a:lnTo>
                  <a:cubicBezTo>
                    <a:pt x="17892" y="14711"/>
                    <a:pt x="17691" y="14934"/>
                    <a:pt x="17443" y="14934"/>
                  </a:cubicBezTo>
                  <a:lnTo>
                    <a:pt x="16515" y="14934"/>
                  </a:lnTo>
                  <a:cubicBezTo>
                    <a:pt x="16266" y="14934"/>
                    <a:pt x="16063" y="14711"/>
                    <a:pt x="16063" y="14433"/>
                  </a:cubicBezTo>
                  <a:lnTo>
                    <a:pt x="16063" y="10807"/>
                  </a:lnTo>
                  <a:lnTo>
                    <a:pt x="12808" y="10807"/>
                  </a:lnTo>
                  <a:cubicBezTo>
                    <a:pt x="12559" y="10807"/>
                    <a:pt x="12355" y="10582"/>
                    <a:pt x="12355" y="10305"/>
                  </a:cubicBezTo>
                  <a:lnTo>
                    <a:pt x="12355" y="9273"/>
                  </a:lnTo>
                  <a:cubicBezTo>
                    <a:pt x="12355" y="8994"/>
                    <a:pt x="12559" y="8769"/>
                    <a:pt x="12808" y="8769"/>
                  </a:cubicBezTo>
                  <a:lnTo>
                    <a:pt x="16063" y="8769"/>
                  </a:lnTo>
                  <a:lnTo>
                    <a:pt x="16063" y="5144"/>
                  </a:lnTo>
                  <a:cubicBezTo>
                    <a:pt x="16063" y="4869"/>
                    <a:pt x="16266" y="4643"/>
                    <a:pt x="16515" y="4643"/>
                  </a:cubicBezTo>
                  <a:lnTo>
                    <a:pt x="17443" y="4643"/>
                  </a:lnTo>
                  <a:cubicBezTo>
                    <a:pt x="17691" y="4643"/>
                    <a:pt x="17892" y="4869"/>
                    <a:pt x="17892" y="5144"/>
                  </a:cubicBezTo>
                  <a:lnTo>
                    <a:pt x="17892" y="8769"/>
                  </a:lnTo>
                  <a:lnTo>
                    <a:pt x="21151" y="8769"/>
                  </a:lnTo>
                  <a:cubicBezTo>
                    <a:pt x="21396" y="8769"/>
                    <a:pt x="21600" y="8994"/>
                    <a:pt x="21600" y="9273"/>
                  </a:cubicBezTo>
                  <a:lnTo>
                    <a:pt x="21600" y="10305"/>
                  </a:lnTo>
                  <a:cubicBezTo>
                    <a:pt x="21600" y="10582"/>
                    <a:pt x="21396" y="10807"/>
                    <a:pt x="21151" y="10807"/>
                  </a:cubicBezTo>
                  <a:cubicBezTo>
                    <a:pt x="21151" y="10807"/>
                    <a:pt x="21151" y="10807"/>
                    <a:pt x="21151" y="10807"/>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245" name="Shape 34246"/>
            <p:cNvSpPr/>
            <p:nvPr/>
          </p:nvSpPr>
          <p:spPr>
            <a:xfrm>
              <a:off x="958640" y="1705076"/>
              <a:ext cx="81924" cy="80919"/>
            </a:xfrm>
            <a:custGeom>
              <a:avLst/>
              <a:gdLst/>
              <a:ahLst/>
              <a:cxnLst>
                <a:cxn ang="0">
                  <a:pos x="wd2" y="hd2"/>
                </a:cxn>
                <a:cxn ang="5400000">
                  <a:pos x="wd2" y="hd2"/>
                </a:cxn>
                <a:cxn ang="10800000">
                  <a:pos x="wd2" y="hd2"/>
                </a:cxn>
                <a:cxn ang="16200000">
                  <a:pos x="wd2" y="hd2"/>
                </a:cxn>
              </a:cxnLst>
              <a:rect l="0" t="0" r="r" b="b"/>
              <a:pathLst>
                <a:path w="21600" h="21600" extrusionOk="0">
                  <a:moveTo>
                    <a:pt x="8648" y="5409"/>
                  </a:moveTo>
                  <a:cubicBezTo>
                    <a:pt x="8423" y="3519"/>
                    <a:pt x="7212" y="1948"/>
                    <a:pt x="5946" y="1906"/>
                  </a:cubicBezTo>
                  <a:lnTo>
                    <a:pt x="5894" y="1906"/>
                  </a:lnTo>
                  <a:cubicBezTo>
                    <a:pt x="5447" y="1906"/>
                    <a:pt x="5049" y="2111"/>
                    <a:pt x="4743" y="2498"/>
                  </a:cubicBezTo>
                  <a:cubicBezTo>
                    <a:pt x="4271" y="3097"/>
                    <a:pt x="4073" y="4045"/>
                    <a:pt x="4198" y="5100"/>
                  </a:cubicBezTo>
                  <a:cubicBezTo>
                    <a:pt x="4418" y="6988"/>
                    <a:pt x="5656" y="8619"/>
                    <a:pt x="6897" y="8662"/>
                  </a:cubicBezTo>
                  <a:lnTo>
                    <a:pt x="6916" y="8662"/>
                  </a:lnTo>
                  <a:cubicBezTo>
                    <a:pt x="7385" y="8662"/>
                    <a:pt x="7778" y="8457"/>
                    <a:pt x="8085" y="8070"/>
                  </a:cubicBezTo>
                  <a:cubicBezTo>
                    <a:pt x="8561" y="7463"/>
                    <a:pt x="8773" y="6468"/>
                    <a:pt x="8648" y="5409"/>
                  </a:cubicBezTo>
                  <a:cubicBezTo>
                    <a:pt x="8648" y="5409"/>
                    <a:pt x="8648" y="5409"/>
                    <a:pt x="8648" y="5409"/>
                  </a:cubicBezTo>
                  <a:close/>
                  <a:moveTo>
                    <a:pt x="2967" y="16668"/>
                  </a:moveTo>
                  <a:cubicBezTo>
                    <a:pt x="2967" y="18299"/>
                    <a:pt x="4433" y="19576"/>
                    <a:pt x="6303" y="19576"/>
                  </a:cubicBezTo>
                  <a:cubicBezTo>
                    <a:pt x="8773" y="19576"/>
                    <a:pt x="10022" y="18631"/>
                    <a:pt x="10022" y="16763"/>
                  </a:cubicBezTo>
                  <a:cubicBezTo>
                    <a:pt x="10022" y="16587"/>
                    <a:pt x="10003" y="16402"/>
                    <a:pt x="9965" y="16220"/>
                  </a:cubicBezTo>
                  <a:cubicBezTo>
                    <a:pt x="9800" y="15495"/>
                    <a:pt x="9201" y="15043"/>
                    <a:pt x="8298" y="14355"/>
                  </a:cubicBezTo>
                  <a:cubicBezTo>
                    <a:pt x="8173" y="14263"/>
                    <a:pt x="8044" y="14164"/>
                    <a:pt x="7911" y="14063"/>
                  </a:cubicBezTo>
                  <a:cubicBezTo>
                    <a:pt x="7520" y="13931"/>
                    <a:pt x="7106" y="13857"/>
                    <a:pt x="6683" y="13855"/>
                  </a:cubicBezTo>
                  <a:lnTo>
                    <a:pt x="6629" y="13852"/>
                  </a:lnTo>
                  <a:cubicBezTo>
                    <a:pt x="4680" y="13852"/>
                    <a:pt x="2967" y="15167"/>
                    <a:pt x="2967" y="16668"/>
                  </a:cubicBezTo>
                  <a:cubicBezTo>
                    <a:pt x="2967" y="16668"/>
                    <a:pt x="2967" y="16668"/>
                    <a:pt x="2967" y="16668"/>
                  </a:cubicBezTo>
                  <a:close/>
                  <a:moveTo>
                    <a:pt x="12670" y="907"/>
                  </a:moveTo>
                  <a:lnTo>
                    <a:pt x="11388" y="1940"/>
                  </a:lnTo>
                  <a:cubicBezTo>
                    <a:pt x="11312" y="2002"/>
                    <a:pt x="11218" y="2035"/>
                    <a:pt x="11123" y="2035"/>
                  </a:cubicBezTo>
                  <a:lnTo>
                    <a:pt x="10665" y="2035"/>
                  </a:lnTo>
                  <a:cubicBezTo>
                    <a:pt x="11255" y="2824"/>
                    <a:pt x="11605" y="3949"/>
                    <a:pt x="11605" y="5219"/>
                  </a:cubicBezTo>
                  <a:cubicBezTo>
                    <a:pt x="11605" y="6615"/>
                    <a:pt x="10968" y="7937"/>
                    <a:pt x="9814" y="8945"/>
                  </a:cubicBezTo>
                  <a:cubicBezTo>
                    <a:pt x="8922" y="9717"/>
                    <a:pt x="8887" y="9931"/>
                    <a:pt x="8887" y="10374"/>
                  </a:cubicBezTo>
                  <a:cubicBezTo>
                    <a:pt x="8897" y="10617"/>
                    <a:pt x="9521" y="11409"/>
                    <a:pt x="10204" y="11949"/>
                  </a:cubicBezTo>
                  <a:cubicBezTo>
                    <a:pt x="11803" y="13208"/>
                    <a:pt x="12396" y="14441"/>
                    <a:pt x="12396" y="16503"/>
                  </a:cubicBezTo>
                  <a:cubicBezTo>
                    <a:pt x="12396" y="18652"/>
                    <a:pt x="10930" y="20513"/>
                    <a:pt x="8659" y="21248"/>
                  </a:cubicBezTo>
                  <a:cubicBezTo>
                    <a:pt x="7930" y="21482"/>
                    <a:pt x="7141" y="21600"/>
                    <a:pt x="6315" y="21600"/>
                  </a:cubicBezTo>
                  <a:cubicBezTo>
                    <a:pt x="5396" y="21600"/>
                    <a:pt x="4510" y="21482"/>
                    <a:pt x="3686" y="21251"/>
                  </a:cubicBezTo>
                  <a:cubicBezTo>
                    <a:pt x="2090" y="20802"/>
                    <a:pt x="908" y="19953"/>
                    <a:pt x="358" y="18858"/>
                  </a:cubicBezTo>
                  <a:cubicBezTo>
                    <a:pt x="122" y="18382"/>
                    <a:pt x="0" y="17877"/>
                    <a:pt x="0" y="17354"/>
                  </a:cubicBezTo>
                  <a:cubicBezTo>
                    <a:pt x="0" y="16815"/>
                    <a:pt x="117" y="16269"/>
                    <a:pt x="344" y="15728"/>
                  </a:cubicBezTo>
                  <a:cubicBezTo>
                    <a:pt x="1219" y="13652"/>
                    <a:pt x="3526" y="12256"/>
                    <a:pt x="6079" y="12256"/>
                  </a:cubicBezTo>
                  <a:cubicBezTo>
                    <a:pt x="6106" y="12256"/>
                    <a:pt x="6130" y="12256"/>
                    <a:pt x="6152" y="12256"/>
                  </a:cubicBezTo>
                  <a:cubicBezTo>
                    <a:pt x="5946" y="11848"/>
                    <a:pt x="5843" y="11429"/>
                    <a:pt x="5843" y="10984"/>
                  </a:cubicBezTo>
                  <a:cubicBezTo>
                    <a:pt x="5843" y="10764"/>
                    <a:pt x="5870" y="10538"/>
                    <a:pt x="5924" y="10311"/>
                  </a:cubicBezTo>
                  <a:cubicBezTo>
                    <a:pt x="3244" y="10243"/>
                    <a:pt x="1238" y="8057"/>
                    <a:pt x="1238" y="5179"/>
                  </a:cubicBezTo>
                  <a:cubicBezTo>
                    <a:pt x="1238" y="3144"/>
                    <a:pt x="2699" y="1162"/>
                    <a:pt x="4786" y="362"/>
                  </a:cubicBezTo>
                  <a:cubicBezTo>
                    <a:pt x="5412" y="121"/>
                    <a:pt x="6049" y="0"/>
                    <a:pt x="6675" y="0"/>
                  </a:cubicBezTo>
                  <a:lnTo>
                    <a:pt x="12404" y="0"/>
                  </a:lnTo>
                  <a:cubicBezTo>
                    <a:pt x="12599" y="0"/>
                    <a:pt x="12772" y="139"/>
                    <a:pt x="12833" y="347"/>
                  </a:cubicBezTo>
                  <a:cubicBezTo>
                    <a:pt x="12895" y="553"/>
                    <a:pt x="12827" y="781"/>
                    <a:pt x="12670" y="907"/>
                  </a:cubicBezTo>
                  <a:cubicBezTo>
                    <a:pt x="12670" y="907"/>
                    <a:pt x="12670" y="907"/>
                    <a:pt x="12670" y="907"/>
                  </a:cubicBezTo>
                  <a:close/>
                  <a:moveTo>
                    <a:pt x="21151" y="10807"/>
                  </a:moveTo>
                  <a:lnTo>
                    <a:pt x="17892" y="10807"/>
                  </a:lnTo>
                  <a:lnTo>
                    <a:pt x="17892" y="14433"/>
                  </a:lnTo>
                  <a:cubicBezTo>
                    <a:pt x="17892" y="14711"/>
                    <a:pt x="17691" y="14934"/>
                    <a:pt x="17443" y="14934"/>
                  </a:cubicBezTo>
                  <a:lnTo>
                    <a:pt x="16515" y="14934"/>
                  </a:lnTo>
                  <a:cubicBezTo>
                    <a:pt x="16266" y="14934"/>
                    <a:pt x="16063" y="14711"/>
                    <a:pt x="16063" y="14433"/>
                  </a:cubicBezTo>
                  <a:lnTo>
                    <a:pt x="16063" y="10807"/>
                  </a:lnTo>
                  <a:lnTo>
                    <a:pt x="12808" y="10807"/>
                  </a:lnTo>
                  <a:cubicBezTo>
                    <a:pt x="12559" y="10807"/>
                    <a:pt x="12355" y="10582"/>
                    <a:pt x="12355" y="10305"/>
                  </a:cubicBezTo>
                  <a:lnTo>
                    <a:pt x="12355" y="9273"/>
                  </a:lnTo>
                  <a:cubicBezTo>
                    <a:pt x="12355" y="8994"/>
                    <a:pt x="12559" y="8769"/>
                    <a:pt x="12808" y="8769"/>
                  </a:cubicBezTo>
                  <a:lnTo>
                    <a:pt x="16063" y="8769"/>
                  </a:lnTo>
                  <a:lnTo>
                    <a:pt x="16063" y="5144"/>
                  </a:lnTo>
                  <a:cubicBezTo>
                    <a:pt x="16063" y="4869"/>
                    <a:pt x="16266" y="4643"/>
                    <a:pt x="16515" y="4643"/>
                  </a:cubicBezTo>
                  <a:lnTo>
                    <a:pt x="17443" y="4643"/>
                  </a:lnTo>
                  <a:cubicBezTo>
                    <a:pt x="17691" y="4643"/>
                    <a:pt x="17892" y="4869"/>
                    <a:pt x="17892" y="5144"/>
                  </a:cubicBezTo>
                  <a:lnTo>
                    <a:pt x="17892" y="8769"/>
                  </a:lnTo>
                  <a:lnTo>
                    <a:pt x="21151" y="8769"/>
                  </a:lnTo>
                  <a:cubicBezTo>
                    <a:pt x="21396" y="8769"/>
                    <a:pt x="21600" y="8994"/>
                    <a:pt x="21600" y="9273"/>
                  </a:cubicBezTo>
                  <a:lnTo>
                    <a:pt x="21600" y="10305"/>
                  </a:lnTo>
                  <a:cubicBezTo>
                    <a:pt x="21600" y="10582"/>
                    <a:pt x="21396" y="10807"/>
                    <a:pt x="21151" y="10807"/>
                  </a:cubicBezTo>
                  <a:cubicBezTo>
                    <a:pt x="21151" y="10807"/>
                    <a:pt x="21151" y="10807"/>
                    <a:pt x="21151" y="10807"/>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246" name="Shape 34247"/>
            <p:cNvSpPr/>
            <p:nvPr/>
          </p:nvSpPr>
          <p:spPr>
            <a:xfrm>
              <a:off x="623217" y="3013655"/>
              <a:ext cx="110757" cy="116708"/>
            </a:xfrm>
            <a:custGeom>
              <a:avLst/>
              <a:gdLst/>
              <a:ahLst/>
              <a:cxnLst>
                <a:cxn ang="0">
                  <a:pos x="wd2" y="hd2"/>
                </a:cxn>
                <a:cxn ang="5400000">
                  <a:pos x="wd2" y="hd2"/>
                </a:cxn>
                <a:cxn ang="10800000">
                  <a:pos x="wd2" y="hd2"/>
                </a:cxn>
                <a:cxn ang="16200000">
                  <a:pos x="wd2" y="hd2"/>
                </a:cxn>
              </a:cxnLst>
              <a:rect l="0" t="0" r="r" b="b"/>
              <a:pathLst>
                <a:path w="21600" h="21600" extrusionOk="0">
                  <a:moveTo>
                    <a:pt x="10800" y="14657"/>
                  </a:moveTo>
                  <a:cubicBezTo>
                    <a:pt x="8670" y="14657"/>
                    <a:pt x="6943" y="12930"/>
                    <a:pt x="6943" y="10800"/>
                  </a:cubicBezTo>
                  <a:cubicBezTo>
                    <a:pt x="6943" y="8670"/>
                    <a:pt x="8670" y="6943"/>
                    <a:pt x="10800" y="6943"/>
                  </a:cubicBezTo>
                  <a:cubicBezTo>
                    <a:pt x="12930" y="6943"/>
                    <a:pt x="14657" y="8670"/>
                    <a:pt x="14657" y="10800"/>
                  </a:cubicBezTo>
                  <a:cubicBezTo>
                    <a:pt x="14657" y="12930"/>
                    <a:pt x="12930" y="14657"/>
                    <a:pt x="10800" y="14657"/>
                  </a:cubicBezTo>
                  <a:close/>
                  <a:moveTo>
                    <a:pt x="20016" y="9930"/>
                  </a:moveTo>
                  <a:cubicBezTo>
                    <a:pt x="21001" y="9522"/>
                    <a:pt x="21600" y="9257"/>
                    <a:pt x="21600" y="9257"/>
                  </a:cubicBezTo>
                  <a:lnTo>
                    <a:pt x="20829" y="6171"/>
                  </a:lnTo>
                  <a:cubicBezTo>
                    <a:pt x="20829" y="6171"/>
                    <a:pt x="20119" y="6283"/>
                    <a:pt x="18990" y="6492"/>
                  </a:cubicBezTo>
                  <a:cubicBezTo>
                    <a:pt x="18430" y="5424"/>
                    <a:pt x="17677" y="4501"/>
                    <a:pt x="16789" y="3749"/>
                  </a:cubicBezTo>
                  <a:cubicBezTo>
                    <a:pt x="17377" y="2418"/>
                    <a:pt x="17743" y="1543"/>
                    <a:pt x="17743" y="1543"/>
                  </a:cubicBezTo>
                  <a:lnTo>
                    <a:pt x="14657" y="0"/>
                  </a:lnTo>
                  <a:cubicBezTo>
                    <a:pt x="14657" y="0"/>
                    <a:pt x="14156" y="750"/>
                    <a:pt x="13405" y="1922"/>
                  </a:cubicBezTo>
                  <a:cubicBezTo>
                    <a:pt x="12297" y="1595"/>
                    <a:pt x="11120" y="1470"/>
                    <a:pt x="9929" y="1584"/>
                  </a:cubicBezTo>
                  <a:cubicBezTo>
                    <a:pt x="9522" y="599"/>
                    <a:pt x="9257" y="0"/>
                    <a:pt x="9257" y="0"/>
                  </a:cubicBezTo>
                  <a:lnTo>
                    <a:pt x="6171" y="771"/>
                  </a:lnTo>
                  <a:cubicBezTo>
                    <a:pt x="6171" y="771"/>
                    <a:pt x="6283" y="1481"/>
                    <a:pt x="6492" y="2610"/>
                  </a:cubicBezTo>
                  <a:cubicBezTo>
                    <a:pt x="5420" y="3172"/>
                    <a:pt x="4494" y="3929"/>
                    <a:pt x="3740" y="4821"/>
                  </a:cubicBezTo>
                  <a:cubicBezTo>
                    <a:pt x="2414" y="4227"/>
                    <a:pt x="1543" y="3857"/>
                    <a:pt x="1543" y="3857"/>
                  </a:cubicBezTo>
                  <a:lnTo>
                    <a:pt x="0" y="6943"/>
                  </a:lnTo>
                  <a:cubicBezTo>
                    <a:pt x="0" y="6943"/>
                    <a:pt x="748" y="7450"/>
                    <a:pt x="1919" y="8207"/>
                  </a:cubicBezTo>
                  <a:cubicBezTo>
                    <a:pt x="1595" y="9313"/>
                    <a:pt x="1471" y="10485"/>
                    <a:pt x="1584" y="11672"/>
                  </a:cubicBezTo>
                  <a:cubicBezTo>
                    <a:pt x="599" y="12078"/>
                    <a:pt x="0" y="12343"/>
                    <a:pt x="0" y="12343"/>
                  </a:cubicBezTo>
                  <a:lnTo>
                    <a:pt x="771" y="15429"/>
                  </a:lnTo>
                  <a:cubicBezTo>
                    <a:pt x="771" y="15429"/>
                    <a:pt x="1480" y="15317"/>
                    <a:pt x="2609" y="15107"/>
                  </a:cubicBezTo>
                  <a:cubicBezTo>
                    <a:pt x="3172" y="16179"/>
                    <a:pt x="3928" y="17106"/>
                    <a:pt x="4820" y="17860"/>
                  </a:cubicBezTo>
                  <a:cubicBezTo>
                    <a:pt x="4227" y="19186"/>
                    <a:pt x="3857" y="20057"/>
                    <a:pt x="3857" y="20057"/>
                  </a:cubicBezTo>
                  <a:lnTo>
                    <a:pt x="6943" y="21600"/>
                  </a:lnTo>
                  <a:cubicBezTo>
                    <a:pt x="6943" y="21600"/>
                    <a:pt x="7449" y="20852"/>
                    <a:pt x="8206" y="19681"/>
                  </a:cubicBezTo>
                  <a:cubicBezTo>
                    <a:pt x="9312" y="20005"/>
                    <a:pt x="10485" y="20129"/>
                    <a:pt x="11672" y="20016"/>
                  </a:cubicBezTo>
                  <a:cubicBezTo>
                    <a:pt x="12078" y="21001"/>
                    <a:pt x="12343" y="21600"/>
                    <a:pt x="12343" y="21600"/>
                  </a:cubicBezTo>
                  <a:lnTo>
                    <a:pt x="15429" y="20829"/>
                  </a:lnTo>
                  <a:cubicBezTo>
                    <a:pt x="15429" y="20829"/>
                    <a:pt x="15317" y="20120"/>
                    <a:pt x="15107" y="18991"/>
                  </a:cubicBezTo>
                  <a:cubicBezTo>
                    <a:pt x="16176" y="18431"/>
                    <a:pt x="17099" y="17676"/>
                    <a:pt x="17852" y="16788"/>
                  </a:cubicBezTo>
                  <a:cubicBezTo>
                    <a:pt x="19183" y="17377"/>
                    <a:pt x="20057" y="17743"/>
                    <a:pt x="20057" y="17743"/>
                  </a:cubicBezTo>
                  <a:lnTo>
                    <a:pt x="21600" y="14657"/>
                  </a:lnTo>
                  <a:cubicBezTo>
                    <a:pt x="21600" y="14657"/>
                    <a:pt x="20851" y="14156"/>
                    <a:pt x="19678" y="13405"/>
                  </a:cubicBezTo>
                  <a:cubicBezTo>
                    <a:pt x="20005" y="12296"/>
                    <a:pt x="20130" y="11120"/>
                    <a:pt x="20016" y="9930"/>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247" name="Shape 34248"/>
            <p:cNvSpPr/>
            <p:nvPr/>
          </p:nvSpPr>
          <p:spPr>
            <a:xfrm>
              <a:off x="764541" y="2820145"/>
              <a:ext cx="81924" cy="80919"/>
            </a:xfrm>
            <a:custGeom>
              <a:avLst/>
              <a:gdLst/>
              <a:ahLst/>
              <a:cxnLst>
                <a:cxn ang="0">
                  <a:pos x="wd2" y="hd2"/>
                </a:cxn>
                <a:cxn ang="5400000">
                  <a:pos x="wd2" y="hd2"/>
                </a:cxn>
                <a:cxn ang="10800000">
                  <a:pos x="wd2" y="hd2"/>
                </a:cxn>
                <a:cxn ang="16200000">
                  <a:pos x="wd2" y="hd2"/>
                </a:cxn>
              </a:cxnLst>
              <a:rect l="0" t="0" r="r" b="b"/>
              <a:pathLst>
                <a:path w="21600" h="21600" extrusionOk="0">
                  <a:moveTo>
                    <a:pt x="8648" y="5409"/>
                  </a:moveTo>
                  <a:cubicBezTo>
                    <a:pt x="8423" y="3519"/>
                    <a:pt x="7212" y="1948"/>
                    <a:pt x="5946" y="1906"/>
                  </a:cubicBezTo>
                  <a:lnTo>
                    <a:pt x="5894" y="1906"/>
                  </a:lnTo>
                  <a:cubicBezTo>
                    <a:pt x="5447" y="1906"/>
                    <a:pt x="5049" y="2111"/>
                    <a:pt x="4743" y="2498"/>
                  </a:cubicBezTo>
                  <a:cubicBezTo>
                    <a:pt x="4271" y="3097"/>
                    <a:pt x="4073" y="4045"/>
                    <a:pt x="4198" y="5100"/>
                  </a:cubicBezTo>
                  <a:cubicBezTo>
                    <a:pt x="4418" y="6988"/>
                    <a:pt x="5656" y="8619"/>
                    <a:pt x="6897" y="8662"/>
                  </a:cubicBezTo>
                  <a:lnTo>
                    <a:pt x="6916" y="8662"/>
                  </a:lnTo>
                  <a:cubicBezTo>
                    <a:pt x="7385" y="8662"/>
                    <a:pt x="7778" y="8457"/>
                    <a:pt x="8085" y="8070"/>
                  </a:cubicBezTo>
                  <a:cubicBezTo>
                    <a:pt x="8561" y="7463"/>
                    <a:pt x="8773" y="6468"/>
                    <a:pt x="8648" y="5409"/>
                  </a:cubicBezTo>
                  <a:cubicBezTo>
                    <a:pt x="8648" y="5409"/>
                    <a:pt x="8648" y="5409"/>
                    <a:pt x="8648" y="5409"/>
                  </a:cubicBezTo>
                  <a:close/>
                  <a:moveTo>
                    <a:pt x="2967" y="16668"/>
                  </a:moveTo>
                  <a:cubicBezTo>
                    <a:pt x="2967" y="18299"/>
                    <a:pt x="4433" y="19576"/>
                    <a:pt x="6303" y="19576"/>
                  </a:cubicBezTo>
                  <a:cubicBezTo>
                    <a:pt x="8773" y="19576"/>
                    <a:pt x="10022" y="18631"/>
                    <a:pt x="10022" y="16763"/>
                  </a:cubicBezTo>
                  <a:cubicBezTo>
                    <a:pt x="10022" y="16587"/>
                    <a:pt x="10003" y="16402"/>
                    <a:pt x="9965" y="16220"/>
                  </a:cubicBezTo>
                  <a:cubicBezTo>
                    <a:pt x="9800" y="15495"/>
                    <a:pt x="9201" y="15043"/>
                    <a:pt x="8298" y="14355"/>
                  </a:cubicBezTo>
                  <a:cubicBezTo>
                    <a:pt x="8173" y="14263"/>
                    <a:pt x="8044" y="14164"/>
                    <a:pt x="7911" y="14063"/>
                  </a:cubicBezTo>
                  <a:cubicBezTo>
                    <a:pt x="7520" y="13931"/>
                    <a:pt x="7106" y="13857"/>
                    <a:pt x="6683" y="13855"/>
                  </a:cubicBezTo>
                  <a:lnTo>
                    <a:pt x="6629" y="13852"/>
                  </a:lnTo>
                  <a:cubicBezTo>
                    <a:pt x="4680" y="13852"/>
                    <a:pt x="2967" y="15167"/>
                    <a:pt x="2967" y="16668"/>
                  </a:cubicBezTo>
                  <a:cubicBezTo>
                    <a:pt x="2967" y="16668"/>
                    <a:pt x="2967" y="16668"/>
                    <a:pt x="2967" y="16668"/>
                  </a:cubicBezTo>
                  <a:close/>
                  <a:moveTo>
                    <a:pt x="12670" y="907"/>
                  </a:moveTo>
                  <a:lnTo>
                    <a:pt x="11388" y="1940"/>
                  </a:lnTo>
                  <a:cubicBezTo>
                    <a:pt x="11312" y="2002"/>
                    <a:pt x="11218" y="2035"/>
                    <a:pt x="11123" y="2035"/>
                  </a:cubicBezTo>
                  <a:lnTo>
                    <a:pt x="10665" y="2035"/>
                  </a:lnTo>
                  <a:cubicBezTo>
                    <a:pt x="11255" y="2824"/>
                    <a:pt x="11605" y="3949"/>
                    <a:pt x="11605" y="5219"/>
                  </a:cubicBezTo>
                  <a:cubicBezTo>
                    <a:pt x="11605" y="6615"/>
                    <a:pt x="10968" y="7937"/>
                    <a:pt x="9814" y="8945"/>
                  </a:cubicBezTo>
                  <a:cubicBezTo>
                    <a:pt x="8922" y="9717"/>
                    <a:pt x="8887" y="9931"/>
                    <a:pt x="8887" y="10374"/>
                  </a:cubicBezTo>
                  <a:cubicBezTo>
                    <a:pt x="8897" y="10617"/>
                    <a:pt x="9521" y="11409"/>
                    <a:pt x="10204" y="11949"/>
                  </a:cubicBezTo>
                  <a:cubicBezTo>
                    <a:pt x="11803" y="13208"/>
                    <a:pt x="12396" y="14441"/>
                    <a:pt x="12396" y="16503"/>
                  </a:cubicBezTo>
                  <a:cubicBezTo>
                    <a:pt x="12396" y="18652"/>
                    <a:pt x="10930" y="20513"/>
                    <a:pt x="8659" y="21248"/>
                  </a:cubicBezTo>
                  <a:cubicBezTo>
                    <a:pt x="7930" y="21482"/>
                    <a:pt x="7141" y="21600"/>
                    <a:pt x="6315" y="21600"/>
                  </a:cubicBezTo>
                  <a:cubicBezTo>
                    <a:pt x="5396" y="21600"/>
                    <a:pt x="4510" y="21482"/>
                    <a:pt x="3686" y="21251"/>
                  </a:cubicBezTo>
                  <a:cubicBezTo>
                    <a:pt x="2090" y="20802"/>
                    <a:pt x="908" y="19953"/>
                    <a:pt x="358" y="18858"/>
                  </a:cubicBezTo>
                  <a:cubicBezTo>
                    <a:pt x="122" y="18382"/>
                    <a:pt x="0" y="17877"/>
                    <a:pt x="0" y="17354"/>
                  </a:cubicBezTo>
                  <a:cubicBezTo>
                    <a:pt x="0" y="16815"/>
                    <a:pt x="117" y="16269"/>
                    <a:pt x="344" y="15728"/>
                  </a:cubicBezTo>
                  <a:cubicBezTo>
                    <a:pt x="1219" y="13652"/>
                    <a:pt x="3526" y="12256"/>
                    <a:pt x="6079" y="12256"/>
                  </a:cubicBezTo>
                  <a:cubicBezTo>
                    <a:pt x="6106" y="12256"/>
                    <a:pt x="6130" y="12256"/>
                    <a:pt x="6152" y="12256"/>
                  </a:cubicBezTo>
                  <a:cubicBezTo>
                    <a:pt x="5946" y="11848"/>
                    <a:pt x="5843" y="11429"/>
                    <a:pt x="5843" y="10984"/>
                  </a:cubicBezTo>
                  <a:cubicBezTo>
                    <a:pt x="5843" y="10764"/>
                    <a:pt x="5870" y="10538"/>
                    <a:pt x="5924" y="10311"/>
                  </a:cubicBezTo>
                  <a:cubicBezTo>
                    <a:pt x="3244" y="10243"/>
                    <a:pt x="1238" y="8057"/>
                    <a:pt x="1238" y="5179"/>
                  </a:cubicBezTo>
                  <a:cubicBezTo>
                    <a:pt x="1238" y="3144"/>
                    <a:pt x="2699" y="1162"/>
                    <a:pt x="4786" y="362"/>
                  </a:cubicBezTo>
                  <a:cubicBezTo>
                    <a:pt x="5412" y="121"/>
                    <a:pt x="6049" y="0"/>
                    <a:pt x="6675" y="0"/>
                  </a:cubicBezTo>
                  <a:lnTo>
                    <a:pt x="12404" y="0"/>
                  </a:lnTo>
                  <a:cubicBezTo>
                    <a:pt x="12599" y="0"/>
                    <a:pt x="12772" y="139"/>
                    <a:pt x="12833" y="347"/>
                  </a:cubicBezTo>
                  <a:cubicBezTo>
                    <a:pt x="12895" y="553"/>
                    <a:pt x="12827" y="781"/>
                    <a:pt x="12670" y="907"/>
                  </a:cubicBezTo>
                  <a:cubicBezTo>
                    <a:pt x="12670" y="907"/>
                    <a:pt x="12670" y="907"/>
                    <a:pt x="12670" y="907"/>
                  </a:cubicBezTo>
                  <a:close/>
                  <a:moveTo>
                    <a:pt x="21151" y="10807"/>
                  </a:moveTo>
                  <a:lnTo>
                    <a:pt x="17892" y="10807"/>
                  </a:lnTo>
                  <a:lnTo>
                    <a:pt x="17892" y="14433"/>
                  </a:lnTo>
                  <a:cubicBezTo>
                    <a:pt x="17892" y="14711"/>
                    <a:pt x="17691" y="14934"/>
                    <a:pt x="17443" y="14934"/>
                  </a:cubicBezTo>
                  <a:lnTo>
                    <a:pt x="16515" y="14934"/>
                  </a:lnTo>
                  <a:cubicBezTo>
                    <a:pt x="16266" y="14934"/>
                    <a:pt x="16063" y="14711"/>
                    <a:pt x="16063" y="14433"/>
                  </a:cubicBezTo>
                  <a:lnTo>
                    <a:pt x="16063" y="10807"/>
                  </a:lnTo>
                  <a:lnTo>
                    <a:pt x="12808" y="10807"/>
                  </a:lnTo>
                  <a:cubicBezTo>
                    <a:pt x="12559" y="10807"/>
                    <a:pt x="12355" y="10582"/>
                    <a:pt x="12355" y="10305"/>
                  </a:cubicBezTo>
                  <a:lnTo>
                    <a:pt x="12355" y="9273"/>
                  </a:lnTo>
                  <a:cubicBezTo>
                    <a:pt x="12355" y="8994"/>
                    <a:pt x="12559" y="8769"/>
                    <a:pt x="12808" y="8769"/>
                  </a:cubicBezTo>
                  <a:lnTo>
                    <a:pt x="16063" y="8769"/>
                  </a:lnTo>
                  <a:lnTo>
                    <a:pt x="16063" y="5144"/>
                  </a:lnTo>
                  <a:cubicBezTo>
                    <a:pt x="16063" y="4869"/>
                    <a:pt x="16266" y="4643"/>
                    <a:pt x="16515" y="4643"/>
                  </a:cubicBezTo>
                  <a:lnTo>
                    <a:pt x="17443" y="4643"/>
                  </a:lnTo>
                  <a:cubicBezTo>
                    <a:pt x="17691" y="4643"/>
                    <a:pt x="17892" y="4869"/>
                    <a:pt x="17892" y="5144"/>
                  </a:cubicBezTo>
                  <a:lnTo>
                    <a:pt x="17892" y="8769"/>
                  </a:lnTo>
                  <a:lnTo>
                    <a:pt x="21151" y="8769"/>
                  </a:lnTo>
                  <a:cubicBezTo>
                    <a:pt x="21396" y="8769"/>
                    <a:pt x="21600" y="8994"/>
                    <a:pt x="21600" y="9273"/>
                  </a:cubicBezTo>
                  <a:lnTo>
                    <a:pt x="21600" y="10305"/>
                  </a:lnTo>
                  <a:cubicBezTo>
                    <a:pt x="21600" y="10582"/>
                    <a:pt x="21396" y="10807"/>
                    <a:pt x="21151" y="10807"/>
                  </a:cubicBezTo>
                  <a:cubicBezTo>
                    <a:pt x="21151" y="10807"/>
                    <a:pt x="21151" y="10807"/>
                    <a:pt x="21151" y="10807"/>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248" name="Shape 34249"/>
            <p:cNvSpPr/>
            <p:nvPr/>
          </p:nvSpPr>
          <p:spPr>
            <a:xfrm>
              <a:off x="737004" y="2915604"/>
              <a:ext cx="112012" cy="158801"/>
            </a:xfrm>
            <a:custGeom>
              <a:avLst/>
              <a:gdLst/>
              <a:ahLst/>
              <a:cxnLst>
                <a:cxn ang="0">
                  <a:pos x="wd2" y="hd2"/>
                </a:cxn>
                <a:cxn ang="5400000">
                  <a:pos x="wd2" y="hd2"/>
                </a:cxn>
                <a:cxn ang="10800000">
                  <a:pos x="wd2" y="hd2"/>
                </a:cxn>
                <a:cxn ang="16200000">
                  <a:pos x="wd2" y="hd2"/>
                </a:cxn>
              </a:cxnLst>
              <a:rect l="0" t="0" r="r" b="b"/>
              <a:pathLst>
                <a:path w="21600" h="21600" extrusionOk="0">
                  <a:moveTo>
                    <a:pt x="0" y="1289"/>
                  </a:moveTo>
                  <a:lnTo>
                    <a:pt x="7526" y="11318"/>
                  </a:lnTo>
                  <a:lnTo>
                    <a:pt x="10639" y="10027"/>
                  </a:lnTo>
                  <a:lnTo>
                    <a:pt x="6735" y="4831"/>
                  </a:lnTo>
                  <a:cubicBezTo>
                    <a:pt x="7186" y="4822"/>
                    <a:pt x="7638" y="4734"/>
                    <a:pt x="8042" y="4542"/>
                  </a:cubicBezTo>
                  <a:cubicBezTo>
                    <a:pt x="8843" y="4160"/>
                    <a:pt x="9286" y="3488"/>
                    <a:pt x="9338" y="2779"/>
                  </a:cubicBezTo>
                  <a:cubicBezTo>
                    <a:pt x="9343" y="2717"/>
                    <a:pt x="9344" y="2654"/>
                    <a:pt x="9343" y="2591"/>
                  </a:cubicBezTo>
                  <a:cubicBezTo>
                    <a:pt x="10859" y="2532"/>
                    <a:pt x="12290" y="2713"/>
                    <a:pt x="13557" y="3159"/>
                  </a:cubicBezTo>
                  <a:cubicBezTo>
                    <a:pt x="15647" y="3894"/>
                    <a:pt x="17171" y="5277"/>
                    <a:pt x="17964" y="7158"/>
                  </a:cubicBezTo>
                  <a:cubicBezTo>
                    <a:pt x="19200" y="10089"/>
                    <a:pt x="17878" y="13269"/>
                    <a:pt x="14770" y="15143"/>
                  </a:cubicBezTo>
                  <a:lnTo>
                    <a:pt x="13545" y="13629"/>
                  </a:lnTo>
                  <a:lnTo>
                    <a:pt x="15711" y="12662"/>
                  </a:lnTo>
                  <a:lnTo>
                    <a:pt x="15100" y="11906"/>
                  </a:lnTo>
                  <a:lnTo>
                    <a:pt x="7202" y="15433"/>
                  </a:lnTo>
                  <a:lnTo>
                    <a:pt x="7813" y="16189"/>
                  </a:lnTo>
                  <a:lnTo>
                    <a:pt x="9983" y="15220"/>
                  </a:lnTo>
                  <a:lnTo>
                    <a:pt x="11972" y="17680"/>
                  </a:lnTo>
                  <a:lnTo>
                    <a:pt x="7432" y="19708"/>
                  </a:lnTo>
                  <a:lnTo>
                    <a:pt x="8961" y="21600"/>
                  </a:lnTo>
                  <a:lnTo>
                    <a:pt x="21600" y="15956"/>
                  </a:lnTo>
                  <a:lnTo>
                    <a:pt x="20070" y="14064"/>
                  </a:lnTo>
                  <a:lnTo>
                    <a:pt x="16905" y="15477"/>
                  </a:lnTo>
                  <a:cubicBezTo>
                    <a:pt x="19819" y="13226"/>
                    <a:pt x="20973" y="9873"/>
                    <a:pt x="19662" y="6762"/>
                  </a:cubicBezTo>
                  <a:cubicBezTo>
                    <a:pt x="18716" y="4520"/>
                    <a:pt x="16868" y="2861"/>
                    <a:pt x="14317" y="1964"/>
                  </a:cubicBezTo>
                  <a:cubicBezTo>
                    <a:pt x="12625" y="1368"/>
                    <a:pt x="10722" y="1151"/>
                    <a:pt x="8713" y="1295"/>
                  </a:cubicBezTo>
                  <a:cubicBezTo>
                    <a:pt x="7813" y="536"/>
                    <a:pt x="6285" y="336"/>
                    <a:pt x="5078" y="875"/>
                  </a:cubicBezTo>
                  <a:cubicBezTo>
                    <a:pt x="4725" y="1032"/>
                    <a:pt x="4440" y="1236"/>
                    <a:pt x="4217" y="1471"/>
                  </a:cubicBezTo>
                  <a:lnTo>
                    <a:pt x="3109" y="0"/>
                  </a:lnTo>
                  <a:lnTo>
                    <a:pt x="0" y="1289"/>
                  </a:lnTo>
                  <a:close/>
                  <a:moveTo>
                    <a:pt x="5994" y="2008"/>
                  </a:moveTo>
                  <a:cubicBezTo>
                    <a:pt x="6453" y="1798"/>
                    <a:pt x="7049" y="1856"/>
                    <a:pt x="7404" y="2156"/>
                  </a:cubicBezTo>
                  <a:cubicBezTo>
                    <a:pt x="7771" y="2467"/>
                    <a:pt x="7762" y="2932"/>
                    <a:pt x="7387" y="3235"/>
                  </a:cubicBezTo>
                  <a:cubicBezTo>
                    <a:pt x="7313" y="3300"/>
                    <a:pt x="7226" y="3359"/>
                    <a:pt x="7123" y="3405"/>
                  </a:cubicBezTo>
                  <a:cubicBezTo>
                    <a:pt x="6605" y="3637"/>
                    <a:pt x="5928" y="3511"/>
                    <a:pt x="5619" y="3126"/>
                  </a:cubicBezTo>
                  <a:cubicBezTo>
                    <a:pt x="5309" y="2742"/>
                    <a:pt x="5480" y="2244"/>
                    <a:pt x="5994" y="2008"/>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249" name="Shape 34250"/>
            <p:cNvSpPr/>
            <p:nvPr/>
          </p:nvSpPr>
          <p:spPr>
            <a:xfrm>
              <a:off x="853221" y="3079549"/>
              <a:ext cx="67202" cy="91377"/>
            </a:xfrm>
            <a:custGeom>
              <a:avLst/>
              <a:gdLst/>
              <a:ahLst/>
              <a:cxnLst>
                <a:cxn ang="0">
                  <a:pos x="wd2" y="hd2"/>
                </a:cxn>
                <a:cxn ang="5400000">
                  <a:pos x="wd2" y="hd2"/>
                </a:cxn>
                <a:cxn ang="10800000">
                  <a:pos x="wd2" y="hd2"/>
                </a:cxn>
                <a:cxn ang="16200000">
                  <a:pos x="wd2" y="hd2"/>
                </a:cxn>
              </a:cxnLst>
              <a:rect l="0" t="0" r="r" b="b"/>
              <a:pathLst>
                <a:path w="20935" h="21287" extrusionOk="0">
                  <a:moveTo>
                    <a:pt x="8719" y="13902"/>
                  </a:moveTo>
                  <a:cubicBezTo>
                    <a:pt x="8086" y="16090"/>
                    <a:pt x="7465" y="18199"/>
                    <a:pt x="6111" y="19862"/>
                  </a:cubicBezTo>
                  <a:cubicBezTo>
                    <a:pt x="5699" y="20370"/>
                    <a:pt x="5281" y="21012"/>
                    <a:pt x="4573" y="21287"/>
                  </a:cubicBezTo>
                  <a:cubicBezTo>
                    <a:pt x="3525" y="17039"/>
                    <a:pt x="5712" y="13464"/>
                    <a:pt x="6579" y="9893"/>
                  </a:cubicBezTo>
                  <a:cubicBezTo>
                    <a:pt x="5475" y="8121"/>
                    <a:pt x="6162" y="5116"/>
                    <a:pt x="8519" y="4777"/>
                  </a:cubicBezTo>
                  <a:cubicBezTo>
                    <a:pt x="11938" y="4282"/>
                    <a:pt x="11037" y="7536"/>
                    <a:pt x="10457" y="9049"/>
                  </a:cubicBezTo>
                  <a:cubicBezTo>
                    <a:pt x="10139" y="9877"/>
                    <a:pt x="9566" y="10671"/>
                    <a:pt x="9654" y="11581"/>
                  </a:cubicBezTo>
                  <a:cubicBezTo>
                    <a:pt x="9843" y="13499"/>
                    <a:pt x="12902" y="13622"/>
                    <a:pt x="14467" y="12636"/>
                  </a:cubicBezTo>
                  <a:cubicBezTo>
                    <a:pt x="16713" y="11223"/>
                    <a:pt x="17361" y="8494"/>
                    <a:pt x="17144" y="6253"/>
                  </a:cubicBezTo>
                  <a:cubicBezTo>
                    <a:pt x="16810" y="2840"/>
                    <a:pt x="11909" y="1143"/>
                    <a:pt x="7583" y="2508"/>
                  </a:cubicBezTo>
                  <a:cubicBezTo>
                    <a:pt x="5355" y="3211"/>
                    <a:pt x="3329" y="4827"/>
                    <a:pt x="3035" y="7202"/>
                  </a:cubicBezTo>
                  <a:cubicBezTo>
                    <a:pt x="2881" y="8453"/>
                    <a:pt x="3214" y="9451"/>
                    <a:pt x="3838" y="10156"/>
                  </a:cubicBezTo>
                  <a:cubicBezTo>
                    <a:pt x="3933" y="10263"/>
                    <a:pt x="4258" y="10453"/>
                    <a:pt x="4305" y="10738"/>
                  </a:cubicBezTo>
                  <a:cubicBezTo>
                    <a:pt x="4403" y="11316"/>
                    <a:pt x="3968" y="11940"/>
                    <a:pt x="3570" y="12371"/>
                  </a:cubicBezTo>
                  <a:cubicBezTo>
                    <a:pt x="1354" y="11867"/>
                    <a:pt x="210" y="10298"/>
                    <a:pt x="26" y="8311"/>
                  </a:cubicBezTo>
                  <a:cubicBezTo>
                    <a:pt x="-390" y="3790"/>
                    <a:pt x="4313" y="350"/>
                    <a:pt x="9854" y="29"/>
                  </a:cubicBezTo>
                  <a:cubicBezTo>
                    <a:pt x="15764" y="-313"/>
                    <a:pt x="20453" y="2380"/>
                    <a:pt x="20886" y="6306"/>
                  </a:cubicBezTo>
                  <a:cubicBezTo>
                    <a:pt x="21210" y="9225"/>
                    <a:pt x="19897" y="12163"/>
                    <a:pt x="17812" y="13743"/>
                  </a:cubicBezTo>
                  <a:cubicBezTo>
                    <a:pt x="16244" y="14931"/>
                    <a:pt x="12913" y="16092"/>
                    <a:pt x="10190" y="14957"/>
                  </a:cubicBezTo>
                  <a:cubicBezTo>
                    <a:pt x="9585" y="14704"/>
                    <a:pt x="9318" y="14397"/>
                    <a:pt x="8719" y="13902"/>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250" name="Shape 34251"/>
            <p:cNvSpPr/>
            <p:nvPr/>
          </p:nvSpPr>
          <p:spPr>
            <a:xfrm>
              <a:off x="707260" y="3107533"/>
              <a:ext cx="74524" cy="9073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307" y="15970"/>
                  </a:lnTo>
                  <a:lnTo>
                    <a:pt x="6112" y="19464"/>
                  </a:lnTo>
                  <a:cubicBezTo>
                    <a:pt x="6112" y="19464"/>
                    <a:pt x="0" y="21600"/>
                    <a:pt x="0" y="21600"/>
                  </a:cubicBezTo>
                  <a:close/>
                  <a:moveTo>
                    <a:pt x="6773" y="18782"/>
                  </a:moveTo>
                  <a:lnTo>
                    <a:pt x="1968" y="15288"/>
                  </a:lnTo>
                  <a:lnTo>
                    <a:pt x="13737" y="3150"/>
                  </a:lnTo>
                  <a:lnTo>
                    <a:pt x="18545" y="6642"/>
                  </a:lnTo>
                  <a:cubicBezTo>
                    <a:pt x="18545" y="6642"/>
                    <a:pt x="6773" y="18782"/>
                    <a:pt x="6773" y="18782"/>
                  </a:cubicBezTo>
                  <a:close/>
                  <a:moveTo>
                    <a:pt x="19218" y="5946"/>
                  </a:moveTo>
                  <a:lnTo>
                    <a:pt x="14411" y="2455"/>
                  </a:lnTo>
                  <a:lnTo>
                    <a:pt x="16792" y="0"/>
                  </a:lnTo>
                  <a:lnTo>
                    <a:pt x="21600" y="3492"/>
                  </a:lnTo>
                  <a:cubicBezTo>
                    <a:pt x="21600" y="3492"/>
                    <a:pt x="19218" y="5946"/>
                    <a:pt x="19218" y="5946"/>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251" name="Shape 34252"/>
            <p:cNvSpPr/>
            <p:nvPr/>
          </p:nvSpPr>
          <p:spPr>
            <a:xfrm>
              <a:off x="860700" y="3291296"/>
              <a:ext cx="108905" cy="78896"/>
            </a:xfrm>
            <a:custGeom>
              <a:avLst/>
              <a:gdLst/>
              <a:ahLst/>
              <a:cxnLst>
                <a:cxn ang="0">
                  <a:pos x="wd2" y="hd2"/>
                </a:cxn>
                <a:cxn ang="5400000">
                  <a:pos x="wd2" y="hd2"/>
                </a:cxn>
                <a:cxn ang="10800000">
                  <a:pos x="wd2" y="hd2"/>
                </a:cxn>
                <a:cxn ang="16200000">
                  <a:pos x="wd2" y="hd2"/>
                </a:cxn>
              </a:cxnLst>
              <a:rect l="0" t="0" r="r" b="b"/>
              <a:pathLst>
                <a:path w="21600" h="21600" extrusionOk="0">
                  <a:moveTo>
                    <a:pt x="14829" y="10800"/>
                  </a:moveTo>
                  <a:lnTo>
                    <a:pt x="14850" y="5891"/>
                  </a:lnTo>
                  <a:lnTo>
                    <a:pt x="18865" y="5891"/>
                  </a:lnTo>
                  <a:lnTo>
                    <a:pt x="20250" y="10800"/>
                  </a:lnTo>
                  <a:lnTo>
                    <a:pt x="14829" y="10800"/>
                  </a:lnTo>
                  <a:close/>
                  <a:moveTo>
                    <a:pt x="20250" y="5564"/>
                  </a:moveTo>
                  <a:cubicBezTo>
                    <a:pt x="19879" y="3856"/>
                    <a:pt x="18900" y="3919"/>
                    <a:pt x="18900" y="3919"/>
                  </a:cubicBezTo>
                  <a:lnTo>
                    <a:pt x="13495" y="3919"/>
                  </a:lnTo>
                  <a:lnTo>
                    <a:pt x="13495" y="18655"/>
                  </a:lnTo>
                  <a:lnTo>
                    <a:pt x="15525" y="18655"/>
                  </a:lnTo>
                  <a:cubicBezTo>
                    <a:pt x="15527" y="14736"/>
                    <a:pt x="16734" y="14727"/>
                    <a:pt x="18225" y="14728"/>
                  </a:cubicBezTo>
                  <a:cubicBezTo>
                    <a:pt x="19716" y="14728"/>
                    <a:pt x="20918" y="14757"/>
                    <a:pt x="20924" y="18655"/>
                  </a:cubicBezTo>
                  <a:lnTo>
                    <a:pt x="21600" y="18655"/>
                  </a:lnTo>
                  <a:lnTo>
                    <a:pt x="21600" y="10817"/>
                  </a:lnTo>
                  <a:cubicBezTo>
                    <a:pt x="21600" y="10817"/>
                    <a:pt x="20621" y="7272"/>
                    <a:pt x="20250" y="5564"/>
                  </a:cubicBezTo>
                  <a:close/>
                  <a:moveTo>
                    <a:pt x="12690" y="1964"/>
                  </a:moveTo>
                  <a:lnTo>
                    <a:pt x="12690" y="18655"/>
                  </a:lnTo>
                  <a:lnTo>
                    <a:pt x="6750" y="18655"/>
                  </a:lnTo>
                  <a:cubicBezTo>
                    <a:pt x="6750" y="14728"/>
                    <a:pt x="5541" y="14728"/>
                    <a:pt x="4050" y="14728"/>
                  </a:cubicBezTo>
                  <a:cubicBezTo>
                    <a:pt x="2559" y="14728"/>
                    <a:pt x="1350" y="14728"/>
                    <a:pt x="1350" y="18655"/>
                  </a:cubicBezTo>
                  <a:lnTo>
                    <a:pt x="0" y="18655"/>
                  </a:lnTo>
                  <a:lnTo>
                    <a:pt x="0" y="1964"/>
                  </a:lnTo>
                  <a:cubicBezTo>
                    <a:pt x="0" y="1421"/>
                    <a:pt x="151" y="931"/>
                    <a:pt x="395" y="575"/>
                  </a:cubicBezTo>
                  <a:cubicBezTo>
                    <a:pt x="640" y="220"/>
                    <a:pt x="977" y="0"/>
                    <a:pt x="1350" y="0"/>
                  </a:cubicBezTo>
                  <a:lnTo>
                    <a:pt x="11340" y="0"/>
                  </a:lnTo>
                  <a:cubicBezTo>
                    <a:pt x="11713" y="0"/>
                    <a:pt x="12050" y="220"/>
                    <a:pt x="12295" y="575"/>
                  </a:cubicBezTo>
                  <a:cubicBezTo>
                    <a:pt x="12539" y="931"/>
                    <a:pt x="12690" y="1421"/>
                    <a:pt x="12690" y="1964"/>
                  </a:cubicBezTo>
                  <a:close/>
                  <a:moveTo>
                    <a:pt x="4050" y="19636"/>
                  </a:moveTo>
                  <a:cubicBezTo>
                    <a:pt x="3677" y="19636"/>
                    <a:pt x="3375" y="19197"/>
                    <a:pt x="3375" y="18655"/>
                  </a:cubicBezTo>
                  <a:cubicBezTo>
                    <a:pt x="3375" y="18112"/>
                    <a:pt x="3677" y="17673"/>
                    <a:pt x="4050" y="17673"/>
                  </a:cubicBezTo>
                  <a:cubicBezTo>
                    <a:pt x="4423" y="17673"/>
                    <a:pt x="4725" y="18112"/>
                    <a:pt x="4725" y="18655"/>
                  </a:cubicBezTo>
                  <a:cubicBezTo>
                    <a:pt x="4725" y="19197"/>
                    <a:pt x="4423" y="19636"/>
                    <a:pt x="4050" y="19636"/>
                  </a:cubicBezTo>
                  <a:close/>
                  <a:moveTo>
                    <a:pt x="4050" y="15709"/>
                  </a:moveTo>
                  <a:cubicBezTo>
                    <a:pt x="2932" y="15709"/>
                    <a:pt x="2025" y="17028"/>
                    <a:pt x="2025" y="18655"/>
                  </a:cubicBezTo>
                  <a:cubicBezTo>
                    <a:pt x="2025" y="20281"/>
                    <a:pt x="2932" y="21600"/>
                    <a:pt x="4050" y="21600"/>
                  </a:cubicBezTo>
                  <a:cubicBezTo>
                    <a:pt x="5168" y="21600"/>
                    <a:pt x="6075" y="20281"/>
                    <a:pt x="6075" y="18655"/>
                  </a:cubicBezTo>
                  <a:cubicBezTo>
                    <a:pt x="6075" y="17028"/>
                    <a:pt x="5168" y="15709"/>
                    <a:pt x="4050" y="15709"/>
                  </a:cubicBezTo>
                  <a:close/>
                  <a:moveTo>
                    <a:pt x="18225" y="19636"/>
                  </a:moveTo>
                  <a:cubicBezTo>
                    <a:pt x="17852" y="19636"/>
                    <a:pt x="17550" y="19197"/>
                    <a:pt x="17550" y="18655"/>
                  </a:cubicBezTo>
                  <a:cubicBezTo>
                    <a:pt x="17550" y="18112"/>
                    <a:pt x="17852" y="17673"/>
                    <a:pt x="18225" y="17673"/>
                  </a:cubicBezTo>
                  <a:cubicBezTo>
                    <a:pt x="18598" y="17673"/>
                    <a:pt x="18900" y="18112"/>
                    <a:pt x="18900" y="18655"/>
                  </a:cubicBezTo>
                  <a:cubicBezTo>
                    <a:pt x="18900" y="19197"/>
                    <a:pt x="18598" y="19636"/>
                    <a:pt x="18225" y="19636"/>
                  </a:cubicBezTo>
                  <a:close/>
                  <a:moveTo>
                    <a:pt x="18225" y="15709"/>
                  </a:moveTo>
                  <a:cubicBezTo>
                    <a:pt x="17107" y="15709"/>
                    <a:pt x="16200" y="17028"/>
                    <a:pt x="16200" y="18655"/>
                  </a:cubicBezTo>
                  <a:cubicBezTo>
                    <a:pt x="16200" y="20281"/>
                    <a:pt x="17107" y="21600"/>
                    <a:pt x="18225" y="21600"/>
                  </a:cubicBezTo>
                  <a:cubicBezTo>
                    <a:pt x="19343" y="21600"/>
                    <a:pt x="20250" y="20281"/>
                    <a:pt x="20250" y="18655"/>
                  </a:cubicBezTo>
                  <a:cubicBezTo>
                    <a:pt x="20250" y="17028"/>
                    <a:pt x="19343" y="15709"/>
                    <a:pt x="18225" y="15709"/>
                  </a:cubicBezTo>
                  <a:close/>
                </a:path>
              </a:pathLst>
            </a:custGeom>
            <a:solidFill>
              <a:srgbClr val="D9D9D9"/>
            </a:solidFill>
            <a:ln w="12700" cap="flat">
              <a:noFill/>
              <a:miter lim="400000"/>
            </a:ln>
            <a:effectLst/>
          </p:spPr>
          <p:txBody>
            <a:bodyPr wrap="square" lIns="45719" tIns="45719" rIns="45719" bIns="45719" numCol="1" anchor="b">
              <a:noAutofit/>
            </a:bodyPr>
            <a:lstStyle/>
            <a:p>
              <a:pPr>
                <a:defRPr>
                  <a:latin typeface="Lato Light"/>
                  <a:ea typeface="Lato Light"/>
                  <a:cs typeface="Lato Light"/>
                  <a:sym typeface="Lato Light"/>
                </a:defRPr>
              </a:pPr>
              <a:endParaRPr/>
            </a:p>
          </p:txBody>
        </p:sp>
        <p:sp>
          <p:nvSpPr>
            <p:cNvPr id="252" name="Shape 34253"/>
            <p:cNvSpPr/>
            <p:nvPr/>
          </p:nvSpPr>
          <p:spPr>
            <a:xfrm rot="1920000">
              <a:off x="1094785" y="3238864"/>
              <a:ext cx="141495" cy="41409"/>
            </a:xfrm>
            <a:custGeom>
              <a:avLst/>
              <a:gdLst/>
              <a:ahLst/>
              <a:cxnLst>
                <a:cxn ang="0">
                  <a:pos x="wd2" y="hd2"/>
                </a:cxn>
                <a:cxn ang="5400000">
                  <a:pos x="wd2" y="hd2"/>
                </a:cxn>
                <a:cxn ang="10800000">
                  <a:pos x="wd2" y="hd2"/>
                </a:cxn>
                <a:cxn ang="16200000">
                  <a:pos x="wd2" y="hd2"/>
                </a:cxn>
              </a:cxnLst>
              <a:rect l="0" t="0" r="r" b="b"/>
              <a:pathLst>
                <a:path w="21600" h="21600" extrusionOk="0">
                  <a:moveTo>
                    <a:pt x="21600" y="14936"/>
                  </a:moveTo>
                  <a:lnTo>
                    <a:pt x="17631" y="5428"/>
                  </a:lnTo>
                  <a:lnTo>
                    <a:pt x="17241" y="21600"/>
                  </a:lnTo>
                  <a:cubicBezTo>
                    <a:pt x="17241" y="21600"/>
                    <a:pt x="21600" y="14936"/>
                    <a:pt x="21600" y="14936"/>
                  </a:cubicBezTo>
                  <a:close/>
                  <a:moveTo>
                    <a:pt x="16506" y="21368"/>
                  </a:moveTo>
                  <a:lnTo>
                    <a:pt x="16896" y="5196"/>
                  </a:lnTo>
                  <a:lnTo>
                    <a:pt x="3794" y="1071"/>
                  </a:lnTo>
                  <a:lnTo>
                    <a:pt x="3401" y="17243"/>
                  </a:lnTo>
                  <a:cubicBezTo>
                    <a:pt x="3401" y="17243"/>
                    <a:pt x="16506" y="21368"/>
                    <a:pt x="16506" y="21368"/>
                  </a:cubicBezTo>
                  <a:close/>
                  <a:moveTo>
                    <a:pt x="2651" y="17004"/>
                  </a:moveTo>
                  <a:lnTo>
                    <a:pt x="3043" y="832"/>
                  </a:lnTo>
                  <a:lnTo>
                    <a:pt x="393" y="0"/>
                  </a:lnTo>
                  <a:lnTo>
                    <a:pt x="0" y="16172"/>
                  </a:lnTo>
                  <a:cubicBezTo>
                    <a:pt x="0" y="16172"/>
                    <a:pt x="2651" y="17004"/>
                    <a:pt x="2651" y="17004"/>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253" name="Shape 34254"/>
            <p:cNvSpPr/>
            <p:nvPr/>
          </p:nvSpPr>
          <p:spPr>
            <a:xfrm>
              <a:off x="503959" y="828719"/>
              <a:ext cx="187686" cy="176756"/>
            </a:xfrm>
            <a:custGeom>
              <a:avLst/>
              <a:gdLst/>
              <a:ahLst/>
              <a:cxnLst>
                <a:cxn ang="0">
                  <a:pos x="wd2" y="hd2"/>
                </a:cxn>
                <a:cxn ang="5400000">
                  <a:pos x="wd2" y="hd2"/>
                </a:cxn>
                <a:cxn ang="10800000">
                  <a:pos x="wd2" y="hd2"/>
                </a:cxn>
                <a:cxn ang="16200000">
                  <a:pos x="wd2" y="hd2"/>
                </a:cxn>
              </a:cxnLst>
              <a:rect l="0" t="0" r="r" b="b"/>
              <a:pathLst>
                <a:path w="21600" h="21484" extrusionOk="0">
                  <a:moveTo>
                    <a:pt x="19415" y="16649"/>
                  </a:moveTo>
                  <a:cubicBezTo>
                    <a:pt x="20161" y="16995"/>
                    <a:pt x="20794" y="17015"/>
                    <a:pt x="20797" y="18016"/>
                  </a:cubicBezTo>
                  <a:lnTo>
                    <a:pt x="21600" y="21484"/>
                  </a:lnTo>
                  <a:lnTo>
                    <a:pt x="0" y="21484"/>
                  </a:lnTo>
                  <a:cubicBezTo>
                    <a:pt x="91" y="20771"/>
                    <a:pt x="349" y="19060"/>
                    <a:pt x="573" y="18136"/>
                  </a:cubicBezTo>
                  <a:cubicBezTo>
                    <a:pt x="679" y="17700"/>
                    <a:pt x="1212" y="16975"/>
                    <a:pt x="2036" y="16624"/>
                  </a:cubicBezTo>
                  <a:cubicBezTo>
                    <a:pt x="4050" y="15766"/>
                    <a:pt x="6877" y="14370"/>
                    <a:pt x="7251" y="13724"/>
                  </a:cubicBezTo>
                  <a:cubicBezTo>
                    <a:pt x="7484" y="13323"/>
                    <a:pt x="7579" y="13743"/>
                    <a:pt x="7681" y="13421"/>
                  </a:cubicBezTo>
                  <a:cubicBezTo>
                    <a:pt x="7916" y="12679"/>
                    <a:pt x="7968" y="11587"/>
                    <a:pt x="7968" y="11587"/>
                  </a:cubicBezTo>
                  <a:cubicBezTo>
                    <a:pt x="7848" y="11494"/>
                    <a:pt x="7572" y="10786"/>
                    <a:pt x="7434" y="10117"/>
                  </a:cubicBezTo>
                  <a:cubicBezTo>
                    <a:pt x="7387" y="9891"/>
                    <a:pt x="7082" y="9884"/>
                    <a:pt x="6846" y="8995"/>
                  </a:cubicBezTo>
                  <a:cubicBezTo>
                    <a:pt x="6653" y="8263"/>
                    <a:pt x="6425" y="7272"/>
                    <a:pt x="6518" y="6932"/>
                  </a:cubicBezTo>
                  <a:cubicBezTo>
                    <a:pt x="6566" y="6758"/>
                    <a:pt x="6695" y="6822"/>
                    <a:pt x="6716" y="6831"/>
                  </a:cubicBezTo>
                  <a:cubicBezTo>
                    <a:pt x="6697" y="6706"/>
                    <a:pt x="6673" y="6705"/>
                    <a:pt x="6649" y="6531"/>
                  </a:cubicBezTo>
                  <a:cubicBezTo>
                    <a:pt x="6603" y="6199"/>
                    <a:pt x="6428" y="5653"/>
                    <a:pt x="6414" y="5330"/>
                  </a:cubicBezTo>
                  <a:cubicBezTo>
                    <a:pt x="6302" y="2941"/>
                    <a:pt x="6814" y="1517"/>
                    <a:pt x="7802" y="834"/>
                  </a:cubicBezTo>
                  <a:cubicBezTo>
                    <a:pt x="8064" y="653"/>
                    <a:pt x="9136" y="145"/>
                    <a:pt x="9462" y="64"/>
                  </a:cubicBezTo>
                  <a:cubicBezTo>
                    <a:pt x="10187" y="-116"/>
                    <a:pt x="11659" y="109"/>
                    <a:pt x="12338" y="443"/>
                  </a:cubicBezTo>
                  <a:cubicBezTo>
                    <a:pt x="14203" y="1346"/>
                    <a:pt x="14766" y="2285"/>
                    <a:pt x="14624" y="5330"/>
                  </a:cubicBezTo>
                  <a:cubicBezTo>
                    <a:pt x="14599" y="5877"/>
                    <a:pt x="14486" y="6618"/>
                    <a:pt x="14433" y="6945"/>
                  </a:cubicBezTo>
                  <a:cubicBezTo>
                    <a:pt x="14521" y="6860"/>
                    <a:pt x="14606" y="6807"/>
                    <a:pt x="14679" y="6813"/>
                  </a:cubicBezTo>
                  <a:cubicBezTo>
                    <a:pt x="14982" y="6833"/>
                    <a:pt x="14696" y="8105"/>
                    <a:pt x="14460" y="8995"/>
                  </a:cubicBezTo>
                  <a:cubicBezTo>
                    <a:pt x="14225" y="9884"/>
                    <a:pt x="13904" y="9888"/>
                    <a:pt x="13872" y="10117"/>
                  </a:cubicBezTo>
                  <a:cubicBezTo>
                    <a:pt x="13761" y="10901"/>
                    <a:pt x="13490" y="11361"/>
                    <a:pt x="13347" y="11576"/>
                  </a:cubicBezTo>
                  <a:cubicBezTo>
                    <a:pt x="13347" y="11576"/>
                    <a:pt x="13436" y="12775"/>
                    <a:pt x="13704" y="13449"/>
                  </a:cubicBezTo>
                  <a:cubicBezTo>
                    <a:pt x="13812" y="13730"/>
                    <a:pt x="13931" y="13430"/>
                    <a:pt x="14102" y="13742"/>
                  </a:cubicBezTo>
                  <a:cubicBezTo>
                    <a:pt x="14018" y="13588"/>
                    <a:pt x="14272" y="14339"/>
                    <a:pt x="15405" y="14858"/>
                  </a:cubicBezTo>
                  <a:cubicBezTo>
                    <a:pt x="17512" y="15825"/>
                    <a:pt x="18500" y="16226"/>
                    <a:pt x="19415" y="16649"/>
                  </a:cubicBezTo>
                  <a:close/>
                </a:path>
              </a:pathLst>
            </a:custGeom>
            <a:solidFill>
              <a:schemeClr val="accent1"/>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254" name="Shape 34255"/>
            <p:cNvSpPr/>
            <p:nvPr/>
          </p:nvSpPr>
          <p:spPr>
            <a:xfrm>
              <a:off x="354232" y="724368"/>
              <a:ext cx="154900" cy="149161"/>
            </a:xfrm>
            <a:custGeom>
              <a:avLst/>
              <a:gdLst/>
              <a:ahLst/>
              <a:cxnLst>
                <a:cxn ang="0">
                  <a:pos x="wd2" y="hd2"/>
                </a:cxn>
                <a:cxn ang="5400000">
                  <a:pos x="wd2" y="hd2"/>
                </a:cxn>
                <a:cxn ang="10800000">
                  <a:pos x="wd2" y="hd2"/>
                </a:cxn>
                <a:cxn ang="16200000">
                  <a:pos x="wd2" y="hd2"/>
                </a:cxn>
              </a:cxnLst>
              <a:rect l="0" t="0" r="r" b="b"/>
              <a:pathLst>
                <a:path w="20409" h="20717" extrusionOk="0">
                  <a:moveTo>
                    <a:pt x="19071" y="18146"/>
                  </a:moveTo>
                  <a:cubicBezTo>
                    <a:pt x="20183" y="16314"/>
                    <a:pt x="19749" y="13820"/>
                    <a:pt x="18102" y="12586"/>
                  </a:cubicBezTo>
                  <a:cubicBezTo>
                    <a:pt x="17662" y="12256"/>
                    <a:pt x="17178" y="12053"/>
                    <a:pt x="16685" y="11962"/>
                  </a:cubicBezTo>
                  <a:lnTo>
                    <a:pt x="16672" y="15889"/>
                  </a:lnTo>
                  <a:cubicBezTo>
                    <a:pt x="16671" y="16166"/>
                    <a:pt x="16469" y="16390"/>
                    <a:pt x="16220" y="16389"/>
                  </a:cubicBezTo>
                  <a:cubicBezTo>
                    <a:pt x="15971" y="16388"/>
                    <a:pt x="15770" y="16164"/>
                    <a:pt x="15771" y="15887"/>
                  </a:cubicBezTo>
                  <a:lnTo>
                    <a:pt x="15784" y="11921"/>
                  </a:lnTo>
                  <a:cubicBezTo>
                    <a:pt x="14735" y="12022"/>
                    <a:pt x="13732" y="12627"/>
                    <a:pt x="13098" y="13672"/>
                  </a:cubicBezTo>
                  <a:cubicBezTo>
                    <a:pt x="11985" y="15504"/>
                    <a:pt x="12420" y="17998"/>
                    <a:pt x="14067" y="19232"/>
                  </a:cubicBezTo>
                  <a:cubicBezTo>
                    <a:pt x="15713" y="20465"/>
                    <a:pt x="17958" y="19979"/>
                    <a:pt x="19071" y="18146"/>
                  </a:cubicBezTo>
                  <a:close/>
                  <a:moveTo>
                    <a:pt x="16740" y="7857"/>
                  </a:moveTo>
                  <a:lnTo>
                    <a:pt x="15291" y="6772"/>
                  </a:lnTo>
                  <a:cubicBezTo>
                    <a:pt x="15127" y="6649"/>
                    <a:pt x="15015" y="6369"/>
                    <a:pt x="15043" y="6151"/>
                  </a:cubicBezTo>
                  <a:lnTo>
                    <a:pt x="15275" y="4322"/>
                  </a:lnTo>
                  <a:lnTo>
                    <a:pt x="11975" y="5321"/>
                  </a:lnTo>
                  <a:cubicBezTo>
                    <a:pt x="11975" y="5321"/>
                    <a:pt x="12203" y="5706"/>
                    <a:pt x="12483" y="6179"/>
                  </a:cubicBezTo>
                  <a:lnTo>
                    <a:pt x="16109" y="8895"/>
                  </a:lnTo>
                  <a:cubicBezTo>
                    <a:pt x="16109" y="8895"/>
                    <a:pt x="16740" y="7857"/>
                    <a:pt x="16740" y="7857"/>
                  </a:cubicBezTo>
                  <a:close/>
                  <a:moveTo>
                    <a:pt x="15093" y="9342"/>
                  </a:moveTo>
                  <a:lnTo>
                    <a:pt x="13604" y="8227"/>
                  </a:lnTo>
                  <a:cubicBezTo>
                    <a:pt x="13647" y="8494"/>
                    <a:pt x="13599" y="8776"/>
                    <a:pt x="13458" y="9008"/>
                  </a:cubicBezTo>
                  <a:lnTo>
                    <a:pt x="13459" y="9008"/>
                  </a:lnTo>
                  <a:cubicBezTo>
                    <a:pt x="13459" y="9008"/>
                    <a:pt x="13042" y="9692"/>
                    <a:pt x="12523" y="10542"/>
                  </a:cubicBezTo>
                  <a:cubicBezTo>
                    <a:pt x="12523" y="10542"/>
                    <a:pt x="15093" y="9342"/>
                    <a:pt x="15093" y="9342"/>
                  </a:cubicBezTo>
                  <a:close/>
                  <a:moveTo>
                    <a:pt x="11619" y="8259"/>
                  </a:moveTo>
                  <a:cubicBezTo>
                    <a:pt x="11619" y="8259"/>
                    <a:pt x="10321" y="6315"/>
                    <a:pt x="9704" y="5383"/>
                  </a:cubicBezTo>
                  <a:lnTo>
                    <a:pt x="8507" y="5869"/>
                  </a:lnTo>
                  <a:cubicBezTo>
                    <a:pt x="8769" y="6978"/>
                    <a:pt x="8675" y="8186"/>
                    <a:pt x="8184" y="9262"/>
                  </a:cubicBezTo>
                  <a:lnTo>
                    <a:pt x="10126" y="10718"/>
                  </a:lnTo>
                  <a:cubicBezTo>
                    <a:pt x="10126" y="10718"/>
                    <a:pt x="11619" y="8259"/>
                    <a:pt x="11619" y="8259"/>
                  </a:cubicBezTo>
                  <a:close/>
                  <a:moveTo>
                    <a:pt x="7096" y="9656"/>
                  </a:moveTo>
                  <a:lnTo>
                    <a:pt x="4125" y="7430"/>
                  </a:lnTo>
                  <a:cubicBezTo>
                    <a:pt x="3919" y="7275"/>
                    <a:pt x="3865" y="6964"/>
                    <a:pt x="4004" y="6735"/>
                  </a:cubicBezTo>
                  <a:cubicBezTo>
                    <a:pt x="4067" y="6631"/>
                    <a:pt x="4159" y="6564"/>
                    <a:pt x="4260" y="6533"/>
                  </a:cubicBezTo>
                  <a:lnTo>
                    <a:pt x="4259" y="6531"/>
                  </a:lnTo>
                  <a:lnTo>
                    <a:pt x="7505" y="5212"/>
                  </a:lnTo>
                  <a:cubicBezTo>
                    <a:pt x="7238" y="4652"/>
                    <a:pt x="6848" y="4155"/>
                    <a:pt x="6343" y="3777"/>
                  </a:cubicBezTo>
                  <a:cubicBezTo>
                    <a:pt x="4697" y="2543"/>
                    <a:pt x="2452" y="3030"/>
                    <a:pt x="1339" y="4862"/>
                  </a:cubicBezTo>
                  <a:cubicBezTo>
                    <a:pt x="227" y="6694"/>
                    <a:pt x="661" y="9188"/>
                    <a:pt x="2308" y="10422"/>
                  </a:cubicBezTo>
                  <a:cubicBezTo>
                    <a:pt x="3854" y="11580"/>
                    <a:pt x="5928" y="11221"/>
                    <a:pt x="7096" y="9656"/>
                  </a:cubicBezTo>
                  <a:close/>
                  <a:moveTo>
                    <a:pt x="5362" y="7148"/>
                  </a:moveTo>
                  <a:lnTo>
                    <a:pt x="7578" y="8808"/>
                  </a:lnTo>
                  <a:cubicBezTo>
                    <a:pt x="7940" y="7960"/>
                    <a:pt x="8013" y="7021"/>
                    <a:pt x="7822" y="6148"/>
                  </a:cubicBezTo>
                  <a:cubicBezTo>
                    <a:pt x="7822" y="6148"/>
                    <a:pt x="5362" y="7148"/>
                    <a:pt x="5362" y="7148"/>
                  </a:cubicBezTo>
                  <a:close/>
                  <a:moveTo>
                    <a:pt x="19668" y="18594"/>
                  </a:moveTo>
                  <a:cubicBezTo>
                    <a:pt x="18331" y="20796"/>
                    <a:pt x="15642" y="21379"/>
                    <a:pt x="13663" y="19896"/>
                  </a:cubicBezTo>
                  <a:cubicBezTo>
                    <a:pt x="11684" y="18413"/>
                    <a:pt x="11164" y="15426"/>
                    <a:pt x="12501" y="13224"/>
                  </a:cubicBezTo>
                  <a:cubicBezTo>
                    <a:pt x="13276" y="11948"/>
                    <a:pt x="14505" y="11216"/>
                    <a:pt x="15787" y="11115"/>
                  </a:cubicBezTo>
                  <a:lnTo>
                    <a:pt x="15791" y="10101"/>
                  </a:lnTo>
                  <a:lnTo>
                    <a:pt x="11595" y="12059"/>
                  </a:lnTo>
                  <a:cubicBezTo>
                    <a:pt x="11028" y="12983"/>
                    <a:pt x="10547" y="13764"/>
                    <a:pt x="10524" y="13787"/>
                  </a:cubicBezTo>
                  <a:cubicBezTo>
                    <a:pt x="10135" y="14180"/>
                    <a:pt x="9533" y="14149"/>
                    <a:pt x="9180" y="13717"/>
                  </a:cubicBezTo>
                  <a:cubicBezTo>
                    <a:pt x="8879" y="13349"/>
                    <a:pt x="8857" y="12810"/>
                    <a:pt x="9097" y="12415"/>
                  </a:cubicBezTo>
                  <a:lnTo>
                    <a:pt x="9096" y="12414"/>
                  </a:lnTo>
                  <a:lnTo>
                    <a:pt x="9622" y="11548"/>
                  </a:lnTo>
                  <a:lnTo>
                    <a:pt x="7695" y="10105"/>
                  </a:lnTo>
                  <a:cubicBezTo>
                    <a:pt x="6301" y="12039"/>
                    <a:pt x="3783" y="12494"/>
                    <a:pt x="1904" y="11086"/>
                  </a:cubicBezTo>
                  <a:cubicBezTo>
                    <a:pt x="-75" y="9603"/>
                    <a:pt x="-595" y="6616"/>
                    <a:pt x="742" y="4414"/>
                  </a:cubicBezTo>
                  <a:cubicBezTo>
                    <a:pt x="2079" y="2212"/>
                    <a:pt x="4768" y="1629"/>
                    <a:pt x="6747" y="3112"/>
                  </a:cubicBezTo>
                  <a:cubicBezTo>
                    <a:pt x="7383" y="3589"/>
                    <a:pt x="7868" y="4222"/>
                    <a:pt x="8189" y="4933"/>
                  </a:cubicBezTo>
                  <a:lnTo>
                    <a:pt x="9242" y="4506"/>
                  </a:lnTo>
                  <a:cubicBezTo>
                    <a:pt x="9107" y="3945"/>
                    <a:pt x="9252" y="3323"/>
                    <a:pt x="9665" y="2905"/>
                  </a:cubicBezTo>
                  <a:cubicBezTo>
                    <a:pt x="9859" y="2709"/>
                    <a:pt x="10089" y="2584"/>
                    <a:pt x="10328" y="2526"/>
                  </a:cubicBezTo>
                  <a:lnTo>
                    <a:pt x="10328" y="2525"/>
                  </a:lnTo>
                  <a:lnTo>
                    <a:pt x="15055" y="1211"/>
                  </a:lnTo>
                  <a:cubicBezTo>
                    <a:pt x="15587" y="1000"/>
                    <a:pt x="16204" y="1148"/>
                    <a:pt x="16607" y="1641"/>
                  </a:cubicBezTo>
                  <a:cubicBezTo>
                    <a:pt x="16925" y="2031"/>
                    <a:pt x="17037" y="2548"/>
                    <a:pt x="16952" y="3028"/>
                  </a:cubicBezTo>
                  <a:lnTo>
                    <a:pt x="16953" y="3029"/>
                  </a:lnTo>
                  <a:lnTo>
                    <a:pt x="16496" y="5740"/>
                  </a:lnTo>
                  <a:lnTo>
                    <a:pt x="18231" y="7041"/>
                  </a:lnTo>
                  <a:cubicBezTo>
                    <a:pt x="18561" y="7288"/>
                    <a:pt x="18648" y="7786"/>
                    <a:pt x="18425" y="8153"/>
                  </a:cubicBezTo>
                  <a:cubicBezTo>
                    <a:pt x="18217" y="8496"/>
                    <a:pt x="17812" y="8599"/>
                    <a:pt x="17491" y="8409"/>
                  </a:cubicBezTo>
                  <a:lnTo>
                    <a:pt x="16693" y="9723"/>
                  </a:lnTo>
                  <a:lnTo>
                    <a:pt x="16688" y="11148"/>
                  </a:lnTo>
                  <a:cubicBezTo>
                    <a:pt x="17320" y="11245"/>
                    <a:pt x="17941" y="11499"/>
                    <a:pt x="18505" y="11922"/>
                  </a:cubicBezTo>
                  <a:cubicBezTo>
                    <a:pt x="20485" y="13405"/>
                    <a:pt x="21005" y="16392"/>
                    <a:pt x="19668" y="18594"/>
                  </a:cubicBezTo>
                  <a:close/>
                  <a:moveTo>
                    <a:pt x="17732" y="707"/>
                  </a:moveTo>
                  <a:cubicBezTo>
                    <a:pt x="18178" y="-27"/>
                    <a:pt x="19074" y="-221"/>
                    <a:pt x="19734" y="273"/>
                  </a:cubicBezTo>
                  <a:cubicBezTo>
                    <a:pt x="20394" y="767"/>
                    <a:pt x="20567" y="1763"/>
                    <a:pt x="20121" y="2497"/>
                  </a:cubicBezTo>
                  <a:cubicBezTo>
                    <a:pt x="19676" y="3231"/>
                    <a:pt x="18780" y="3426"/>
                    <a:pt x="18120" y="2931"/>
                  </a:cubicBezTo>
                  <a:cubicBezTo>
                    <a:pt x="17460" y="2437"/>
                    <a:pt x="17287" y="1441"/>
                    <a:pt x="17732" y="707"/>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255" name="Shape 34256"/>
            <p:cNvSpPr/>
            <p:nvPr/>
          </p:nvSpPr>
          <p:spPr>
            <a:xfrm>
              <a:off x="670833" y="801175"/>
              <a:ext cx="107031" cy="98110"/>
            </a:xfrm>
            <a:custGeom>
              <a:avLst/>
              <a:gdLst/>
              <a:ahLst/>
              <a:cxnLst>
                <a:cxn ang="0">
                  <a:pos x="wd2" y="hd2"/>
                </a:cxn>
                <a:cxn ang="5400000">
                  <a:pos x="wd2" y="hd2"/>
                </a:cxn>
                <a:cxn ang="10800000">
                  <a:pos x="wd2" y="hd2"/>
                </a:cxn>
                <a:cxn ang="16200000">
                  <a:pos x="wd2" y="hd2"/>
                </a:cxn>
              </a:cxnLst>
              <a:rect l="0" t="0" r="r" b="b"/>
              <a:pathLst>
                <a:path w="21557" h="21600" extrusionOk="0">
                  <a:moveTo>
                    <a:pt x="0" y="307"/>
                  </a:moveTo>
                  <a:lnTo>
                    <a:pt x="120" y="8229"/>
                  </a:lnTo>
                  <a:cubicBezTo>
                    <a:pt x="120" y="8229"/>
                    <a:pt x="1074" y="9367"/>
                    <a:pt x="2052" y="8590"/>
                  </a:cubicBezTo>
                  <a:cubicBezTo>
                    <a:pt x="3133" y="7728"/>
                    <a:pt x="5865" y="7659"/>
                    <a:pt x="5855" y="10716"/>
                  </a:cubicBezTo>
                  <a:cubicBezTo>
                    <a:pt x="5845" y="13772"/>
                    <a:pt x="3624" y="13944"/>
                    <a:pt x="2389" y="13251"/>
                  </a:cubicBezTo>
                  <a:cubicBezTo>
                    <a:pt x="1272" y="12623"/>
                    <a:pt x="199" y="13432"/>
                    <a:pt x="199" y="13432"/>
                  </a:cubicBezTo>
                  <a:lnTo>
                    <a:pt x="323" y="21600"/>
                  </a:lnTo>
                  <a:lnTo>
                    <a:pt x="6451" y="21477"/>
                  </a:lnTo>
                  <a:cubicBezTo>
                    <a:pt x="6451" y="21477"/>
                    <a:pt x="6986" y="20514"/>
                    <a:pt x="6421" y="19495"/>
                  </a:cubicBezTo>
                  <a:cubicBezTo>
                    <a:pt x="5733" y="18260"/>
                    <a:pt x="5615" y="15424"/>
                    <a:pt x="8509" y="15365"/>
                  </a:cubicBezTo>
                  <a:cubicBezTo>
                    <a:pt x="11403" y="15307"/>
                    <a:pt x="11419" y="18067"/>
                    <a:pt x="10615" y="19535"/>
                  </a:cubicBezTo>
                  <a:cubicBezTo>
                    <a:pt x="10013" y="20636"/>
                    <a:pt x="10643" y="21392"/>
                    <a:pt x="10643" y="21392"/>
                  </a:cubicBezTo>
                  <a:lnTo>
                    <a:pt x="15804" y="21289"/>
                  </a:lnTo>
                  <a:cubicBezTo>
                    <a:pt x="15804" y="21289"/>
                    <a:pt x="15557" y="15444"/>
                    <a:pt x="15758" y="13903"/>
                  </a:cubicBezTo>
                  <a:cubicBezTo>
                    <a:pt x="15974" y="12251"/>
                    <a:pt x="17639" y="13349"/>
                    <a:pt x="17948" y="13520"/>
                  </a:cubicBezTo>
                  <a:cubicBezTo>
                    <a:pt x="19729" y="14509"/>
                    <a:pt x="21600" y="13423"/>
                    <a:pt x="21556" y="10521"/>
                  </a:cubicBezTo>
                  <a:cubicBezTo>
                    <a:pt x="21512" y="7619"/>
                    <a:pt x="18822" y="6942"/>
                    <a:pt x="17537" y="8101"/>
                  </a:cubicBezTo>
                  <a:cubicBezTo>
                    <a:pt x="16582" y="8962"/>
                    <a:pt x="15790" y="9114"/>
                    <a:pt x="15630" y="8309"/>
                  </a:cubicBezTo>
                  <a:cubicBezTo>
                    <a:pt x="15257" y="6427"/>
                    <a:pt x="15266" y="0"/>
                    <a:pt x="15266" y="0"/>
                  </a:cubicBezTo>
                  <a:lnTo>
                    <a:pt x="10428" y="97"/>
                  </a:lnTo>
                  <a:cubicBezTo>
                    <a:pt x="10428" y="97"/>
                    <a:pt x="9511" y="1388"/>
                    <a:pt x="10249" y="2454"/>
                  </a:cubicBezTo>
                  <a:cubicBezTo>
                    <a:pt x="11360" y="4059"/>
                    <a:pt x="10780" y="6532"/>
                    <a:pt x="8483" y="6578"/>
                  </a:cubicBezTo>
                  <a:cubicBezTo>
                    <a:pt x="6187" y="6624"/>
                    <a:pt x="5468" y="4417"/>
                    <a:pt x="6490" y="2673"/>
                  </a:cubicBezTo>
                  <a:cubicBezTo>
                    <a:pt x="7062" y="1695"/>
                    <a:pt x="6320" y="191"/>
                    <a:pt x="6320" y="191"/>
                  </a:cubicBezTo>
                  <a:cubicBezTo>
                    <a:pt x="6320" y="191"/>
                    <a:pt x="0" y="307"/>
                    <a:pt x="0" y="307"/>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256" name="Shape 34257"/>
            <p:cNvSpPr/>
            <p:nvPr/>
          </p:nvSpPr>
          <p:spPr>
            <a:xfrm>
              <a:off x="542583" y="695673"/>
              <a:ext cx="105600" cy="98110"/>
            </a:xfrm>
            <a:custGeom>
              <a:avLst/>
              <a:gdLst/>
              <a:ahLst/>
              <a:cxnLst>
                <a:cxn ang="0">
                  <a:pos x="wd2" y="hd2"/>
                </a:cxn>
                <a:cxn ang="5400000">
                  <a:pos x="wd2" y="hd2"/>
                </a:cxn>
                <a:cxn ang="10800000">
                  <a:pos x="wd2" y="hd2"/>
                </a:cxn>
                <a:cxn ang="16200000">
                  <a:pos x="wd2" y="hd2"/>
                </a:cxn>
              </a:cxnLst>
              <a:rect l="0" t="0" r="r" b="b"/>
              <a:pathLst>
                <a:path w="21466" h="21448" extrusionOk="0">
                  <a:moveTo>
                    <a:pt x="1162" y="1839"/>
                  </a:moveTo>
                  <a:cubicBezTo>
                    <a:pt x="454" y="1924"/>
                    <a:pt x="-67" y="2640"/>
                    <a:pt x="7" y="3442"/>
                  </a:cubicBezTo>
                  <a:lnTo>
                    <a:pt x="1557" y="20144"/>
                  </a:lnTo>
                  <a:cubicBezTo>
                    <a:pt x="1631" y="20947"/>
                    <a:pt x="2272" y="21524"/>
                    <a:pt x="2980" y="21440"/>
                  </a:cubicBezTo>
                  <a:lnTo>
                    <a:pt x="19632" y="19456"/>
                  </a:lnTo>
                  <a:cubicBezTo>
                    <a:pt x="20339" y="19372"/>
                    <a:pt x="20850" y="18657"/>
                    <a:pt x="20776" y="17855"/>
                  </a:cubicBezTo>
                  <a:lnTo>
                    <a:pt x="20372" y="13497"/>
                  </a:lnTo>
                  <a:lnTo>
                    <a:pt x="15892" y="14031"/>
                  </a:lnTo>
                  <a:cubicBezTo>
                    <a:pt x="15184" y="14115"/>
                    <a:pt x="14553" y="13536"/>
                    <a:pt x="14479" y="12734"/>
                  </a:cubicBezTo>
                  <a:lnTo>
                    <a:pt x="14209" y="9825"/>
                  </a:lnTo>
                  <a:cubicBezTo>
                    <a:pt x="14135" y="9023"/>
                    <a:pt x="14646" y="8308"/>
                    <a:pt x="15353" y="8224"/>
                  </a:cubicBezTo>
                  <a:lnTo>
                    <a:pt x="19833" y="7690"/>
                  </a:lnTo>
                  <a:lnTo>
                    <a:pt x="19497" y="4062"/>
                  </a:lnTo>
                  <a:cubicBezTo>
                    <a:pt x="19422" y="3260"/>
                    <a:pt x="18790" y="2669"/>
                    <a:pt x="18083" y="2754"/>
                  </a:cubicBezTo>
                  <a:lnTo>
                    <a:pt x="17948" y="1305"/>
                  </a:lnTo>
                  <a:cubicBezTo>
                    <a:pt x="17874" y="503"/>
                    <a:pt x="17243" y="-76"/>
                    <a:pt x="16535" y="8"/>
                  </a:cubicBezTo>
                  <a:lnTo>
                    <a:pt x="1162" y="1839"/>
                  </a:lnTo>
                  <a:close/>
                  <a:moveTo>
                    <a:pt x="1930" y="3213"/>
                  </a:moveTo>
                  <a:lnTo>
                    <a:pt x="15381" y="1611"/>
                  </a:lnTo>
                  <a:cubicBezTo>
                    <a:pt x="15381" y="1611"/>
                    <a:pt x="16670" y="1454"/>
                    <a:pt x="16804" y="2906"/>
                  </a:cubicBezTo>
                  <a:lnTo>
                    <a:pt x="2065" y="4661"/>
                  </a:lnTo>
                  <a:cubicBezTo>
                    <a:pt x="1711" y="4704"/>
                    <a:pt x="1401" y="4420"/>
                    <a:pt x="1364" y="4018"/>
                  </a:cubicBezTo>
                  <a:cubicBezTo>
                    <a:pt x="1327" y="3618"/>
                    <a:pt x="1577" y="3255"/>
                    <a:pt x="1930" y="3213"/>
                  </a:cubicBezTo>
                  <a:close/>
                  <a:moveTo>
                    <a:pt x="16055" y="8878"/>
                  </a:moveTo>
                  <a:cubicBezTo>
                    <a:pt x="15347" y="8963"/>
                    <a:pt x="14836" y="9677"/>
                    <a:pt x="14911" y="10479"/>
                  </a:cubicBezTo>
                  <a:lnTo>
                    <a:pt x="15045" y="11928"/>
                  </a:lnTo>
                  <a:cubicBezTo>
                    <a:pt x="15120" y="12730"/>
                    <a:pt x="15751" y="13309"/>
                    <a:pt x="16458" y="13225"/>
                  </a:cubicBezTo>
                  <a:lnTo>
                    <a:pt x="20304" y="12767"/>
                  </a:lnTo>
                  <a:cubicBezTo>
                    <a:pt x="21012" y="12682"/>
                    <a:pt x="21533" y="11966"/>
                    <a:pt x="21459" y="11164"/>
                  </a:cubicBezTo>
                  <a:lnTo>
                    <a:pt x="21324" y="9716"/>
                  </a:lnTo>
                  <a:cubicBezTo>
                    <a:pt x="21250" y="8913"/>
                    <a:pt x="20608" y="8336"/>
                    <a:pt x="19901" y="8420"/>
                  </a:cubicBezTo>
                  <a:lnTo>
                    <a:pt x="16055" y="8878"/>
                  </a:lnTo>
                  <a:close/>
                  <a:moveTo>
                    <a:pt x="16834" y="10250"/>
                  </a:moveTo>
                  <a:cubicBezTo>
                    <a:pt x="17188" y="10208"/>
                    <a:pt x="17508" y="10491"/>
                    <a:pt x="17545" y="10892"/>
                  </a:cubicBezTo>
                  <a:cubicBezTo>
                    <a:pt x="17582" y="11293"/>
                    <a:pt x="17322" y="11657"/>
                    <a:pt x="16968" y="11699"/>
                  </a:cubicBezTo>
                  <a:cubicBezTo>
                    <a:pt x="16614" y="11741"/>
                    <a:pt x="16293" y="11447"/>
                    <a:pt x="16256" y="11046"/>
                  </a:cubicBezTo>
                  <a:cubicBezTo>
                    <a:pt x="16219" y="10644"/>
                    <a:pt x="16480" y="10293"/>
                    <a:pt x="16834" y="10250"/>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257" name="Shape 34258"/>
            <p:cNvSpPr/>
            <p:nvPr/>
          </p:nvSpPr>
          <p:spPr>
            <a:xfrm>
              <a:off x="1463458" y="1738547"/>
              <a:ext cx="113595" cy="106980"/>
            </a:xfrm>
            <a:custGeom>
              <a:avLst/>
              <a:gdLst/>
              <a:ahLst/>
              <a:cxnLst>
                <a:cxn ang="0">
                  <a:pos x="wd2" y="hd2"/>
                </a:cxn>
                <a:cxn ang="5400000">
                  <a:pos x="wd2" y="hd2"/>
                </a:cxn>
                <a:cxn ang="10800000">
                  <a:pos x="wd2" y="hd2"/>
                </a:cxn>
                <a:cxn ang="16200000">
                  <a:pos x="wd2" y="hd2"/>
                </a:cxn>
              </a:cxnLst>
              <a:rect l="0" t="0" r="r" b="b"/>
              <a:pathLst>
                <a:path w="21600" h="21484" extrusionOk="0">
                  <a:moveTo>
                    <a:pt x="19415" y="16649"/>
                  </a:moveTo>
                  <a:cubicBezTo>
                    <a:pt x="20161" y="16995"/>
                    <a:pt x="20794" y="17015"/>
                    <a:pt x="20797" y="18016"/>
                  </a:cubicBezTo>
                  <a:lnTo>
                    <a:pt x="21600" y="21484"/>
                  </a:lnTo>
                  <a:lnTo>
                    <a:pt x="0" y="21484"/>
                  </a:lnTo>
                  <a:cubicBezTo>
                    <a:pt x="91" y="20771"/>
                    <a:pt x="349" y="19060"/>
                    <a:pt x="573" y="18136"/>
                  </a:cubicBezTo>
                  <a:cubicBezTo>
                    <a:pt x="679" y="17700"/>
                    <a:pt x="1212" y="16975"/>
                    <a:pt x="2036" y="16624"/>
                  </a:cubicBezTo>
                  <a:cubicBezTo>
                    <a:pt x="4050" y="15766"/>
                    <a:pt x="6877" y="14370"/>
                    <a:pt x="7251" y="13724"/>
                  </a:cubicBezTo>
                  <a:cubicBezTo>
                    <a:pt x="7484" y="13323"/>
                    <a:pt x="7579" y="13743"/>
                    <a:pt x="7681" y="13421"/>
                  </a:cubicBezTo>
                  <a:cubicBezTo>
                    <a:pt x="7916" y="12679"/>
                    <a:pt x="7968" y="11587"/>
                    <a:pt x="7968" y="11587"/>
                  </a:cubicBezTo>
                  <a:cubicBezTo>
                    <a:pt x="7848" y="11494"/>
                    <a:pt x="7572" y="10786"/>
                    <a:pt x="7434" y="10117"/>
                  </a:cubicBezTo>
                  <a:cubicBezTo>
                    <a:pt x="7387" y="9891"/>
                    <a:pt x="7082" y="9884"/>
                    <a:pt x="6846" y="8995"/>
                  </a:cubicBezTo>
                  <a:cubicBezTo>
                    <a:pt x="6653" y="8263"/>
                    <a:pt x="6425" y="7272"/>
                    <a:pt x="6518" y="6932"/>
                  </a:cubicBezTo>
                  <a:cubicBezTo>
                    <a:pt x="6566" y="6758"/>
                    <a:pt x="6695" y="6822"/>
                    <a:pt x="6716" y="6831"/>
                  </a:cubicBezTo>
                  <a:cubicBezTo>
                    <a:pt x="6697" y="6706"/>
                    <a:pt x="6673" y="6705"/>
                    <a:pt x="6649" y="6531"/>
                  </a:cubicBezTo>
                  <a:cubicBezTo>
                    <a:pt x="6603" y="6199"/>
                    <a:pt x="6428" y="5653"/>
                    <a:pt x="6414" y="5330"/>
                  </a:cubicBezTo>
                  <a:cubicBezTo>
                    <a:pt x="6302" y="2941"/>
                    <a:pt x="6814" y="1517"/>
                    <a:pt x="7802" y="834"/>
                  </a:cubicBezTo>
                  <a:cubicBezTo>
                    <a:pt x="8064" y="653"/>
                    <a:pt x="9136" y="145"/>
                    <a:pt x="9462" y="64"/>
                  </a:cubicBezTo>
                  <a:cubicBezTo>
                    <a:pt x="10187" y="-116"/>
                    <a:pt x="11659" y="109"/>
                    <a:pt x="12338" y="443"/>
                  </a:cubicBezTo>
                  <a:cubicBezTo>
                    <a:pt x="14203" y="1346"/>
                    <a:pt x="14766" y="2285"/>
                    <a:pt x="14624" y="5330"/>
                  </a:cubicBezTo>
                  <a:cubicBezTo>
                    <a:pt x="14599" y="5877"/>
                    <a:pt x="14486" y="6618"/>
                    <a:pt x="14433" y="6945"/>
                  </a:cubicBezTo>
                  <a:cubicBezTo>
                    <a:pt x="14521" y="6860"/>
                    <a:pt x="14606" y="6807"/>
                    <a:pt x="14679" y="6813"/>
                  </a:cubicBezTo>
                  <a:cubicBezTo>
                    <a:pt x="14982" y="6833"/>
                    <a:pt x="14696" y="8105"/>
                    <a:pt x="14460" y="8995"/>
                  </a:cubicBezTo>
                  <a:cubicBezTo>
                    <a:pt x="14225" y="9884"/>
                    <a:pt x="13904" y="9888"/>
                    <a:pt x="13872" y="10117"/>
                  </a:cubicBezTo>
                  <a:cubicBezTo>
                    <a:pt x="13761" y="10901"/>
                    <a:pt x="13490" y="11361"/>
                    <a:pt x="13347" y="11576"/>
                  </a:cubicBezTo>
                  <a:cubicBezTo>
                    <a:pt x="13347" y="11576"/>
                    <a:pt x="13436" y="12775"/>
                    <a:pt x="13704" y="13449"/>
                  </a:cubicBezTo>
                  <a:cubicBezTo>
                    <a:pt x="13812" y="13730"/>
                    <a:pt x="13931" y="13430"/>
                    <a:pt x="14102" y="13742"/>
                  </a:cubicBezTo>
                  <a:cubicBezTo>
                    <a:pt x="14018" y="13588"/>
                    <a:pt x="14272" y="14339"/>
                    <a:pt x="15405" y="14858"/>
                  </a:cubicBezTo>
                  <a:cubicBezTo>
                    <a:pt x="17512" y="15825"/>
                    <a:pt x="18500" y="16226"/>
                    <a:pt x="19415" y="16649"/>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258" name="Shape 34259"/>
            <p:cNvSpPr/>
            <p:nvPr/>
          </p:nvSpPr>
          <p:spPr>
            <a:xfrm>
              <a:off x="1064215" y="1339345"/>
              <a:ext cx="121004" cy="113957"/>
            </a:xfrm>
            <a:custGeom>
              <a:avLst/>
              <a:gdLst/>
              <a:ahLst/>
              <a:cxnLst>
                <a:cxn ang="0">
                  <a:pos x="wd2" y="hd2"/>
                </a:cxn>
                <a:cxn ang="5400000">
                  <a:pos x="wd2" y="hd2"/>
                </a:cxn>
                <a:cxn ang="10800000">
                  <a:pos x="wd2" y="hd2"/>
                </a:cxn>
                <a:cxn ang="16200000">
                  <a:pos x="wd2" y="hd2"/>
                </a:cxn>
              </a:cxnLst>
              <a:rect l="0" t="0" r="r" b="b"/>
              <a:pathLst>
                <a:path w="21600" h="21484" extrusionOk="0">
                  <a:moveTo>
                    <a:pt x="19415" y="16649"/>
                  </a:moveTo>
                  <a:cubicBezTo>
                    <a:pt x="20161" y="16995"/>
                    <a:pt x="20794" y="17015"/>
                    <a:pt x="20797" y="18016"/>
                  </a:cubicBezTo>
                  <a:lnTo>
                    <a:pt x="21600" y="21484"/>
                  </a:lnTo>
                  <a:lnTo>
                    <a:pt x="0" y="21484"/>
                  </a:lnTo>
                  <a:cubicBezTo>
                    <a:pt x="91" y="20771"/>
                    <a:pt x="349" y="19060"/>
                    <a:pt x="573" y="18136"/>
                  </a:cubicBezTo>
                  <a:cubicBezTo>
                    <a:pt x="679" y="17700"/>
                    <a:pt x="1212" y="16975"/>
                    <a:pt x="2036" y="16624"/>
                  </a:cubicBezTo>
                  <a:cubicBezTo>
                    <a:pt x="4050" y="15766"/>
                    <a:pt x="6877" y="14370"/>
                    <a:pt x="7251" y="13724"/>
                  </a:cubicBezTo>
                  <a:cubicBezTo>
                    <a:pt x="7484" y="13323"/>
                    <a:pt x="7579" y="13743"/>
                    <a:pt x="7681" y="13421"/>
                  </a:cubicBezTo>
                  <a:cubicBezTo>
                    <a:pt x="7916" y="12679"/>
                    <a:pt x="7968" y="11587"/>
                    <a:pt x="7968" y="11587"/>
                  </a:cubicBezTo>
                  <a:cubicBezTo>
                    <a:pt x="7848" y="11494"/>
                    <a:pt x="7572" y="10786"/>
                    <a:pt x="7434" y="10117"/>
                  </a:cubicBezTo>
                  <a:cubicBezTo>
                    <a:pt x="7387" y="9891"/>
                    <a:pt x="7082" y="9884"/>
                    <a:pt x="6846" y="8995"/>
                  </a:cubicBezTo>
                  <a:cubicBezTo>
                    <a:pt x="6653" y="8263"/>
                    <a:pt x="6425" y="7272"/>
                    <a:pt x="6518" y="6932"/>
                  </a:cubicBezTo>
                  <a:cubicBezTo>
                    <a:pt x="6566" y="6758"/>
                    <a:pt x="6695" y="6822"/>
                    <a:pt x="6716" y="6831"/>
                  </a:cubicBezTo>
                  <a:cubicBezTo>
                    <a:pt x="6697" y="6706"/>
                    <a:pt x="6673" y="6705"/>
                    <a:pt x="6649" y="6531"/>
                  </a:cubicBezTo>
                  <a:cubicBezTo>
                    <a:pt x="6603" y="6199"/>
                    <a:pt x="6428" y="5653"/>
                    <a:pt x="6414" y="5330"/>
                  </a:cubicBezTo>
                  <a:cubicBezTo>
                    <a:pt x="6302" y="2941"/>
                    <a:pt x="6814" y="1517"/>
                    <a:pt x="7802" y="834"/>
                  </a:cubicBezTo>
                  <a:cubicBezTo>
                    <a:pt x="8064" y="653"/>
                    <a:pt x="9136" y="145"/>
                    <a:pt x="9462" y="64"/>
                  </a:cubicBezTo>
                  <a:cubicBezTo>
                    <a:pt x="10187" y="-116"/>
                    <a:pt x="11659" y="109"/>
                    <a:pt x="12338" y="443"/>
                  </a:cubicBezTo>
                  <a:cubicBezTo>
                    <a:pt x="14203" y="1346"/>
                    <a:pt x="14766" y="2285"/>
                    <a:pt x="14624" y="5330"/>
                  </a:cubicBezTo>
                  <a:cubicBezTo>
                    <a:pt x="14599" y="5877"/>
                    <a:pt x="14486" y="6618"/>
                    <a:pt x="14433" y="6945"/>
                  </a:cubicBezTo>
                  <a:cubicBezTo>
                    <a:pt x="14521" y="6860"/>
                    <a:pt x="14606" y="6807"/>
                    <a:pt x="14679" y="6813"/>
                  </a:cubicBezTo>
                  <a:cubicBezTo>
                    <a:pt x="14982" y="6833"/>
                    <a:pt x="14696" y="8105"/>
                    <a:pt x="14460" y="8995"/>
                  </a:cubicBezTo>
                  <a:cubicBezTo>
                    <a:pt x="14225" y="9884"/>
                    <a:pt x="13904" y="9888"/>
                    <a:pt x="13872" y="10117"/>
                  </a:cubicBezTo>
                  <a:cubicBezTo>
                    <a:pt x="13761" y="10901"/>
                    <a:pt x="13490" y="11361"/>
                    <a:pt x="13347" y="11576"/>
                  </a:cubicBezTo>
                  <a:cubicBezTo>
                    <a:pt x="13347" y="11576"/>
                    <a:pt x="13436" y="12775"/>
                    <a:pt x="13704" y="13449"/>
                  </a:cubicBezTo>
                  <a:cubicBezTo>
                    <a:pt x="13812" y="13730"/>
                    <a:pt x="13931" y="13430"/>
                    <a:pt x="14102" y="13742"/>
                  </a:cubicBezTo>
                  <a:cubicBezTo>
                    <a:pt x="14018" y="13588"/>
                    <a:pt x="14272" y="14339"/>
                    <a:pt x="15405" y="14858"/>
                  </a:cubicBezTo>
                  <a:cubicBezTo>
                    <a:pt x="17512" y="15825"/>
                    <a:pt x="18500" y="16226"/>
                    <a:pt x="19415" y="16649"/>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259" name="Shape 34260"/>
            <p:cNvSpPr/>
            <p:nvPr/>
          </p:nvSpPr>
          <p:spPr>
            <a:xfrm>
              <a:off x="666234" y="2698155"/>
              <a:ext cx="85922" cy="80918"/>
            </a:xfrm>
            <a:custGeom>
              <a:avLst/>
              <a:gdLst/>
              <a:ahLst/>
              <a:cxnLst>
                <a:cxn ang="0">
                  <a:pos x="wd2" y="hd2"/>
                </a:cxn>
                <a:cxn ang="5400000">
                  <a:pos x="wd2" y="hd2"/>
                </a:cxn>
                <a:cxn ang="10800000">
                  <a:pos x="wd2" y="hd2"/>
                </a:cxn>
                <a:cxn ang="16200000">
                  <a:pos x="wd2" y="hd2"/>
                </a:cxn>
              </a:cxnLst>
              <a:rect l="0" t="0" r="r" b="b"/>
              <a:pathLst>
                <a:path w="21600" h="21484" extrusionOk="0">
                  <a:moveTo>
                    <a:pt x="19415" y="16649"/>
                  </a:moveTo>
                  <a:cubicBezTo>
                    <a:pt x="20161" y="16995"/>
                    <a:pt x="20794" y="17015"/>
                    <a:pt x="20797" y="18016"/>
                  </a:cubicBezTo>
                  <a:lnTo>
                    <a:pt x="21600" y="21484"/>
                  </a:lnTo>
                  <a:lnTo>
                    <a:pt x="0" y="21484"/>
                  </a:lnTo>
                  <a:cubicBezTo>
                    <a:pt x="91" y="20771"/>
                    <a:pt x="349" y="19060"/>
                    <a:pt x="573" y="18136"/>
                  </a:cubicBezTo>
                  <a:cubicBezTo>
                    <a:pt x="679" y="17700"/>
                    <a:pt x="1212" y="16975"/>
                    <a:pt x="2036" y="16624"/>
                  </a:cubicBezTo>
                  <a:cubicBezTo>
                    <a:pt x="4050" y="15766"/>
                    <a:pt x="6877" y="14370"/>
                    <a:pt x="7251" y="13724"/>
                  </a:cubicBezTo>
                  <a:cubicBezTo>
                    <a:pt x="7484" y="13323"/>
                    <a:pt x="7579" y="13743"/>
                    <a:pt x="7681" y="13421"/>
                  </a:cubicBezTo>
                  <a:cubicBezTo>
                    <a:pt x="7916" y="12679"/>
                    <a:pt x="7968" y="11587"/>
                    <a:pt x="7968" y="11587"/>
                  </a:cubicBezTo>
                  <a:cubicBezTo>
                    <a:pt x="7848" y="11494"/>
                    <a:pt x="7572" y="10786"/>
                    <a:pt x="7434" y="10117"/>
                  </a:cubicBezTo>
                  <a:cubicBezTo>
                    <a:pt x="7387" y="9891"/>
                    <a:pt x="7082" y="9884"/>
                    <a:pt x="6846" y="8995"/>
                  </a:cubicBezTo>
                  <a:cubicBezTo>
                    <a:pt x="6653" y="8263"/>
                    <a:pt x="6425" y="7272"/>
                    <a:pt x="6518" y="6932"/>
                  </a:cubicBezTo>
                  <a:cubicBezTo>
                    <a:pt x="6566" y="6758"/>
                    <a:pt x="6695" y="6822"/>
                    <a:pt x="6716" y="6831"/>
                  </a:cubicBezTo>
                  <a:cubicBezTo>
                    <a:pt x="6697" y="6706"/>
                    <a:pt x="6673" y="6705"/>
                    <a:pt x="6649" y="6531"/>
                  </a:cubicBezTo>
                  <a:cubicBezTo>
                    <a:pt x="6603" y="6199"/>
                    <a:pt x="6428" y="5653"/>
                    <a:pt x="6414" y="5330"/>
                  </a:cubicBezTo>
                  <a:cubicBezTo>
                    <a:pt x="6302" y="2941"/>
                    <a:pt x="6814" y="1517"/>
                    <a:pt x="7802" y="834"/>
                  </a:cubicBezTo>
                  <a:cubicBezTo>
                    <a:pt x="8064" y="653"/>
                    <a:pt x="9136" y="145"/>
                    <a:pt x="9462" y="64"/>
                  </a:cubicBezTo>
                  <a:cubicBezTo>
                    <a:pt x="10187" y="-116"/>
                    <a:pt x="11659" y="109"/>
                    <a:pt x="12338" y="443"/>
                  </a:cubicBezTo>
                  <a:cubicBezTo>
                    <a:pt x="14203" y="1346"/>
                    <a:pt x="14766" y="2285"/>
                    <a:pt x="14624" y="5330"/>
                  </a:cubicBezTo>
                  <a:cubicBezTo>
                    <a:pt x="14599" y="5877"/>
                    <a:pt x="14486" y="6618"/>
                    <a:pt x="14433" y="6945"/>
                  </a:cubicBezTo>
                  <a:cubicBezTo>
                    <a:pt x="14521" y="6860"/>
                    <a:pt x="14606" y="6807"/>
                    <a:pt x="14679" y="6813"/>
                  </a:cubicBezTo>
                  <a:cubicBezTo>
                    <a:pt x="14982" y="6833"/>
                    <a:pt x="14696" y="8105"/>
                    <a:pt x="14460" y="8995"/>
                  </a:cubicBezTo>
                  <a:cubicBezTo>
                    <a:pt x="14225" y="9884"/>
                    <a:pt x="13904" y="9888"/>
                    <a:pt x="13872" y="10117"/>
                  </a:cubicBezTo>
                  <a:cubicBezTo>
                    <a:pt x="13761" y="10901"/>
                    <a:pt x="13490" y="11361"/>
                    <a:pt x="13347" y="11576"/>
                  </a:cubicBezTo>
                  <a:cubicBezTo>
                    <a:pt x="13347" y="11576"/>
                    <a:pt x="13436" y="12775"/>
                    <a:pt x="13704" y="13449"/>
                  </a:cubicBezTo>
                  <a:cubicBezTo>
                    <a:pt x="13812" y="13730"/>
                    <a:pt x="13931" y="13430"/>
                    <a:pt x="14102" y="13742"/>
                  </a:cubicBezTo>
                  <a:cubicBezTo>
                    <a:pt x="14018" y="13588"/>
                    <a:pt x="14272" y="14339"/>
                    <a:pt x="15405" y="14858"/>
                  </a:cubicBezTo>
                  <a:cubicBezTo>
                    <a:pt x="17512" y="15825"/>
                    <a:pt x="18500" y="16226"/>
                    <a:pt x="19415" y="16649"/>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260" name="Shape 34261"/>
            <p:cNvSpPr/>
            <p:nvPr/>
          </p:nvSpPr>
          <p:spPr>
            <a:xfrm>
              <a:off x="1238337" y="3153607"/>
              <a:ext cx="114886" cy="98371"/>
            </a:xfrm>
            <a:custGeom>
              <a:avLst/>
              <a:gdLst/>
              <a:ahLst/>
              <a:cxnLst>
                <a:cxn ang="0">
                  <a:pos x="wd2" y="hd2"/>
                </a:cxn>
                <a:cxn ang="5400000">
                  <a:pos x="wd2" y="hd2"/>
                </a:cxn>
                <a:cxn ang="10800000">
                  <a:pos x="wd2" y="hd2"/>
                </a:cxn>
                <a:cxn ang="16200000">
                  <a:pos x="wd2" y="hd2"/>
                </a:cxn>
              </a:cxnLst>
              <a:rect l="0" t="0" r="r" b="b"/>
              <a:pathLst>
                <a:path w="21600" h="21600" extrusionOk="0">
                  <a:moveTo>
                    <a:pt x="21600" y="2559"/>
                  </a:moveTo>
                  <a:cubicBezTo>
                    <a:pt x="20805" y="2994"/>
                    <a:pt x="19949" y="3285"/>
                    <a:pt x="19055" y="3417"/>
                  </a:cubicBezTo>
                  <a:cubicBezTo>
                    <a:pt x="19968" y="2742"/>
                    <a:pt x="20672" y="1676"/>
                    <a:pt x="21003" y="401"/>
                  </a:cubicBezTo>
                  <a:cubicBezTo>
                    <a:pt x="20147" y="1026"/>
                    <a:pt x="19198" y="1478"/>
                    <a:pt x="18187" y="1722"/>
                  </a:cubicBezTo>
                  <a:cubicBezTo>
                    <a:pt x="17379" y="665"/>
                    <a:pt x="16228" y="0"/>
                    <a:pt x="14953" y="0"/>
                  </a:cubicBezTo>
                  <a:cubicBezTo>
                    <a:pt x="12506" y="0"/>
                    <a:pt x="10524" y="2441"/>
                    <a:pt x="10524" y="5454"/>
                  </a:cubicBezTo>
                  <a:cubicBezTo>
                    <a:pt x="10524" y="5881"/>
                    <a:pt x="10561" y="6298"/>
                    <a:pt x="10637" y="6694"/>
                  </a:cubicBezTo>
                  <a:cubicBezTo>
                    <a:pt x="6954" y="6468"/>
                    <a:pt x="3689" y="4296"/>
                    <a:pt x="1504" y="998"/>
                  </a:cubicBezTo>
                  <a:cubicBezTo>
                    <a:pt x="1122" y="1806"/>
                    <a:pt x="903" y="2742"/>
                    <a:pt x="903" y="3739"/>
                  </a:cubicBezTo>
                  <a:cubicBezTo>
                    <a:pt x="903" y="5631"/>
                    <a:pt x="1686" y="7302"/>
                    <a:pt x="2875" y="8279"/>
                  </a:cubicBezTo>
                  <a:cubicBezTo>
                    <a:pt x="2149" y="8248"/>
                    <a:pt x="1466" y="8005"/>
                    <a:pt x="868" y="7599"/>
                  </a:cubicBezTo>
                  <a:cubicBezTo>
                    <a:pt x="868" y="7618"/>
                    <a:pt x="868" y="7641"/>
                    <a:pt x="868" y="7666"/>
                  </a:cubicBezTo>
                  <a:cubicBezTo>
                    <a:pt x="868" y="10307"/>
                    <a:pt x="2395" y="12512"/>
                    <a:pt x="4423" y="13011"/>
                  </a:cubicBezTo>
                  <a:cubicBezTo>
                    <a:pt x="4051" y="13134"/>
                    <a:pt x="3658" y="13201"/>
                    <a:pt x="3255" y="13201"/>
                  </a:cubicBezTo>
                  <a:cubicBezTo>
                    <a:pt x="2970" y="13201"/>
                    <a:pt x="2691" y="13168"/>
                    <a:pt x="2420" y="13106"/>
                  </a:cubicBezTo>
                  <a:cubicBezTo>
                    <a:pt x="2983" y="15270"/>
                    <a:pt x="4621" y="16846"/>
                    <a:pt x="6561" y="16890"/>
                  </a:cubicBezTo>
                  <a:cubicBezTo>
                    <a:pt x="5042" y="18353"/>
                    <a:pt x="3134" y="19225"/>
                    <a:pt x="1056" y="19225"/>
                  </a:cubicBezTo>
                  <a:cubicBezTo>
                    <a:pt x="700" y="19225"/>
                    <a:pt x="347" y="19197"/>
                    <a:pt x="0" y="19149"/>
                  </a:cubicBezTo>
                  <a:cubicBezTo>
                    <a:pt x="1963" y="20695"/>
                    <a:pt x="4290" y="21600"/>
                    <a:pt x="6791" y="21600"/>
                  </a:cubicBezTo>
                  <a:cubicBezTo>
                    <a:pt x="14943" y="21600"/>
                    <a:pt x="19401" y="13291"/>
                    <a:pt x="19401" y="6084"/>
                  </a:cubicBezTo>
                  <a:cubicBezTo>
                    <a:pt x="19401" y="5851"/>
                    <a:pt x="19396" y="5613"/>
                    <a:pt x="19388" y="5380"/>
                  </a:cubicBezTo>
                  <a:cubicBezTo>
                    <a:pt x="20253" y="4614"/>
                    <a:pt x="21005" y="3652"/>
                    <a:pt x="21600" y="2559"/>
                  </a:cubicBezTo>
                  <a:cubicBezTo>
                    <a:pt x="21600" y="2559"/>
                    <a:pt x="21600" y="2559"/>
                    <a:pt x="21600" y="2559"/>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261" name="Shape 34262"/>
            <p:cNvSpPr/>
            <p:nvPr/>
          </p:nvSpPr>
          <p:spPr>
            <a:xfrm>
              <a:off x="1519675" y="999657"/>
              <a:ext cx="224438" cy="175582"/>
            </a:xfrm>
            <a:custGeom>
              <a:avLst/>
              <a:gdLst/>
              <a:ahLst/>
              <a:cxnLst>
                <a:cxn ang="0">
                  <a:pos x="wd2" y="hd2"/>
                </a:cxn>
                <a:cxn ang="5400000">
                  <a:pos x="wd2" y="hd2"/>
                </a:cxn>
                <a:cxn ang="10800000">
                  <a:pos x="wd2" y="hd2"/>
                </a:cxn>
                <a:cxn ang="16200000">
                  <a:pos x="wd2" y="hd2"/>
                </a:cxn>
              </a:cxnLst>
              <a:rect l="0" t="0" r="r" b="b"/>
              <a:pathLst>
                <a:path w="21600" h="21600" extrusionOk="0">
                  <a:moveTo>
                    <a:pt x="20085" y="8532"/>
                  </a:moveTo>
                  <a:lnTo>
                    <a:pt x="17798" y="8532"/>
                  </a:lnTo>
                  <a:lnTo>
                    <a:pt x="17798" y="12676"/>
                  </a:lnTo>
                  <a:cubicBezTo>
                    <a:pt x="17798" y="14711"/>
                    <a:pt x="16603" y="16373"/>
                    <a:pt x="15079" y="16373"/>
                  </a:cubicBezTo>
                  <a:lnTo>
                    <a:pt x="9158" y="16373"/>
                  </a:lnTo>
                  <a:lnTo>
                    <a:pt x="9158" y="17810"/>
                  </a:lnTo>
                  <a:cubicBezTo>
                    <a:pt x="9158" y="18927"/>
                    <a:pt x="9837" y="19832"/>
                    <a:pt x="10673" y="19832"/>
                  </a:cubicBezTo>
                  <a:lnTo>
                    <a:pt x="16728" y="19832"/>
                  </a:lnTo>
                  <a:lnTo>
                    <a:pt x="19181" y="21600"/>
                  </a:lnTo>
                  <a:lnTo>
                    <a:pt x="19181" y="19832"/>
                  </a:lnTo>
                  <a:lnTo>
                    <a:pt x="20085" y="19832"/>
                  </a:lnTo>
                  <a:cubicBezTo>
                    <a:pt x="20922" y="19832"/>
                    <a:pt x="21600" y="18927"/>
                    <a:pt x="21600" y="17810"/>
                  </a:cubicBezTo>
                  <a:lnTo>
                    <a:pt x="21600" y="10554"/>
                  </a:lnTo>
                  <a:cubicBezTo>
                    <a:pt x="21600" y="9438"/>
                    <a:pt x="20922" y="8532"/>
                    <a:pt x="20085" y="8532"/>
                  </a:cubicBezTo>
                  <a:close/>
                  <a:moveTo>
                    <a:pt x="6912" y="15450"/>
                  </a:moveTo>
                  <a:lnTo>
                    <a:pt x="6689" y="15450"/>
                  </a:lnTo>
                  <a:lnTo>
                    <a:pt x="2592" y="18372"/>
                  </a:lnTo>
                  <a:lnTo>
                    <a:pt x="2592" y="15450"/>
                  </a:lnTo>
                  <a:lnTo>
                    <a:pt x="2074" y="15450"/>
                  </a:lnTo>
                  <a:cubicBezTo>
                    <a:pt x="928" y="15450"/>
                    <a:pt x="0" y="14211"/>
                    <a:pt x="0" y="12683"/>
                  </a:cubicBezTo>
                  <a:lnTo>
                    <a:pt x="0" y="2767"/>
                  </a:lnTo>
                  <a:cubicBezTo>
                    <a:pt x="0" y="1239"/>
                    <a:pt x="928" y="0"/>
                    <a:pt x="2074" y="0"/>
                  </a:cubicBezTo>
                  <a:lnTo>
                    <a:pt x="15034" y="0"/>
                  </a:lnTo>
                  <a:cubicBezTo>
                    <a:pt x="16179" y="0"/>
                    <a:pt x="17107" y="1239"/>
                    <a:pt x="17107" y="2767"/>
                  </a:cubicBezTo>
                  <a:lnTo>
                    <a:pt x="17107" y="12676"/>
                  </a:lnTo>
                  <a:cubicBezTo>
                    <a:pt x="17107" y="14205"/>
                    <a:pt x="16224" y="15450"/>
                    <a:pt x="15079" y="15450"/>
                  </a:cubicBezTo>
                  <a:lnTo>
                    <a:pt x="9158" y="15450"/>
                  </a:lnTo>
                  <a:cubicBezTo>
                    <a:pt x="9158" y="15450"/>
                    <a:pt x="6912" y="15450"/>
                    <a:pt x="6912" y="15450"/>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262" name="Shape 34263"/>
            <p:cNvSpPr/>
            <p:nvPr/>
          </p:nvSpPr>
          <p:spPr>
            <a:xfrm>
              <a:off x="1653949" y="1210679"/>
              <a:ext cx="50461" cy="113959"/>
            </a:xfrm>
            <a:custGeom>
              <a:avLst/>
              <a:gdLst/>
              <a:ahLst/>
              <a:cxnLst>
                <a:cxn ang="0">
                  <a:pos x="wd2" y="hd2"/>
                </a:cxn>
                <a:cxn ang="5400000">
                  <a:pos x="wd2" y="hd2"/>
                </a:cxn>
                <a:cxn ang="10800000">
                  <a:pos x="wd2" y="hd2"/>
                </a:cxn>
                <a:cxn ang="16200000">
                  <a:pos x="wd2" y="hd2"/>
                </a:cxn>
              </a:cxnLst>
              <a:rect l="0" t="0" r="r" b="b"/>
              <a:pathLst>
                <a:path w="21600" h="21600" extrusionOk="0">
                  <a:moveTo>
                    <a:pt x="14362" y="21600"/>
                  </a:moveTo>
                  <a:lnTo>
                    <a:pt x="4786" y="21600"/>
                  </a:lnTo>
                  <a:lnTo>
                    <a:pt x="4786" y="10800"/>
                  </a:lnTo>
                  <a:lnTo>
                    <a:pt x="0" y="10800"/>
                  </a:lnTo>
                  <a:lnTo>
                    <a:pt x="0" y="7077"/>
                  </a:lnTo>
                  <a:lnTo>
                    <a:pt x="4786" y="7077"/>
                  </a:lnTo>
                  <a:lnTo>
                    <a:pt x="4786" y="4842"/>
                  </a:lnTo>
                  <a:cubicBezTo>
                    <a:pt x="4786" y="1806"/>
                    <a:pt x="7489" y="0"/>
                    <a:pt x="15162" y="0"/>
                  </a:cubicBezTo>
                  <a:lnTo>
                    <a:pt x="21552" y="0"/>
                  </a:lnTo>
                  <a:lnTo>
                    <a:pt x="21552" y="3723"/>
                  </a:lnTo>
                  <a:lnTo>
                    <a:pt x="17560" y="3723"/>
                  </a:lnTo>
                  <a:cubicBezTo>
                    <a:pt x="14572" y="3723"/>
                    <a:pt x="14372" y="4243"/>
                    <a:pt x="14372" y="5214"/>
                  </a:cubicBezTo>
                  <a:lnTo>
                    <a:pt x="14362" y="7077"/>
                  </a:lnTo>
                  <a:lnTo>
                    <a:pt x="21600" y="7077"/>
                  </a:lnTo>
                  <a:lnTo>
                    <a:pt x="20752" y="10800"/>
                  </a:lnTo>
                  <a:lnTo>
                    <a:pt x="14362" y="10800"/>
                  </a:lnTo>
                  <a:cubicBezTo>
                    <a:pt x="14362" y="10800"/>
                    <a:pt x="14362" y="21600"/>
                    <a:pt x="14362" y="21600"/>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263" name="Shape 34264"/>
            <p:cNvSpPr/>
            <p:nvPr/>
          </p:nvSpPr>
          <p:spPr>
            <a:xfrm>
              <a:off x="823448" y="2225940"/>
              <a:ext cx="162577" cy="127187"/>
            </a:xfrm>
            <a:custGeom>
              <a:avLst/>
              <a:gdLst/>
              <a:ahLst/>
              <a:cxnLst>
                <a:cxn ang="0">
                  <a:pos x="wd2" y="hd2"/>
                </a:cxn>
                <a:cxn ang="5400000">
                  <a:pos x="wd2" y="hd2"/>
                </a:cxn>
                <a:cxn ang="10800000">
                  <a:pos x="wd2" y="hd2"/>
                </a:cxn>
                <a:cxn ang="16200000">
                  <a:pos x="wd2" y="hd2"/>
                </a:cxn>
              </a:cxnLst>
              <a:rect l="0" t="0" r="r" b="b"/>
              <a:pathLst>
                <a:path w="21600" h="21600" extrusionOk="0">
                  <a:moveTo>
                    <a:pt x="20085" y="8532"/>
                  </a:moveTo>
                  <a:lnTo>
                    <a:pt x="17798" y="8532"/>
                  </a:lnTo>
                  <a:lnTo>
                    <a:pt x="17798" y="12676"/>
                  </a:lnTo>
                  <a:cubicBezTo>
                    <a:pt x="17798" y="14711"/>
                    <a:pt x="16603" y="16373"/>
                    <a:pt x="15079" y="16373"/>
                  </a:cubicBezTo>
                  <a:lnTo>
                    <a:pt x="9158" y="16373"/>
                  </a:lnTo>
                  <a:lnTo>
                    <a:pt x="9158" y="17810"/>
                  </a:lnTo>
                  <a:cubicBezTo>
                    <a:pt x="9158" y="18927"/>
                    <a:pt x="9837" y="19832"/>
                    <a:pt x="10673" y="19832"/>
                  </a:cubicBezTo>
                  <a:lnTo>
                    <a:pt x="16728" y="19832"/>
                  </a:lnTo>
                  <a:lnTo>
                    <a:pt x="19181" y="21600"/>
                  </a:lnTo>
                  <a:lnTo>
                    <a:pt x="19181" y="19832"/>
                  </a:lnTo>
                  <a:lnTo>
                    <a:pt x="20085" y="19832"/>
                  </a:lnTo>
                  <a:cubicBezTo>
                    <a:pt x="20922" y="19832"/>
                    <a:pt x="21600" y="18927"/>
                    <a:pt x="21600" y="17810"/>
                  </a:cubicBezTo>
                  <a:lnTo>
                    <a:pt x="21600" y="10554"/>
                  </a:lnTo>
                  <a:cubicBezTo>
                    <a:pt x="21600" y="9438"/>
                    <a:pt x="20922" y="8532"/>
                    <a:pt x="20085" y="8532"/>
                  </a:cubicBezTo>
                  <a:close/>
                  <a:moveTo>
                    <a:pt x="6912" y="15450"/>
                  </a:moveTo>
                  <a:lnTo>
                    <a:pt x="6689" y="15450"/>
                  </a:lnTo>
                  <a:lnTo>
                    <a:pt x="2592" y="18372"/>
                  </a:lnTo>
                  <a:lnTo>
                    <a:pt x="2592" y="15450"/>
                  </a:lnTo>
                  <a:lnTo>
                    <a:pt x="2074" y="15450"/>
                  </a:lnTo>
                  <a:cubicBezTo>
                    <a:pt x="928" y="15450"/>
                    <a:pt x="0" y="14211"/>
                    <a:pt x="0" y="12683"/>
                  </a:cubicBezTo>
                  <a:lnTo>
                    <a:pt x="0" y="2767"/>
                  </a:lnTo>
                  <a:cubicBezTo>
                    <a:pt x="0" y="1239"/>
                    <a:pt x="928" y="0"/>
                    <a:pt x="2074" y="0"/>
                  </a:cubicBezTo>
                  <a:lnTo>
                    <a:pt x="15034" y="0"/>
                  </a:lnTo>
                  <a:cubicBezTo>
                    <a:pt x="16179" y="0"/>
                    <a:pt x="17107" y="1239"/>
                    <a:pt x="17107" y="2767"/>
                  </a:cubicBezTo>
                  <a:lnTo>
                    <a:pt x="17107" y="12676"/>
                  </a:lnTo>
                  <a:cubicBezTo>
                    <a:pt x="17107" y="14205"/>
                    <a:pt x="16224" y="15450"/>
                    <a:pt x="15079" y="15450"/>
                  </a:cubicBezTo>
                  <a:lnTo>
                    <a:pt x="9158" y="15450"/>
                  </a:lnTo>
                  <a:cubicBezTo>
                    <a:pt x="9158" y="15450"/>
                    <a:pt x="6912" y="15450"/>
                    <a:pt x="6912" y="15450"/>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sp>
          <p:nvSpPr>
            <p:cNvPr id="264" name="Shape 34265"/>
            <p:cNvSpPr/>
            <p:nvPr/>
          </p:nvSpPr>
          <p:spPr>
            <a:xfrm>
              <a:off x="1379138" y="713079"/>
              <a:ext cx="97395" cy="76195"/>
            </a:xfrm>
            <a:custGeom>
              <a:avLst/>
              <a:gdLst/>
              <a:ahLst/>
              <a:cxnLst>
                <a:cxn ang="0">
                  <a:pos x="wd2" y="hd2"/>
                </a:cxn>
                <a:cxn ang="5400000">
                  <a:pos x="wd2" y="hd2"/>
                </a:cxn>
                <a:cxn ang="10800000">
                  <a:pos x="wd2" y="hd2"/>
                </a:cxn>
                <a:cxn ang="16200000">
                  <a:pos x="wd2" y="hd2"/>
                </a:cxn>
              </a:cxnLst>
              <a:rect l="0" t="0" r="r" b="b"/>
              <a:pathLst>
                <a:path w="21600" h="21600" extrusionOk="0">
                  <a:moveTo>
                    <a:pt x="20085" y="8532"/>
                  </a:moveTo>
                  <a:lnTo>
                    <a:pt x="17798" y="8532"/>
                  </a:lnTo>
                  <a:lnTo>
                    <a:pt x="17798" y="12676"/>
                  </a:lnTo>
                  <a:cubicBezTo>
                    <a:pt x="17798" y="14711"/>
                    <a:pt x="16603" y="16373"/>
                    <a:pt x="15079" y="16373"/>
                  </a:cubicBezTo>
                  <a:lnTo>
                    <a:pt x="9158" y="16373"/>
                  </a:lnTo>
                  <a:lnTo>
                    <a:pt x="9158" y="17810"/>
                  </a:lnTo>
                  <a:cubicBezTo>
                    <a:pt x="9158" y="18927"/>
                    <a:pt x="9837" y="19832"/>
                    <a:pt x="10673" y="19832"/>
                  </a:cubicBezTo>
                  <a:lnTo>
                    <a:pt x="16728" y="19832"/>
                  </a:lnTo>
                  <a:lnTo>
                    <a:pt x="19181" y="21600"/>
                  </a:lnTo>
                  <a:lnTo>
                    <a:pt x="19181" y="19832"/>
                  </a:lnTo>
                  <a:lnTo>
                    <a:pt x="20085" y="19832"/>
                  </a:lnTo>
                  <a:cubicBezTo>
                    <a:pt x="20922" y="19832"/>
                    <a:pt x="21600" y="18927"/>
                    <a:pt x="21600" y="17810"/>
                  </a:cubicBezTo>
                  <a:lnTo>
                    <a:pt x="21600" y="10554"/>
                  </a:lnTo>
                  <a:cubicBezTo>
                    <a:pt x="21600" y="9438"/>
                    <a:pt x="20922" y="8532"/>
                    <a:pt x="20085" y="8532"/>
                  </a:cubicBezTo>
                  <a:close/>
                  <a:moveTo>
                    <a:pt x="6912" y="15450"/>
                  </a:moveTo>
                  <a:lnTo>
                    <a:pt x="6689" y="15450"/>
                  </a:lnTo>
                  <a:lnTo>
                    <a:pt x="2592" y="18372"/>
                  </a:lnTo>
                  <a:lnTo>
                    <a:pt x="2592" y="15450"/>
                  </a:lnTo>
                  <a:lnTo>
                    <a:pt x="2074" y="15450"/>
                  </a:lnTo>
                  <a:cubicBezTo>
                    <a:pt x="928" y="15450"/>
                    <a:pt x="0" y="14211"/>
                    <a:pt x="0" y="12683"/>
                  </a:cubicBezTo>
                  <a:lnTo>
                    <a:pt x="0" y="2767"/>
                  </a:lnTo>
                  <a:cubicBezTo>
                    <a:pt x="0" y="1239"/>
                    <a:pt x="928" y="0"/>
                    <a:pt x="2074" y="0"/>
                  </a:cubicBezTo>
                  <a:lnTo>
                    <a:pt x="15034" y="0"/>
                  </a:lnTo>
                  <a:cubicBezTo>
                    <a:pt x="16179" y="0"/>
                    <a:pt x="17107" y="1239"/>
                    <a:pt x="17107" y="2767"/>
                  </a:cubicBezTo>
                  <a:lnTo>
                    <a:pt x="17107" y="12676"/>
                  </a:lnTo>
                  <a:cubicBezTo>
                    <a:pt x="17107" y="14205"/>
                    <a:pt x="16224" y="15450"/>
                    <a:pt x="15079" y="15450"/>
                  </a:cubicBezTo>
                  <a:lnTo>
                    <a:pt x="9158" y="15450"/>
                  </a:lnTo>
                  <a:cubicBezTo>
                    <a:pt x="9158" y="15450"/>
                    <a:pt x="6912" y="15450"/>
                    <a:pt x="6912" y="15450"/>
                  </a:cubicBezTo>
                  <a:close/>
                </a:path>
              </a:pathLst>
            </a:custGeom>
            <a:solidFill>
              <a:srgbClr val="D9D9D9"/>
            </a:solidFill>
            <a:ln w="12700" cap="flat">
              <a:noFill/>
              <a:miter lim="400000"/>
            </a:ln>
            <a:effectLst/>
          </p:spPr>
          <p:txBody>
            <a:bodyPr wrap="square" lIns="45719" tIns="45719" rIns="45719" bIns="45719" numCol="1" anchor="ctr">
              <a:noAutofit/>
            </a:bodyPr>
            <a:lstStyle/>
            <a:p>
              <a:pPr>
                <a:defRPr>
                  <a:latin typeface="Lato Light"/>
                  <a:ea typeface="Lato Light"/>
                  <a:cs typeface="Lato Light"/>
                  <a:sym typeface="Lato Light"/>
                </a:defRPr>
              </a:pPr>
              <a:endParaRPr/>
            </a:p>
          </p:txBody>
        </p:sp>
      </p:grpSp>
      <p:sp>
        <p:nvSpPr>
          <p:cNvPr id="266" name="TextBox 148"/>
          <p:cNvSpPr txBox="1"/>
          <p:nvPr/>
        </p:nvSpPr>
        <p:spPr>
          <a:xfrm>
            <a:off x="6765735" y="2234012"/>
            <a:ext cx="5241497" cy="39413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p>
            <a:pPr>
              <a:defRPr sz="2200">
                <a:solidFill>
                  <a:srgbClr val="F95C2C"/>
                </a:solidFill>
                <a:latin typeface="Calibri Light"/>
                <a:ea typeface="Calibri Light"/>
                <a:cs typeface="Calibri Light"/>
                <a:sym typeface="Calibri Light"/>
              </a:defRPr>
            </a:pPr>
            <a:r>
              <a:t>Hätten wir die Krise verhindern können? Wenn ja, wie?</a:t>
            </a:r>
          </a:p>
          <a:p>
            <a:pPr>
              <a:defRPr sz="2200">
                <a:solidFill>
                  <a:srgbClr val="F95C2C"/>
                </a:solidFill>
                <a:latin typeface="Calibri Light"/>
                <a:ea typeface="Calibri Light"/>
                <a:cs typeface="Calibri Light"/>
                <a:sym typeface="Calibri Light"/>
              </a:defRPr>
            </a:pPr>
            <a:r>
              <a:t>An welchem Punkt haben wir erkannt, dass wir in einer Krise stecken?</a:t>
            </a:r>
          </a:p>
          <a:p>
            <a:pPr>
              <a:defRPr sz="2200">
                <a:solidFill>
                  <a:srgbClr val="F95C2C"/>
                </a:solidFill>
                <a:latin typeface="Calibri Light"/>
                <a:ea typeface="Calibri Light"/>
                <a:cs typeface="Calibri Light"/>
                <a:sym typeface="Calibri Light"/>
              </a:defRPr>
            </a:pPr>
            <a:r>
              <a:t>Hätten wir die Zeichen früher erkennen können?</a:t>
            </a:r>
          </a:p>
          <a:p>
            <a:pPr>
              <a:defRPr sz="2200">
                <a:solidFill>
                  <a:srgbClr val="F95C2C"/>
                </a:solidFill>
                <a:latin typeface="Calibri Light"/>
                <a:ea typeface="Calibri Light"/>
                <a:cs typeface="Calibri Light"/>
                <a:sym typeface="Calibri Light"/>
              </a:defRPr>
            </a:pPr>
            <a:r>
              <a:t>Welche Warnsignale wurden ausgelöst, die wir vielleicht ignoriert haben?</a:t>
            </a:r>
          </a:p>
          <a:p>
            <a:pPr>
              <a:defRPr sz="2200">
                <a:solidFill>
                  <a:srgbClr val="F95C2C"/>
                </a:solidFill>
                <a:latin typeface="Calibri Light"/>
                <a:ea typeface="Calibri Light"/>
                <a:cs typeface="Calibri Light"/>
                <a:sym typeface="Calibri Light"/>
              </a:defRPr>
            </a:pPr>
            <a:r>
              <a:t>Auf welche Warnsignale haben wir geachtet?</a:t>
            </a:r>
          </a:p>
          <a:p>
            <a:pPr>
              <a:defRPr sz="2200">
                <a:solidFill>
                  <a:srgbClr val="F95C2C"/>
                </a:solidFill>
                <a:latin typeface="Calibri Light"/>
                <a:ea typeface="Calibri Light"/>
                <a:cs typeface="Calibri Light"/>
                <a:sym typeface="Calibri Light"/>
              </a:defRPr>
            </a:pPr>
            <a:r>
              <a:t>Was haben wir richtig gemacht? </a:t>
            </a:r>
          </a:p>
          <a:p>
            <a:pPr>
              <a:defRPr sz="2200">
                <a:solidFill>
                  <a:srgbClr val="F95C2C"/>
                </a:solidFill>
                <a:latin typeface="Calibri Light"/>
                <a:ea typeface="Calibri Light"/>
                <a:cs typeface="Calibri Light"/>
                <a:sym typeface="Calibri Light"/>
              </a:defRPr>
            </a:pPr>
            <a:r>
              <a:t>Was hätten wir besser machen können?</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Textplatzhalter 1"/>
          <p:cNvSpPr txBox="1">
            <a:spLocks noGrp="1"/>
          </p:cNvSpPr>
          <p:nvPr>
            <p:ph type="body" sz="quarter" idx="1"/>
          </p:nvPr>
        </p:nvSpPr>
        <p:spPr>
          <a:xfrm>
            <a:off x="1028516" y="491980"/>
            <a:ext cx="8852377" cy="697353"/>
          </a:xfrm>
          <a:prstGeom prst="rect">
            <a:avLst/>
          </a:prstGeom>
        </p:spPr>
        <p:txBody>
          <a:bodyPr/>
          <a:lstStyle>
            <a:lvl1pPr>
              <a:lnSpc>
                <a:spcPct val="81000"/>
              </a:lnSpc>
              <a:defRPr sz="3000"/>
            </a:lvl1pPr>
          </a:lstStyle>
          <a:p>
            <a:r>
              <a:rPr dirty="0" err="1"/>
              <a:t>Aus</a:t>
            </a:r>
            <a:r>
              <a:rPr dirty="0"/>
              <a:t> der </a:t>
            </a:r>
            <a:r>
              <a:rPr dirty="0" err="1"/>
              <a:t>Krise</a:t>
            </a:r>
            <a:r>
              <a:rPr dirty="0"/>
              <a:t> </a:t>
            </a:r>
            <a:r>
              <a:rPr dirty="0" err="1"/>
              <a:t>lernen</a:t>
            </a:r>
            <a:r>
              <a:rPr dirty="0"/>
              <a:t>, um </a:t>
            </a:r>
            <a:r>
              <a:rPr dirty="0" err="1"/>
              <a:t>Veränderungen</a:t>
            </a:r>
            <a:r>
              <a:rPr dirty="0"/>
              <a:t> </a:t>
            </a:r>
            <a:r>
              <a:rPr dirty="0" err="1"/>
              <a:t>zu</a:t>
            </a:r>
            <a:r>
              <a:rPr dirty="0"/>
              <a:t> </a:t>
            </a:r>
            <a:r>
              <a:rPr dirty="0" err="1"/>
              <a:t>bewirken</a:t>
            </a:r>
            <a:r>
              <a:rPr dirty="0"/>
              <a:t> </a:t>
            </a:r>
          </a:p>
        </p:txBody>
      </p:sp>
      <p:sp>
        <p:nvSpPr>
          <p:cNvPr id="269" name="Subtitle 2"/>
          <p:cNvSpPr txBox="1"/>
          <p:nvPr/>
        </p:nvSpPr>
        <p:spPr>
          <a:xfrm>
            <a:off x="25194" y="1800073"/>
            <a:ext cx="4261762" cy="47759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0790" tIns="40790" rIns="40790" bIns="40790">
            <a:spAutoFit/>
          </a:bodyPr>
          <a:lstStyle/>
          <a:p>
            <a:pPr defTabSz="1087636">
              <a:spcBef>
                <a:spcPts val="600"/>
              </a:spcBef>
              <a:defRPr sz="2000">
                <a:solidFill>
                  <a:srgbClr val="245473"/>
                </a:solidFill>
                <a:latin typeface="Calibri Light"/>
                <a:ea typeface="Calibri Light"/>
                <a:cs typeface="Calibri Light"/>
                <a:sym typeface="Calibri Light"/>
              </a:defRPr>
            </a:pPr>
            <a:r>
              <a:rPr dirty="0"/>
              <a:t>Es </a:t>
            </a:r>
            <a:r>
              <a:rPr dirty="0" err="1"/>
              <a:t>ist</a:t>
            </a:r>
            <a:r>
              <a:rPr dirty="0"/>
              <a:t> </a:t>
            </a:r>
            <a:r>
              <a:rPr dirty="0" err="1"/>
              <a:t>möglich</a:t>
            </a:r>
            <a:r>
              <a:rPr dirty="0"/>
              <a:t>, </a:t>
            </a:r>
            <a:r>
              <a:rPr dirty="0" err="1"/>
              <a:t>eine</a:t>
            </a:r>
            <a:r>
              <a:rPr dirty="0"/>
              <a:t> </a:t>
            </a:r>
            <a:r>
              <a:rPr dirty="0" err="1"/>
              <a:t>Krise</a:t>
            </a:r>
            <a:r>
              <a:rPr dirty="0"/>
              <a:t> </a:t>
            </a:r>
            <a:r>
              <a:rPr dirty="0" err="1"/>
              <a:t>als</a:t>
            </a:r>
            <a:r>
              <a:rPr dirty="0"/>
              <a:t> Chance </a:t>
            </a:r>
            <a:r>
              <a:rPr dirty="0" err="1"/>
              <a:t>zu</a:t>
            </a:r>
            <a:r>
              <a:rPr dirty="0"/>
              <a:t> </a:t>
            </a:r>
            <a:r>
              <a:rPr dirty="0" err="1"/>
              <a:t>nutzen</a:t>
            </a:r>
            <a:r>
              <a:rPr dirty="0"/>
              <a:t>, um </a:t>
            </a:r>
            <a:r>
              <a:rPr dirty="0" err="1"/>
              <a:t>eine</a:t>
            </a:r>
            <a:r>
              <a:rPr dirty="0"/>
              <a:t> </a:t>
            </a:r>
            <a:r>
              <a:rPr dirty="0" err="1"/>
              <a:t>bessere</a:t>
            </a:r>
            <a:r>
              <a:rPr dirty="0"/>
              <a:t> </a:t>
            </a:r>
            <a:r>
              <a:rPr dirty="0" err="1"/>
              <a:t>Organisation</a:t>
            </a:r>
            <a:r>
              <a:rPr dirty="0"/>
              <a:t> </a:t>
            </a:r>
            <a:r>
              <a:rPr dirty="0" err="1"/>
              <a:t>zu</a:t>
            </a:r>
            <a:r>
              <a:rPr dirty="0"/>
              <a:t> </a:t>
            </a:r>
            <a:r>
              <a:rPr dirty="0" err="1"/>
              <a:t>schaffen</a:t>
            </a:r>
            <a:r>
              <a:rPr dirty="0"/>
              <a:t>. Dies </a:t>
            </a:r>
            <a:r>
              <a:rPr dirty="0" err="1"/>
              <a:t>erfordert</a:t>
            </a:r>
            <a:r>
              <a:rPr dirty="0"/>
              <a:t> </a:t>
            </a:r>
            <a:r>
              <a:rPr dirty="0" err="1"/>
              <a:t>jedoch</a:t>
            </a:r>
            <a:r>
              <a:rPr dirty="0"/>
              <a:t>, </a:t>
            </a:r>
            <a:r>
              <a:rPr dirty="0" err="1"/>
              <a:t>dass</a:t>
            </a:r>
            <a:r>
              <a:rPr dirty="0"/>
              <a:t> </a:t>
            </a:r>
            <a:r>
              <a:rPr dirty="0" err="1"/>
              <a:t>Führungskräfte</a:t>
            </a:r>
            <a:r>
              <a:rPr dirty="0"/>
              <a:t> </a:t>
            </a:r>
            <a:r>
              <a:rPr lang="de-DE" dirty="0"/>
              <a:t>Lernbereitschaft auf-weisen</a:t>
            </a:r>
            <a:r>
              <a:rPr dirty="0"/>
              <a:t>.  </a:t>
            </a:r>
            <a:r>
              <a:rPr dirty="0" err="1"/>
              <a:t>Unternehmen</a:t>
            </a:r>
            <a:r>
              <a:rPr dirty="0"/>
              <a:t> </a:t>
            </a:r>
            <a:r>
              <a:rPr dirty="0" err="1"/>
              <a:t>können</a:t>
            </a:r>
            <a:r>
              <a:rPr dirty="0"/>
              <a:t> es </a:t>
            </a:r>
            <a:r>
              <a:rPr dirty="0" err="1"/>
              <a:t>sich</a:t>
            </a:r>
            <a:r>
              <a:rPr dirty="0"/>
              <a:t> </a:t>
            </a:r>
            <a:r>
              <a:rPr dirty="0" err="1"/>
              <a:t>nicht</a:t>
            </a:r>
            <a:r>
              <a:rPr dirty="0"/>
              <a:t> </a:t>
            </a:r>
            <a:r>
              <a:rPr dirty="0" err="1"/>
              <a:t>leisten</a:t>
            </a:r>
            <a:r>
              <a:rPr dirty="0"/>
              <a:t>, </a:t>
            </a:r>
            <a:r>
              <a:rPr dirty="0" err="1"/>
              <a:t>mit</a:t>
            </a:r>
            <a:r>
              <a:rPr dirty="0"/>
              <a:t> der </a:t>
            </a:r>
            <a:r>
              <a:rPr dirty="0" err="1"/>
              <a:t>Bekämpfung</a:t>
            </a:r>
            <a:r>
              <a:rPr dirty="0"/>
              <a:t> von </a:t>
            </a:r>
            <a:r>
              <a:rPr dirty="0" err="1"/>
              <a:t>Krisen</a:t>
            </a:r>
            <a:r>
              <a:rPr dirty="0"/>
              <a:t> </a:t>
            </a:r>
            <a:r>
              <a:rPr dirty="0" err="1"/>
              <a:t>zu</a:t>
            </a:r>
            <a:r>
              <a:rPr dirty="0"/>
              <a:t> </a:t>
            </a:r>
            <a:r>
              <a:rPr dirty="0" err="1"/>
              <a:t>wirtschaften</a:t>
            </a:r>
            <a:r>
              <a:rPr dirty="0"/>
              <a:t>. Sie </a:t>
            </a:r>
            <a:r>
              <a:rPr dirty="0" err="1"/>
              <a:t>existieren</a:t>
            </a:r>
            <a:r>
              <a:rPr dirty="0"/>
              <a:t> </a:t>
            </a:r>
            <a:r>
              <a:rPr dirty="0" err="1"/>
              <a:t>nicht</a:t>
            </a:r>
            <a:r>
              <a:rPr dirty="0"/>
              <a:t>, um auf </a:t>
            </a:r>
            <a:r>
              <a:rPr dirty="0" err="1"/>
              <a:t>Markttrends</a:t>
            </a:r>
            <a:r>
              <a:rPr dirty="0"/>
              <a:t> </a:t>
            </a:r>
            <a:r>
              <a:rPr dirty="0" err="1"/>
              <a:t>oder</a:t>
            </a:r>
            <a:r>
              <a:rPr dirty="0"/>
              <a:t> </a:t>
            </a:r>
            <a:r>
              <a:rPr dirty="0" err="1"/>
              <a:t>Sorgen</a:t>
            </a:r>
            <a:r>
              <a:rPr dirty="0"/>
              <a:t> der Mitarbeiter </a:t>
            </a:r>
            <a:r>
              <a:rPr dirty="0" err="1"/>
              <a:t>zu</a:t>
            </a:r>
            <a:r>
              <a:rPr dirty="0"/>
              <a:t> </a:t>
            </a:r>
            <a:r>
              <a:rPr dirty="0" err="1"/>
              <a:t>reagieren</a:t>
            </a:r>
            <a:r>
              <a:rPr dirty="0"/>
              <a:t>, </a:t>
            </a:r>
            <a:r>
              <a:rPr dirty="0" err="1"/>
              <a:t>sondern</a:t>
            </a:r>
            <a:r>
              <a:rPr dirty="0"/>
              <a:t> um </a:t>
            </a:r>
            <a:r>
              <a:rPr dirty="0" err="1"/>
              <a:t>Produkte</a:t>
            </a:r>
            <a:r>
              <a:rPr dirty="0"/>
              <a:t> </a:t>
            </a:r>
            <a:r>
              <a:rPr dirty="0" err="1"/>
              <a:t>herzustellen</a:t>
            </a:r>
            <a:r>
              <a:rPr dirty="0"/>
              <a:t>, </a:t>
            </a:r>
            <a:r>
              <a:rPr dirty="0" err="1"/>
              <a:t>Dienst</a:t>
            </a:r>
            <a:r>
              <a:rPr lang="de-DE" dirty="0"/>
              <a:t>-</a:t>
            </a:r>
            <a:r>
              <a:rPr dirty="0" err="1"/>
              <a:t>leistungen</a:t>
            </a:r>
            <a:r>
              <a:rPr dirty="0"/>
              <a:t> </a:t>
            </a:r>
            <a:r>
              <a:rPr dirty="0" err="1"/>
              <a:t>anzubieten</a:t>
            </a:r>
            <a:r>
              <a:rPr dirty="0"/>
              <a:t> und Wert</a:t>
            </a:r>
            <a:r>
              <a:rPr lang="de-DE" dirty="0"/>
              <a:t>-schöpfung</a:t>
            </a:r>
            <a:r>
              <a:rPr dirty="0"/>
              <a:t> </a:t>
            </a:r>
            <a:r>
              <a:rPr dirty="0" err="1"/>
              <a:t>zu</a:t>
            </a:r>
            <a:r>
              <a:rPr dirty="0"/>
              <a:t> </a:t>
            </a:r>
            <a:r>
              <a:rPr lang="de-DE" dirty="0"/>
              <a:t>betreiben</a:t>
            </a:r>
            <a:r>
              <a:rPr dirty="0"/>
              <a:t>. </a:t>
            </a:r>
            <a:endParaRPr sz="2400" dirty="0">
              <a:solidFill>
                <a:srgbClr val="44546A"/>
              </a:solidFill>
              <a:latin typeface="Open Sans Light"/>
              <a:ea typeface="Open Sans Light"/>
              <a:cs typeface="Open Sans Light"/>
              <a:sym typeface="Open Sans Light"/>
            </a:endParaRPr>
          </a:p>
          <a:p>
            <a:pPr defTabSz="1087636">
              <a:spcBef>
                <a:spcPts val="600"/>
              </a:spcBef>
              <a:defRPr sz="2000">
                <a:solidFill>
                  <a:srgbClr val="245473"/>
                </a:solidFill>
                <a:latin typeface="Calibri Light"/>
                <a:ea typeface="Calibri Light"/>
                <a:cs typeface="Calibri Light"/>
                <a:sym typeface="Calibri Light"/>
              </a:defRPr>
            </a:pPr>
            <a:r>
              <a:rPr dirty="0" err="1"/>
              <a:t>Unternehmen</a:t>
            </a:r>
            <a:r>
              <a:rPr dirty="0"/>
              <a:t>, die </a:t>
            </a:r>
            <a:r>
              <a:rPr dirty="0" err="1"/>
              <a:t>ständig</a:t>
            </a:r>
            <a:r>
              <a:rPr dirty="0"/>
              <a:t> in </a:t>
            </a:r>
            <a:r>
              <a:rPr dirty="0" err="1"/>
              <a:t>diesem</a:t>
            </a:r>
            <a:r>
              <a:rPr dirty="0"/>
              <a:t> </a:t>
            </a:r>
            <a:r>
              <a:rPr dirty="0" err="1"/>
              <a:t>reaktionären</a:t>
            </a:r>
            <a:r>
              <a:rPr dirty="0"/>
              <a:t> Modus </a:t>
            </a:r>
            <a:r>
              <a:rPr dirty="0" err="1"/>
              <a:t>agieren</a:t>
            </a:r>
            <a:r>
              <a:rPr dirty="0"/>
              <a:t>, </a:t>
            </a:r>
            <a:r>
              <a:rPr dirty="0" err="1"/>
              <a:t>sind</a:t>
            </a:r>
            <a:r>
              <a:rPr dirty="0"/>
              <a:t> auf dem </a:t>
            </a:r>
            <a:r>
              <a:rPr dirty="0" err="1"/>
              <a:t>Markt</a:t>
            </a:r>
            <a:r>
              <a:rPr dirty="0"/>
              <a:t> </a:t>
            </a:r>
            <a:r>
              <a:rPr dirty="0" err="1"/>
              <a:t>weniger</a:t>
            </a:r>
            <a:r>
              <a:rPr dirty="0"/>
              <a:t> </a:t>
            </a:r>
            <a:r>
              <a:rPr dirty="0" err="1"/>
              <a:t>wettbewerbsfähig</a:t>
            </a:r>
            <a:r>
              <a:rPr dirty="0"/>
              <a:t>.</a:t>
            </a:r>
          </a:p>
        </p:txBody>
      </p:sp>
      <p:sp>
        <p:nvSpPr>
          <p:cNvPr id="270" name="Subtitle 2"/>
          <p:cNvSpPr txBox="1"/>
          <p:nvPr/>
        </p:nvSpPr>
        <p:spPr>
          <a:xfrm>
            <a:off x="4575029" y="1882731"/>
            <a:ext cx="7312537" cy="5878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7149" tIns="17149" rIns="17149" bIns="17149">
            <a:spAutoFit/>
          </a:bodyPr>
          <a:lstStyle>
            <a:lvl1pPr defTabSz="1087636">
              <a:spcBef>
                <a:spcPts val="600"/>
              </a:spcBef>
              <a:defRPr sz="2000">
                <a:solidFill>
                  <a:srgbClr val="44546A"/>
                </a:solidFill>
                <a:latin typeface="Calibri Light"/>
                <a:ea typeface="Calibri Light"/>
                <a:cs typeface="Calibri Light"/>
                <a:sym typeface="Calibri Light"/>
              </a:defRPr>
            </a:lvl1pPr>
          </a:lstStyle>
          <a:p>
            <a:r>
              <a:t>Lernen bedeutet, die Organisation - ihre Kultur, Richtlinien und Verfahren - zu untersuchen, um die Ursachen von Krisen aufzudecken.</a:t>
            </a:r>
          </a:p>
        </p:txBody>
      </p:sp>
      <p:grpSp>
        <p:nvGrpSpPr>
          <p:cNvPr id="287" name="Gruppieren 5"/>
          <p:cNvGrpSpPr/>
          <p:nvPr/>
        </p:nvGrpSpPr>
        <p:grpSpPr>
          <a:xfrm>
            <a:off x="4416043" y="2723202"/>
            <a:ext cx="7634053" cy="3341825"/>
            <a:chOff x="0" y="0"/>
            <a:chExt cx="7634052" cy="3341824"/>
          </a:xfrm>
        </p:grpSpPr>
        <p:sp>
          <p:nvSpPr>
            <p:cNvPr id="271" name="Freeform 39"/>
            <p:cNvSpPr/>
            <p:nvPr/>
          </p:nvSpPr>
          <p:spPr>
            <a:xfrm>
              <a:off x="141835" y="38559"/>
              <a:ext cx="3581302" cy="1497803"/>
            </a:xfrm>
            <a:custGeom>
              <a:avLst/>
              <a:gdLst/>
              <a:ahLst/>
              <a:cxnLst>
                <a:cxn ang="0">
                  <a:pos x="wd2" y="hd2"/>
                </a:cxn>
                <a:cxn ang="5400000">
                  <a:pos x="wd2" y="hd2"/>
                </a:cxn>
                <a:cxn ang="10800000">
                  <a:pos x="wd2" y="hd2"/>
                </a:cxn>
                <a:cxn ang="16200000">
                  <a:pos x="wd2" y="hd2"/>
                </a:cxn>
              </a:cxnLst>
              <a:rect l="0" t="0" r="r" b="b"/>
              <a:pathLst>
                <a:path w="21600" h="21600" extrusionOk="0">
                  <a:moveTo>
                    <a:pt x="1402" y="0"/>
                  </a:moveTo>
                  <a:lnTo>
                    <a:pt x="1304" y="0"/>
                  </a:lnTo>
                  <a:lnTo>
                    <a:pt x="0" y="2446"/>
                  </a:lnTo>
                  <a:lnTo>
                    <a:pt x="0" y="5618"/>
                  </a:lnTo>
                  <a:lnTo>
                    <a:pt x="1015" y="3729"/>
                  </a:lnTo>
                  <a:lnTo>
                    <a:pt x="1015" y="18839"/>
                  </a:lnTo>
                  <a:lnTo>
                    <a:pt x="35" y="18839"/>
                  </a:lnTo>
                  <a:lnTo>
                    <a:pt x="35" y="21600"/>
                  </a:lnTo>
                  <a:lnTo>
                    <a:pt x="21600" y="21600"/>
                  </a:lnTo>
                  <a:lnTo>
                    <a:pt x="21600" y="0"/>
                  </a:lnTo>
                  <a:lnTo>
                    <a:pt x="1402" y="0"/>
                  </a:lnTo>
                  <a:close/>
                </a:path>
              </a:pathLst>
            </a:custGeom>
            <a:solidFill>
              <a:schemeClr val="accent1"/>
            </a:solidFill>
            <a:ln w="12700" cap="flat">
              <a:noFill/>
              <a:miter lim="400000"/>
            </a:ln>
            <a:effectLst/>
          </p:spPr>
          <p:txBody>
            <a:bodyPr wrap="square" lIns="45719" tIns="45719" rIns="45719" bIns="45719" numCol="1" anchor="t">
              <a:noAutofit/>
            </a:bodyPr>
            <a:lstStyle/>
            <a:p>
              <a:pPr>
                <a:defRPr sz="1200">
                  <a:solidFill>
                    <a:srgbClr val="8FAADC"/>
                  </a:solidFill>
                  <a:latin typeface="Calibri Light"/>
                  <a:ea typeface="Calibri Light"/>
                  <a:cs typeface="Calibri Light"/>
                  <a:sym typeface="Calibri Light"/>
                </a:defRPr>
              </a:pPr>
              <a:endParaRPr/>
            </a:p>
          </p:txBody>
        </p:sp>
        <p:sp>
          <p:nvSpPr>
            <p:cNvPr id="272" name="Freeform 13"/>
            <p:cNvSpPr/>
            <p:nvPr/>
          </p:nvSpPr>
          <p:spPr>
            <a:xfrm>
              <a:off x="461712" y="135018"/>
              <a:ext cx="331602" cy="139568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lnTo>
                    <a:pt x="0" y="18750"/>
                  </a:lnTo>
                  <a:lnTo>
                    <a:pt x="8448" y="18750"/>
                  </a:lnTo>
                  <a:lnTo>
                    <a:pt x="8448" y="21600"/>
                  </a:lnTo>
                  <a:lnTo>
                    <a:pt x="21600" y="21600"/>
                  </a:lnTo>
                  <a:close/>
                </a:path>
              </a:pathLst>
            </a:custGeom>
            <a:solidFill>
              <a:srgbClr val="203864"/>
            </a:solidFill>
            <a:ln w="12700" cap="flat">
              <a:noFill/>
              <a:miter lim="400000"/>
            </a:ln>
            <a:effectLst/>
          </p:spPr>
          <p:txBody>
            <a:bodyPr wrap="square" lIns="45719" tIns="45719" rIns="45719" bIns="45719" numCol="1" anchor="t">
              <a:noAutofit/>
            </a:bodyPr>
            <a:lstStyle/>
            <a:p>
              <a:pPr>
                <a:defRPr sz="1200">
                  <a:solidFill>
                    <a:srgbClr val="8FAADC"/>
                  </a:solidFill>
                  <a:latin typeface="Calibri Light"/>
                  <a:ea typeface="Calibri Light"/>
                  <a:cs typeface="Calibri Light"/>
                  <a:sym typeface="Calibri Light"/>
                </a:defRPr>
              </a:pPr>
              <a:endParaRPr/>
            </a:p>
          </p:txBody>
        </p:sp>
        <p:sp>
          <p:nvSpPr>
            <p:cNvPr id="273" name="Freeform 37"/>
            <p:cNvSpPr/>
            <p:nvPr/>
          </p:nvSpPr>
          <p:spPr>
            <a:xfrm>
              <a:off x="3872602" y="1948"/>
              <a:ext cx="3728624" cy="1531564"/>
            </a:xfrm>
            <a:custGeom>
              <a:avLst/>
              <a:gdLst/>
              <a:ahLst/>
              <a:cxnLst>
                <a:cxn ang="0">
                  <a:pos x="wd2" y="hd2"/>
                </a:cxn>
                <a:cxn ang="5400000">
                  <a:pos x="wd2" y="hd2"/>
                </a:cxn>
                <a:cxn ang="10800000">
                  <a:pos x="wd2" y="hd2"/>
                </a:cxn>
                <a:cxn ang="16200000">
                  <a:pos x="wd2" y="hd2"/>
                </a:cxn>
              </a:cxnLst>
              <a:rect l="0" t="0" r="r" b="b"/>
              <a:pathLst>
                <a:path w="21600" h="21600" extrusionOk="0">
                  <a:moveTo>
                    <a:pt x="2055" y="0"/>
                  </a:moveTo>
                  <a:cubicBezTo>
                    <a:pt x="1751" y="0"/>
                    <a:pt x="1471" y="207"/>
                    <a:pt x="1226" y="537"/>
                  </a:cubicBezTo>
                  <a:cubicBezTo>
                    <a:pt x="969" y="909"/>
                    <a:pt x="747" y="1404"/>
                    <a:pt x="560" y="2065"/>
                  </a:cubicBezTo>
                  <a:cubicBezTo>
                    <a:pt x="385" y="2685"/>
                    <a:pt x="245" y="3428"/>
                    <a:pt x="152" y="4295"/>
                  </a:cubicBezTo>
                  <a:cubicBezTo>
                    <a:pt x="47" y="5121"/>
                    <a:pt x="0" y="6030"/>
                    <a:pt x="0" y="6980"/>
                  </a:cubicBezTo>
                  <a:cubicBezTo>
                    <a:pt x="1203" y="6980"/>
                    <a:pt x="1203" y="6980"/>
                    <a:pt x="1203" y="6980"/>
                  </a:cubicBezTo>
                  <a:cubicBezTo>
                    <a:pt x="1203" y="6484"/>
                    <a:pt x="1226" y="5989"/>
                    <a:pt x="1261" y="5534"/>
                  </a:cubicBezTo>
                  <a:cubicBezTo>
                    <a:pt x="1296" y="5121"/>
                    <a:pt x="1354" y="4750"/>
                    <a:pt x="1424" y="4419"/>
                  </a:cubicBezTo>
                  <a:cubicBezTo>
                    <a:pt x="1506" y="4089"/>
                    <a:pt x="1588" y="3841"/>
                    <a:pt x="1705" y="3676"/>
                  </a:cubicBezTo>
                  <a:cubicBezTo>
                    <a:pt x="1810" y="3511"/>
                    <a:pt x="1938" y="3387"/>
                    <a:pt x="2078" y="3387"/>
                  </a:cubicBezTo>
                  <a:cubicBezTo>
                    <a:pt x="2323" y="3387"/>
                    <a:pt x="2522" y="3676"/>
                    <a:pt x="2650" y="4213"/>
                  </a:cubicBezTo>
                  <a:cubicBezTo>
                    <a:pt x="2790" y="4750"/>
                    <a:pt x="2861" y="5493"/>
                    <a:pt x="2861" y="6443"/>
                  </a:cubicBezTo>
                  <a:cubicBezTo>
                    <a:pt x="2861" y="6773"/>
                    <a:pt x="2849" y="7104"/>
                    <a:pt x="2814" y="7434"/>
                  </a:cubicBezTo>
                  <a:cubicBezTo>
                    <a:pt x="2790" y="7764"/>
                    <a:pt x="2744" y="8136"/>
                    <a:pt x="2685" y="8508"/>
                  </a:cubicBezTo>
                  <a:cubicBezTo>
                    <a:pt x="2627" y="8921"/>
                    <a:pt x="2545" y="9334"/>
                    <a:pt x="2440" y="9788"/>
                  </a:cubicBezTo>
                  <a:cubicBezTo>
                    <a:pt x="2335" y="10284"/>
                    <a:pt x="2218" y="10779"/>
                    <a:pt x="2067" y="11358"/>
                  </a:cubicBezTo>
                  <a:cubicBezTo>
                    <a:pt x="117" y="18709"/>
                    <a:pt x="117" y="18709"/>
                    <a:pt x="117" y="18709"/>
                  </a:cubicBezTo>
                  <a:cubicBezTo>
                    <a:pt x="117" y="21600"/>
                    <a:pt x="117" y="21600"/>
                    <a:pt x="117" y="21600"/>
                  </a:cubicBezTo>
                  <a:cubicBezTo>
                    <a:pt x="1565" y="21600"/>
                    <a:pt x="1565" y="21600"/>
                    <a:pt x="1565" y="21600"/>
                  </a:cubicBezTo>
                  <a:cubicBezTo>
                    <a:pt x="4157" y="21600"/>
                    <a:pt x="4157" y="21600"/>
                    <a:pt x="4157" y="21600"/>
                  </a:cubicBezTo>
                  <a:cubicBezTo>
                    <a:pt x="4250" y="21600"/>
                    <a:pt x="4250" y="21600"/>
                    <a:pt x="4250" y="21600"/>
                  </a:cubicBezTo>
                  <a:cubicBezTo>
                    <a:pt x="21600" y="21600"/>
                    <a:pt x="21600" y="21600"/>
                    <a:pt x="21600" y="21600"/>
                  </a:cubicBezTo>
                  <a:cubicBezTo>
                    <a:pt x="21600" y="0"/>
                    <a:pt x="21600" y="0"/>
                    <a:pt x="21600" y="0"/>
                  </a:cubicBezTo>
                  <a:cubicBezTo>
                    <a:pt x="1997" y="0"/>
                    <a:pt x="1997" y="0"/>
                    <a:pt x="1997" y="0"/>
                  </a:cubicBezTo>
                  <a:cubicBezTo>
                    <a:pt x="2020" y="0"/>
                    <a:pt x="2043" y="0"/>
                    <a:pt x="2055" y="0"/>
                  </a:cubicBezTo>
                  <a:close/>
                </a:path>
              </a:pathLst>
            </a:custGeom>
            <a:solidFill>
              <a:schemeClr val="accent2"/>
            </a:solidFill>
            <a:ln w="12700" cap="flat">
              <a:noFill/>
              <a:miter lim="400000"/>
            </a:ln>
            <a:effectLst/>
          </p:spPr>
          <p:txBody>
            <a:bodyPr wrap="square" lIns="45719" tIns="45719" rIns="45719" bIns="45719" numCol="1" anchor="t">
              <a:noAutofit/>
            </a:bodyPr>
            <a:lstStyle/>
            <a:p>
              <a:pPr>
                <a:defRPr sz="1200">
                  <a:solidFill>
                    <a:srgbClr val="8FAADC"/>
                  </a:solidFill>
                  <a:latin typeface="Calibri Light"/>
                  <a:ea typeface="Calibri Light"/>
                  <a:cs typeface="Calibri Light"/>
                  <a:sym typeface="Calibri Light"/>
                </a:defRPr>
              </a:pPr>
              <a:endParaRPr/>
            </a:p>
          </p:txBody>
        </p:sp>
        <p:sp>
          <p:nvSpPr>
            <p:cNvPr id="274" name="Freeform 15"/>
            <p:cNvSpPr/>
            <p:nvPr/>
          </p:nvSpPr>
          <p:spPr>
            <a:xfrm>
              <a:off x="4142641" y="259224"/>
              <a:ext cx="641862" cy="126903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4779" y="5518"/>
                    <a:pt x="12884" y="1182"/>
                    <a:pt x="12411" y="0"/>
                  </a:cubicBezTo>
                  <a:cubicBezTo>
                    <a:pt x="12600" y="709"/>
                    <a:pt x="12695" y="1498"/>
                    <a:pt x="12695" y="2286"/>
                  </a:cubicBezTo>
                  <a:cubicBezTo>
                    <a:pt x="12695" y="3153"/>
                    <a:pt x="12600" y="4020"/>
                    <a:pt x="12221" y="4888"/>
                  </a:cubicBezTo>
                  <a:cubicBezTo>
                    <a:pt x="11937" y="5676"/>
                    <a:pt x="11463" y="6543"/>
                    <a:pt x="10800" y="7331"/>
                  </a:cubicBezTo>
                  <a:cubicBezTo>
                    <a:pt x="10137" y="8120"/>
                    <a:pt x="9474" y="8987"/>
                    <a:pt x="8526" y="9854"/>
                  </a:cubicBezTo>
                  <a:cubicBezTo>
                    <a:pt x="7674" y="10642"/>
                    <a:pt x="6726" y="11588"/>
                    <a:pt x="5684" y="12455"/>
                  </a:cubicBezTo>
                  <a:cubicBezTo>
                    <a:pt x="0" y="17343"/>
                    <a:pt x="0" y="17343"/>
                    <a:pt x="0" y="17343"/>
                  </a:cubicBezTo>
                  <a:cubicBezTo>
                    <a:pt x="13737" y="17343"/>
                    <a:pt x="13737" y="17343"/>
                    <a:pt x="13737" y="17343"/>
                  </a:cubicBezTo>
                  <a:cubicBezTo>
                    <a:pt x="13737" y="21600"/>
                    <a:pt x="13737" y="21600"/>
                    <a:pt x="13737" y="21600"/>
                  </a:cubicBezTo>
                  <a:cubicBezTo>
                    <a:pt x="21600" y="21600"/>
                    <a:pt x="21600" y="21600"/>
                    <a:pt x="21600" y="21600"/>
                  </a:cubicBezTo>
                  <a:close/>
                </a:path>
              </a:pathLst>
            </a:custGeom>
            <a:solidFill>
              <a:srgbClr val="843C0B"/>
            </a:solidFill>
            <a:ln w="12700" cap="flat">
              <a:noFill/>
              <a:miter lim="400000"/>
            </a:ln>
            <a:effectLst/>
          </p:spPr>
          <p:txBody>
            <a:bodyPr wrap="square" lIns="45719" tIns="45719" rIns="45719" bIns="45719" numCol="1" anchor="t">
              <a:noAutofit/>
            </a:bodyPr>
            <a:lstStyle/>
            <a:p>
              <a:pPr>
                <a:defRPr sz="1200">
                  <a:solidFill>
                    <a:srgbClr val="8FAADC"/>
                  </a:solidFill>
                  <a:latin typeface="Calibri Light"/>
                  <a:ea typeface="Calibri Light"/>
                  <a:cs typeface="Calibri Light"/>
                  <a:sym typeface="Calibri Light"/>
                </a:defRPr>
              </a:pPr>
              <a:endParaRPr/>
            </a:p>
          </p:txBody>
        </p:sp>
        <p:sp>
          <p:nvSpPr>
            <p:cNvPr id="275" name="Freeform 35"/>
            <p:cNvSpPr/>
            <p:nvPr/>
          </p:nvSpPr>
          <p:spPr>
            <a:xfrm>
              <a:off x="0" y="1702523"/>
              <a:ext cx="3689569" cy="1608727"/>
            </a:xfrm>
            <a:custGeom>
              <a:avLst/>
              <a:gdLst/>
              <a:ahLst/>
              <a:cxnLst>
                <a:cxn ang="0">
                  <a:pos x="wd2" y="hd2"/>
                </a:cxn>
                <a:cxn ang="5400000">
                  <a:pos x="wd2" y="hd2"/>
                </a:cxn>
                <a:cxn ang="10800000">
                  <a:pos x="wd2" y="hd2"/>
                </a:cxn>
                <a:cxn ang="16200000">
                  <a:pos x="wd2" y="hd2"/>
                </a:cxn>
              </a:cxnLst>
              <a:rect l="0" t="0" r="r" b="b"/>
              <a:pathLst>
                <a:path w="21600" h="21600" extrusionOk="0">
                  <a:moveTo>
                    <a:pt x="1990" y="0"/>
                  </a:moveTo>
                  <a:cubicBezTo>
                    <a:pt x="1733" y="41"/>
                    <a:pt x="1499" y="165"/>
                    <a:pt x="1264" y="413"/>
                  </a:cubicBezTo>
                  <a:cubicBezTo>
                    <a:pt x="1030" y="702"/>
                    <a:pt x="831" y="1074"/>
                    <a:pt x="644" y="1569"/>
                  </a:cubicBezTo>
                  <a:cubicBezTo>
                    <a:pt x="468" y="2065"/>
                    <a:pt x="340" y="2685"/>
                    <a:pt x="234" y="3387"/>
                  </a:cubicBezTo>
                  <a:cubicBezTo>
                    <a:pt x="129" y="4089"/>
                    <a:pt x="82" y="4873"/>
                    <a:pt x="82" y="5741"/>
                  </a:cubicBezTo>
                  <a:cubicBezTo>
                    <a:pt x="1264" y="5741"/>
                    <a:pt x="1264" y="5741"/>
                    <a:pt x="1264" y="5741"/>
                  </a:cubicBezTo>
                  <a:cubicBezTo>
                    <a:pt x="1264" y="5369"/>
                    <a:pt x="1288" y="5039"/>
                    <a:pt x="1323" y="4750"/>
                  </a:cubicBezTo>
                  <a:cubicBezTo>
                    <a:pt x="1370" y="4460"/>
                    <a:pt x="1428" y="4213"/>
                    <a:pt x="1499" y="4006"/>
                  </a:cubicBezTo>
                  <a:cubicBezTo>
                    <a:pt x="1569" y="3800"/>
                    <a:pt x="1651" y="3634"/>
                    <a:pt x="1756" y="3552"/>
                  </a:cubicBezTo>
                  <a:cubicBezTo>
                    <a:pt x="1850" y="3428"/>
                    <a:pt x="1955" y="3387"/>
                    <a:pt x="2060" y="3387"/>
                  </a:cubicBezTo>
                  <a:cubicBezTo>
                    <a:pt x="2201" y="3387"/>
                    <a:pt x="2318" y="3428"/>
                    <a:pt x="2412" y="3593"/>
                  </a:cubicBezTo>
                  <a:cubicBezTo>
                    <a:pt x="2517" y="3717"/>
                    <a:pt x="2599" y="3882"/>
                    <a:pt x="2669" y="4130"/>
                  </a:cubicBezTo>
                  <a:cubicBezTo>
                    <a:pt x="2740" y="4378"/>
                    <a:pt x="2786" y="4667"/>
                    <a:pt x="2821" y="4997"/>
                  </a:cubicBezTo>
                  <a:cubicBezTo>
                    <a:pt x="2845" y="5328"/>
                    <a:pt x="2868" y="5658"/>
                    <a:pt x="2868" y="6071"/>
                  </a:cubicBezTo>
                  <a:cubicBezTo>
                    <a:pt x="2868" y="6938"/>
                    <a:pt x="2798" y="7641"/>
                    <a:pt x="2646" y="8177"/>
                  </a:cubicBezTo>
                  <a:cubicBezTo>
                    <a:pt x="2505" y="8714"/>
                    <a:pt x="2283" y="8962"/>
                    <a:pt x="1979" y="8962"/>
                  </a:cubicBezTo>
                  <a:cubicBezTo>
                    <a:pt x="1346" y="8962"/>
                    <a:pt x="1346" y="8962"/>
                    <a:pt x="1346" y="8962"/>
                  </a:cubicBezTo>
                  <a:cubicBezTo>
                    <a:pt x="1346" y="12225"/>
                    <a:pt x="1346" y="12225"/>
                    <a:pt x="1346" y="12225"/>
                  </a:cubicBezTo>
                  <a:cubicBezTo>
                    <a:pt x="1979" y="12225"/>
                    <a:pt x="1979" y="12225"/>
                    <a:pt x="1979" y="12225"/>
                  </a:cubicBezTo>
                  <a:cubicBezTo>
                    <a:pt x="2131" y="12225"/>
                    <a:pt x="2271" y="12266"/>
                    <a:pt x="2388" y="12390"/>
                  </a:cubicBezTo>
                  <a:cubicBezTo>
                    <a:pt x="2505" y="12514"/>
                    <a:pt x="2611" y="12720"/>
                    <a:pt x="2693" y="12968"/>
                  </a:cubicBezTo>
                  <a:cubicBezTo>
                    <a:pt x="2786" y="13216"/>
                    <a:pt x="2845" y="13546"/>
                    <a:pt x="2892" y="13918"/>
                  </a:cubicBezTo>
                  <a:cubicBezTo>
                    <a:pt x="2939" y="14331"/>
                    <a:pt x="2962" y="14827"/>
                    <a:pt x="2962" y="15364"/>
                  </a:cubicBezTo>
                  <a:cubicBezTo>
                    <a:pt x="2962" y="15818"/>
                    <a:pt x="2939" y="16190"/>
                    <a:pt x="2903" y="16561"/>
                  </a:cubicBezTo>
                  <a:cubicBezTo>
                    <a:pt x="2857" y="16892"/>
                    <a:pt x="2798" y="17222"/>
                    <a:pt x="2716" y="17470"/>
                  </a:cubicBezTo>
                  <a:cubicBezTo>
                    <a:pt x="2646" y="17718"/>
                    <a:pt x="2552" y="17924"/>
                    <a:pt x="2435" y="18048"/>
                  </a:cubicBezTo>
                  <a:cubicBezTo>
                    <a:pt x="2330" y="18172"/>
                    <a:pt x="2201" y="18255"/>
                    <a:pt x="2060" y="18255"/>
                  </a:cubicBezTo>
                  <a:cubicBezTo>
                    <a:pt x="1932" y="18255"/>
                    <a:pt x="1815" y="18172"/>
                    <a:pt x="1709" y="18048"/>
                  </a:cubicBezTo>
                  <a:cubicBezTo>
                    <a:pt x="1604" y="17924"/>
                    <a:pt x="1510" y="17718"/>
                    <a:pt x="1440" y="17470"/>
                  </a:cubicBezTo>
                  <a:cubicBezTo>
                    <a:pt x="1358" y="17263"/>
                    <a:pt x="1300" y="16974"/>
                    <a:pt x="1253" y="16644"/>
                  </a:cubicBezTo>
                  <a:cubicBezTo>
                    <a:pt x="1206" y="16314"/>
                    <a:pt x="1182" y="15942"/>
                    <a:pt x="1182" y="15570"/>
                  </a:cubicBezTo>
                  <a:cubicBezTo>
                    <a:pt x="0" y="15570"/>
                    <a:pt x="0" y="15570"/>
                    <a:pt x="0" y="15570"/>
                  </a:cubicBezTo>
                  <a:cubicBezTo>
                    <a:pt x="0" y="16603"/>
                    <a:pt x="59" y="17511"/>
                    <a:pt x="176" y="18255"/>
                  </a:cubicBezTo>
                  <a:cubicBezTo>
                    <a:pt x="293" y="18998"/>
                    <a:pt x="445" y="19618"/>
                    <a:pt x="632" y="20154"/>
                  </a:cubicBezTo>
                  <a:cubicBezTo>
                    <a:pt x="831" y="20650"/>
                    <a:pt x="1042" y="21022"/>
                    <a:pt x="1288" y="21228"/>
                  </a:cubicBezTo>
                  <a:cubicBezTo>
                    <a:pt x="1510" y="21476"/>
                    <a:pt x="1756" y="21600"/>
                    <a:pt x="1990" y="21600"/>
                  </a:cubicBezTo>
                  <a:cubicBezTo>
                    <a:pt x="1990" y="21600"/>
                    <a:pt x="1990" y="21600"/>
                    <a:pt x="1990" y="21600"/>
                  </a:cubicBezTo>
                  <a:cubicBezTo>
                    <a:pt x="21600" y="21600"/>
                    <a:pt x="21600" y="21600"/>
                    <a:pt x="21600" y="21600"/>
                  </a:cubicBezTo>
                  <a:cubicBezTo>
                    <a:pt x="21600" y="0"/>
                    <a:pt x="21600" y="0"/>
                    <a:pt x="21600" y="0"/>
                  </a:cubicBezTo>
                  <a:cubicBezTo>
                    <a:pt x="1990" y="0"/>
                    <a:pt x="1990" y="0"/>
                    <a:pt x="1990" y="0"/>
                  </a:cubicBezTo>
                  <a:close/>
                </a:path>
              </a:pathLst>
            </a:custGeom>
            <a:solidFill>
              <a:schemeClr val="accent3"/>
            </a:solidFill>
            <a:ln w="12700" cap="flat">
              <a:noFill/>
              <a:miter lim="400000"/>
            </a:ln>
            <a:effectLst/>
          </p:spPr>
          <p:txBody>
            <a:bodyPr wrap="square" lIns="45719" tIns="45719" rIns="45719" bIns="45719" numCol="1" anchor="t">
              <a:noAutofit/>
            </a:bodyPr>
            <a:lstStyle/>
            <a:p>
              <a:pPr>
                <a:defRPr sz="1200">
                  <a:solidFill>
                    <a:srgbClr val="8FAADC"/>
                  </a:solidFill>
                  <a:latin typeface="Calibri Light"/>
                  <a:ea typeface="Calibri Light"/>
                  <a:cs typeface="Calibri Light"/>
                  <a:sym typeface="Calibri Light"/>
                </a:defRPr>
              </a:pPr>
              <a:endParaRPr/>
            </a:p>
          </p:txBody>
        </p:sp>
        <p:sp>
          <p:nvSpPr>
            <p:cNvPr id="276" name="Freeform 16"/>
            <p:cNvSpPr/>
            <p:nvPr/>
          </p:nvSpPr>
          <p:spPr>
            <a:xfrm>
              <a:off x="361472" y="2206330"/>
              <a:ext cx="579483" cy="1104919"/>
            </a:xfrm>
            <a:custGeom>
              <a:avLst/>
              <a:gdLst/>
              <a:ahLst/>
              <a:cxnLst>
                <a:cxn ang="0">
                  <a:pos x="wd2" y="hd2"/>
                </a:cxn>
                <a:cxn ang="5400000">
                  <a:pos x="wd2" y="hd2"/>
                </a:cxn>
                <a:cxn ang="10800000">
                  <a:pos x="wd2" y="hd2"/>
                </a:cxn>
                <a:cxn ang="16200000">
                  <a:pos x="wd2" y="hd2"/>
                </a:cxn>
              </a:cxnLst>
              <a:rect l="0" t="0" r="r" b="b"/>
              <a:pathLst>
                <a:path w="21600" h="21600" extrusionOk="0">
                  <a:moveTo>
                    <a:pt x="11744" y="0"/>
                  </a:moveTo>
                  <a:cubicBezTo>
                    <a:pt x="11849" y="566"/>
                    <a:pt x="11953" y="1133"/>
                    <a:pt x="11953" y="1699"/>
                  </a:cubicBezTo>
                  <a:cubicBezTo>
                    <a:pt x="11953" y="2265"/>
                    <a:pt x="11744" y="2831"/>
                    <a:pt x="11534" y="3479"/>
                  </a:cubicBezTo>
                  <a:cubicBezTo>
                    <a:pt x="11324" y="4045"/>
                    <a:pt x="10905" y="4530"/>
                    <a:pt x="10485" y="5016"/>
                  </a:cubicBezTo>
                  <a:cubicBezTo>
                    <a:pt x="10066" y="5501"/>
                    <a:pt x="9542" y="5987"/>
                    <a:pt x="8808" y="6391"/>
                  </a:cubicBezTo>
                  <a:cubicBezTo>
                    <a:pt x="8179" y="6796"/>
                    <a:pt x="7445" y="7200"/>
                    <a:pt x="6606" y="7524"/>
                  </a:cubicBezTo>
                  <a:cubicBezTo>
                    <a:pt x="8493" y="8009"/>
                    <a:pt x="10066" y="8818"/>
                    <a:pt x="11010" y="9870"/>
                  </a:cubicBezTo>
                  <a:cubicBezTo>
                    <a:pt x="11953" y="10921"/>
                    <a:pt x="12478" y="12297"/>
                    <a:pt x="12478" y="13753"/>
                  </a:cubicBezTo>
                  <a:cubicBezTo>
                    <a:pt x="12478" y="14966"/>
                    <a:pt x="12163" y="16099"/>
                    <a:pt x="11534" y="17070"/>
                  </a:cubicBezTo>
                  <a:cubicBezTo>
                    <a:pt x="10905" y="18040"/>
                    <a:pt x="9961" y="18849"/>
                    <a:pt x="8913" y="19497"/>
                  </a:cubicBezTo>
                  <a:cubicBezTo>
                    <a:pt x="7759" y="20225"/>
                    <a:pt x="6501" y="20710"/>
                    <a:pt x="4928" y="21034"/>
                  </a:cubicBezTo>
                  <a:cubicBezTo>
                    <a:pt x="3460" y="21438"/>
                    <a:pt x="1783" y="21600"/>
                    <a:pt x="0" y="21600"/>
                  </a:cubicBezTo>
                  <a:cubicBezTo>
                    <a:pt x="21600" y="21600"/>
                    <a:pt x="21600" y="21600"/>
                    <a:pt x="21600" y="21600"/>
                  </a:cubicBezTo>
                  <a:cubicBezTo>
                    <a:pt x="14994" y="7119"/>
                    <a:pt x="12583" y="1861"/>
                    <a:pt x="11744" y="0"/>
                  </a:cubicBezTo>
                  <a:close/>
                </a:path>
              </a:pathLst>
            </a:custGeom>
            <a:solidFill>
              <a:srgbClr val="535353"/>
            </a:solidFill>
            <a:ln w="12700" cap="flat">
              <a:noFill/>
              <a:miter lim="400000"/>
            </a:ln>
            <a:effectLst/>
          </p:spPr>
          <p:txBody>
            <a:bodyPr wrap="square" lIns="45719" tIns="45719" rIns="45719" bIns="45719" numCol="1" anchor="t">
              <a:noAutofit/>
            </a:bodyPr>
            <a:lstStyle/>
            <a:p>
              <a:pPr>
                <a:defRPr sz="1200">
                  <a:solidFill>
                    <a:srgbClr val="8FAADC"/>
                  </a:solidFill>
                  <a:latin typeface="Calibri Light"/>
                  <a:ea typeface="Calibri Light"/>
                  <a:cs typeface="Calibri Light"/>
                  <a:sym typeface="Calibri Light"/>
                </a:defRPr>
              </a:pPr>
              <a:endParaRPr/>
            </a:p>
          </p:txBody>
        </p:sp>
        <p:sp>
          <p:nvSpPr>
            <p:cNvPr id="277" name="Freeform 16"/>
            <p:cNvSpPr/>
            <p:nvPr/>
          </p:nvSpPr>
          <p:spPr>
            <a:xfrm>
              <a:off x="3839792" y="1702523"/>
              <a:ext cx="3786323" cy="1608728"/>
            </a:xfrm>
            <a:custGeom>
              <a:avLst/>
              <a:gdLst/>
              <a:ahLst/>
              <a:cxnLst>
                <a:cxn ang="0">
                  <a:pos x="wd2" y="hd2"/>
                </a:cxn>
                <a:cxn ang="5400000">
                  <a:pos x="wd2" y="hd2"/>
                </a:cxn>
                <a:cxn ang="10800000">
                  <a:pos x="wd2" y="hd2"/>
                </a:cxn>
                <a:cxn ang="16200000">
                  <a:pos x="wd2" y="hd2"/>
                </a:cxn>
              </a:cxnLst>
              <a:rect l="0" t="0" r="r" b="b"/>
              <a:pathLst>
                <a:path w="21600" h="21600" extrusionOk="0">
                  <a:moveTo>
                    <a:pt x="3753" y="0"/>
                  </a:moveTo>
                  <a:lnTo>
                    <a:pt x="2531" y="0"/>
                  </a:lnTo>
                  <a:lnTo>
                    <a:pt x="0" y="14239"/>
                  </a:lnTo>
                  <a:lnTo>
                    <a:pt x="54" y="16926"/>
                  </a:lnTo>
                  <a:lnTo>
                    <a:pt x="2545" y="16926"/>
                  </a:lnTo>
                  <a:lnTo>
                    <a:pt x="2545" y="21600"/>
                  </a:lnTo>
                  <a:lnTo>
                    <a:pt x="21600" y="21600"/>
                  </a:lnTo>
                  <a:lnTo>
                    <a:pt x="21600" y="0"/>
                  </a:lnTo>
                  <a:lnTo>
                    <a:pt x="3753" y="0"/>
                  </a:lnTo>
                  <a:close/>
                  <a:moveTo>
                    <a:pt x="2545" y="13512"/>
                  </a:moveTo>
                  <a:lnTo>
                    <a:pt x="1194" y="13512"/>
                  </a:lnTo>
                  <a:lnTo>
                    <a:pt x="2463" y="6369"/>
                  </a:lnTo>
                  <a:lnTo>
                    <a:pt x="2545" y="5860"/>
                  </a:lnTo>
                  <a:lnTo>
                    <a:pt x="2545" y="13512"/>
                  </a:lnTo>
                  <a:close/>
                </a:path>
              </a:pathLst>
            </a:custGeom>
            <a:solidFill>
              <a:schemeClr val="accent4"/>
            </a:solidFill>
            <a:ln w="12700" cap="flat">
              <a:noFill/>
              <a:miter lim="400000"/>
            </a:ln>
            <a:effectLst/>
          </p:spPr>
          <p:txBody>
            <a:bodyPr wrap="square" lIns="45719" tIns="45719" rIns="45719" bIns="45719" numCol="1" anchor="t">
              <a:noAutofit/>
            </a:bodyPr>
            <a:lstStyle/>
            <a:p>
              <a:pPr>
                <a:defRPr sz="1200">
                  <a:solidFill>
                    <a:srgbClr val="8FAADC"/>
                  </a:solidFill>
                  <a:latin typeface="Calibri Light"/>
                  <a:ea typeface="Calibri Light"/>
                  <a:cs typeface="Calibri Light"/>
                  <a:sym typeface="Calibri Light"/>
                </a:defRPr>
              </a:pPr>
              <a:endParaRPr/>
            </a:p>
          </p:txBody>
        </p:sp>
        <p:sp>
          <p:nvSpPr>
            <p:cNvPr id="278" name="Freeform 5"/>
            <p:cNvSpPr/>
            <p:nvPr/>
          </p:nvSpPr>
          <p:spPr>
            <a:xfrm>
              <a:off x="4431517" y="1909902"/>
              <a:ext cx="343176" cy="1401348"/>
            </a:xfrm>
            <a:custGeom>
              <a:avLst/>
              <a:gdLst/>
              <a:ahLst/>
              <a:cxnLst>
                <a:cxn ang="0">
                  <a:pos x="wd2" y="hd2"/>
                </a:cxn>
                <a:cxn ang="5400000">
                  <a:pos x="wd2" y="hd2"/>
                </a:cxn>
                <a:cxn ang="10800000">
                  <a:pos x="wd2" y="hd2"/>
                </a:cxn>
                <a:cxn ang="16200000">
                  <a:pos x="wd2" y="hd2"/>
                </a:cxn>
              </a:cxnLst>
              <a:rect l="0" t="0" r="r" b="b"/>
              <a:pathLst>
                <a:path w="21600" h="21600" extrusionOk="0">
                  <a:moveTo>
                    <a:pt x="206" y="0"/>
                  </a:moveTo>
                  <a:lnTo>
                    <a:pt x="0" y="0"/>
                  </a:lnTo>
                  <a:lnTo>
                    <a:pt x="0" y="13537"/>
                  </a:lnTo>
                  <a:lnTo>
                    <a:pt x="6891" y="13537"/>
                  </a:lnTo>
                  <a:lnTo>
                    <a:pt x="6891" y="16977"/>
                  </a:lnTo>
                  <a:lnTo>
                    <a:pt x="0" y="16977"/>
                  </a:lnTo>
                  <a:lnTo>
                    <a:pt x="0" y="21600"/>
                  </a:lnTo>
                  <a:lnTo>
                    <a:pt x="21600" y="21600"/>
                  </a:lnTo>
                  <a:lnTo>
                    <a:pt x="206" y="0"/>
                  </a:lnTo>
                  <a:close/>
                </a:path>
              </a:pathLst>
            </a:custGeom>
            <a:solidFill>
              <a:srgbClr val="806000"/>
            </a:solidFill>
            <a:ln w="12700" cap="flat">
              <a:noFill/>
              <a:miter lim="400000"/>
            </a:ln>
            <a:effectLst/>
          </p:spPr>
          <p:txBody>
            <a:bodyPr wrap="square" lIns="45719" tIns="45719" rIns="45719" bIns="45719" numCol="1" anchor="t">
              <a:noAutofit/>
            </a:bodyPr>
            <a:lstStyle/>
            <a:p>
              <a:pPr>
                <a:defRPr sz="1200">
                  <a:solidFill>
                    <a:srgbClr val="8FAADC"/>
                  </a:solidFill>
                  <a:latin typeface="Calibri Light"/>
                  <a:ea typeface="Calibri Light"/>
                  <a:cs typeface="Calibri Light"/>
                  <a:sym typeface="Calibri Light"/>
                </a:defRPr>
              </a:pPr>
              <a:endParaRPr/>
            </a:p>
          </p:txBody>
        </p:sp>
        <p:sp>
          <p:nvSpPr>
            <p:cNvPr id="279" name="TextBox 27"/>
            <p:cNvSpPr txBox="1"/>
            <p:nvPr/>
          </p:nvSpPr>
          <p:spPr>
            <a:xfrm>
              <a:off x="4825798" y="2017848"/>
              <a:ext cx="2808254" cy="132397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lnSpc>
                  <a:spcPts val="1600"/>
                </a:lnSpc>
                <a:defRPr sz="1700">
                  <a:solidFill>
                    <a:srgbClr val="FFFFFF"/>
                  </a:solidFill>
                  <a:latin typeface="Calibri Light"/>
                  <a:ea typeface="Calibri Light"/>
                  <a:cs typeface="Calibri Light"/>
                  <a:sym typeface="Calibri Light"/>
                </a:defRPr>
              </a:lvl1pPr>
            </a:lstStyle>
            <a:p>
              <a:r>
                <a:rPr sz="1800" dirty="0" err="1"/>
                <a:t>Nehmen</a:t>
              </a:r>
              <a:r>
                <a:rPr sz="1800" dirty="0"/>
                <a:t> Sie </a:t>
              </a:r>
              <a:r>
                <a:rPr sz="1800" dirty="0" err="1"/>
                <a:t>Änderungen</a:t>
              </a:r>
              <a:r>
                <a:rPr sz="1800" dirty="0"/>
                <a:t> in der </a:t>
              </a:r>
              <a:r>
                <a:rPr sz="1800" dirty="0" err="1"/>
                <a:t>Organisation</a:t>
              </a:r>
              <a:r>
                <a:rPr sz="1800" dirty="0"/>
                <a:t> </a:t>
              </a:r>
              <a:r>
                <a:rPr sz="1800" dirty="0" err="1"/>
                <a:t>vor</a:t>
              </a:r>
              <a:r>
                <a:rPr sz="1800" dirty="0"/>
                <a:t>, die </a:t>
              </a:r>
              <a:r>
                <a:rPr sz="1800" dirty="0" err="1"/>
                <a:t>die</a:t>
              </a:r>
              <a:r>
                <a:rPr sz="1800" dirty="0"/>
                <a:t> </a:t>
              </a:r>
              <a:r>
                <a:rPr sz="1800" dirty="0" err="1"/>
                <a:t>Systeme</a:t>
              </a:r>
              <a:r>
                <a:rPr sz="1800" dirty="0"/>
                <a:t> </a:t>
              </a:r>
              <a:r>
                <a:rPr sz="1800" dirty="0" err="1"/>
                <a:t>grundlegend</a:t>
              </a:r>
              <a:r>
                <a:rPr sz="1800" dirty="0"/>
                <a:t> </a:t>
              </a:r>
              <a:r>
                <a:rPr sz="1800" dirty="0" err="1"/>
                <a:t>über</a:t>
              </a:r>
              <a:r>
                <a:rPr lang="de-DE" sz="1800" dirty="0"/>
                <a:t>-</a:t>
              </a:r>
              <a:r>
                <a:rPr sz="1800" dirty="0" err="1"/>
                <a:t>arbeiten</a:t>
              </a:r>
              <a:r>
                <a:rPr sz="1800" dirty="0"/>
                <a:t>, </a:t>
              </a:r>
              <a:r>
                <a:rPr sz="1800" dirty="0" err="1"/>
                <a:t>oder</a:t>
              </a:r>
              <a:r>
                <a:rPr sz="1800" dirty="0"/>
                <a:t> </a:t>
              </a:r>
              <a:r>
                <a:rPr sz="1800" dirty="0" err="1"/>
                <a:t>entfernen</a:t>
              </a:r>
              <a:r>
                <a:rPr sz="1800" dirty="0"/>
                <a:t> Sie </a:t>
              </a:r>
              <a:r>
                <a:rPr sz="1800" dirty="0" err="1"/>
                <a:t>Personen</a:t>
              </a:r>
              <a:r>
                <a:rPr sz="1800" dirty="0"/>
                <a:t>, die </a:t>
              </a:r>
              <a:r>
                <a:rPr sz="1800" dirty="0" err="1"/>
                <a:t>für</a:t>
              </a:r>
              <a:r>
                <a:rPr sz="1800" dirty="0"/>
                <a:t> die </a:t>
              </a:r>
              <a:r>
                <a:rPr sz="1800" dirty="0" err="1"/>
                <a:t>Organisation</a:t>
              </a:r>
              <a:r>
                <a:rPr sz="1800" dirty="0"/>
                <a:t> </a:t>
              </a:r>
              <a:r>
                <a:rPr sz="1800" dirty="0" err="1"/>
                <a:t>schädlich</a:t>
              </a:r>
              <a:r>
                <a:rPr sz="1800" dirty="0"/>
                <a:t> </a:t>
              </a:r>
              <a:r>
                <a:rPr sz="1800" dirty="0" err="1"/>
                <a:t>sind</a:t>
              </a:r>
              <a:r>
                <a:rPr sz="1800" dirty="0"/>
                <a:t>.</a:t>
              </a:r>
            </a:p>
          </p:txBody>
        </p:sp>
        <p:sp>
          <p:nvSpPr>
            <p:cNvPr id="280" name="TextBox 28"/>
            <p:cNvSpPr txBox="1"/>
            <p:nvPr/>
          </p:nvSpPr>
          <p:spPr>
            <a:xfrm>
              <a:off x="4866079" y="1699616"/>
              <a:ext cx="1103826" cy="4001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lvl1pPr>
                <a:defRPr sz="2000">
                  <a:solidFill>
                    <a:srgbClr val="FFFFFF"/>
                  </a:solidFill>
                  <a:latin typeface="Calibri Light"/>
                  <a:ea typeface="Calibri Light"/>
                  <a:cs typeface="Calibri Light"/>
                  <a:sym typeface="Calibri Light"/>
                </a:defRPr>
              </a:lvl1pPr>
            </a:lstStyle>
            <a:p>
              <a:r>
                <a:rPr dirty="0" err="1"/>
                <a:t>Änder</a:t>
              </a:r>
              <a:r>
                <a:rPr lang="de-DE" dirty="0" err="1"/>
                <a:t>ung</a:t>
              </a:r>
              <a:endParaRPr dirty="0"/>
            </a:p>
          </p:txBody>
        </p:sp>
        <p:sp>
          <p:nvSpPr>
            <p:cNvPr id="281" name="TextBox 29"/>
            <p:cNvSpPr txBox="1"/>
            <p:nvPr/>
          </p:nvSpPr>
          <p:spPr>
            <a:xfrm>
              <a:off x="942036" y="2167452"/>
              <a:ext cx="2513126" cy="71755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lnSpc>
                  <a:spcPts val="1600"/>
                </a:lnSpc>
                <a:defRPr>
                  <a:solidFill>
                    <a:srgbClr val="FFFFFF"/>
                  </a:solidFill>
                  <a:latin typeface="Calibri Light"/>
                  <a:ea typeface="Calibri Light"/>
                  <a:cs typeface="Calibri Light"/>
                  <a:sym typeface="Calibri Light"/>
                </a:defRPr>
              </a:lvl1pPr>
            </a:lstStyle>
            <a:p>
              <a:r>
                <a:rPr dirty="0" err="1"/>
                <a:t>Teilen</a:t>
              </a:r>
              <a:r>
                <a:rPr dirty="0"/>
                <a:t> Sie die </a:t>
              </a:r>
              <a:r>
                <a:rPr dirty="0" err="1"/>
                <a:t>Informationen</a:t>
              </a:r>
              <a:r>
                <a:rPr dirty="0"/>
                <a:t> </a:t>
              </a:r>
              <a:r>
                <a:rPr dirty="0" err="1"/>
                <a:t>mit</a:t>
              </a:r>
              <a:r>
                <a:rPr dirty="0"/>
                <a:t> dem Team</a:t>
              </a:r>
            </a:p>
          </p:txBody>
        </p:sp>
        <p:sp>
          <p:nvSpPr>
            <p:cNvPr id="282" name="TextBox 30"/>
            <p:cNvSpPr txBox="1"/>
            <p:nvPr/>
          </p:nvSpPr>
          <p:spPr>
            <a:xfrm>
              <a:off x="949123" y="1718908"/>
              <a:ext cx="708135" cy="34018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lvl1pPr>
                <a:defRPr sz="2000">
                  <a:solidFill>
                    <a:srgbClr val="FFFFFF"/>
                  </a:solidFill>
                  <a:latin typeface="Calibri Light"/>
                  <a:ea typeface="Calibri Light"/>
                  <a:cs typeface="Calibri Light"/>
                  <a:sym typeface="Calibri Light"/>
                </a:defRPr>
              </a:lvl1pPr>
            </a:lstStyle>
            <a:p>
              <a:r>
                <a:t>Teilen</a:t>
              </a:r>
            </a:p>
          </p:txBody>
        </p:sp>
        <p:sp>
          <p:nvSpPr>
            <p:cNvPr id="283" name="TextBox 37"/>
            <p:cNvSpPr txBox="1"/>
            <p:nvPr/>
          </p:nvSpPr>
          <p:spPr>
            <a:xfrm>
              <a:off x="4666487" y="331764"/>
              <a:ext cx="2901950" cy="112395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lnSpc>
                  <a:spcPts val="1600"/>
                </a:lnSpc>
                <a:defRPr>
                  <a:solidFill>
                    <a:srgbClr val="FFFFFF"/>
                  </a:solidFill>
                  <a:latin typeface="Calibri Light"/>
                  <a:ea typeface="Calibri Light"/>
                  <a:cs typeface="Calibri Light"/>
                  <a:sym typeface="Calibri Light"/>
                </a:defRPr>
              </a:lvl1pPr>
            </a:lstStyle>
            <a:p>
              <a:r>
                <a:rPr dirty="0" err="1"/>
                <a:t>Ermutigung</a:t>
              </a:r>
              <a:r>
                <a:rPr dirty="0"/>
                <a:t> und </a:t>
              </a:r>
              <a:r>
                <a:rPr dirty="0" err="1"/>
                <a:t>Belohnung</a:t>
              </a:r>
              <a:r>
                <a:rPr dirty="0"/>
                <a:t> von </a:t>
              </a:r>
              <a:r>
                <a:rPr dirty="0" err="1"/>
                <a:t>Mitarbeitern</a:t>
              </a:r>
              <a:r>
                <a:rPr dirty="0"/>
                <a:t>, die </a:t>
              </a:r>
              <a:r>
                <a:rPr dirty="0" err="1"/>
                <a:t>wahrheitsgemäße</a:t>
              </a:r>
              <a:r>
                <a:rPr dirty="0"/>
                <a:t> </a:t>
              </a:r>
              <a:r>
                <a:rPr dirty="0" err="1"/>
                <a:t>Informationen</a:t>
              </a:r>
              <a:r>
                <a:rPr dirty="0"/>
                <a:t> </a:t>
              </a:r>
              <a:r>
                <a:rPr dirty="0" err="1"/>
                <a:t>über</a:t>
              </a:r>
              <a:r>
                <a:rPr dirty="0"/>
                <a:t> </a:t>
              </a:r>
              <a:r>
                <a:rPr dirty="0" err="1"/>
                <a:t>Probleme</a:t>
              </a:r>
              <a:r>
                <a:rPr dirty="0"/>
                <a:t> in der </a:t>
              </a:r>
              <a:r>
                <a:rPr dirty="0" err="1"/>
                <a:t>Firma</a:t>
              </a:r>
              <a:r>
                <a:rPr dirty="0"/>
                <a:t> </a:t>
              </a:r>
              <a:r>
                <a:rPr dirty="0" err="1"/>
                <a:t>mitteilen</a:t>
              </a:r>
              <a:endParaRPr dirty="0"/>
            </a:p>
          </p:txBody>
        </p:sp>
        <p:sp>
          <p:nvSpPr>
            <p:cNvPr id="284" name="TextBox 38"/>
            <p:cNvSpPr txBox="1"/>
            <p:nvPr/>
          </p:nvSpPr>
          <p:spPr>
            <a:xfrm>
              <a:off x="4666487" y="0"/>
              <a:ext cx="2910410" cy="4001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lvl1pPr>
                <a:defRPr sz="2000">
                  <a:solidFill>
                    <a:srgbClr val="FFFFFF"/>
                  </a:solidFill>
                  <a:latin typeface="Calibri Light"/>
                  <a:ea typeface="Calibri Light"/>
                  <a:cs typeface="Calibri Light"/>
                  <a:sym typeface="Calibri Light"/>
                </a:defRPr>
              </a:lvl1pPr>
            </a:lstStyle>
            <a:p>
              <a:r>
                <a:rPr dirty="0" err="1"/>
                <a:t>Ermutig</a:t>
              </a:r>
              <a:r>
                <a:rPr lang="de-DE" dirty="0" err="1"/>
                <a:t>ung</a:t>
              </a:r>
              <a:r>
                <a:rPr dirty="0"/>
                <a:t> und </a:t>
              </a:r>
              <a:r>
                <a:rPr lang="de-DE" dirty="0"/>
                <a:t>B</a:t>
              </a:r>
              <a:r>
                <a:rPr dirty="0" err="1"/>
                <a:t>elohn</a:t>
              </a:r>
              <a:r>
                <a:rPr lang="de-DE" dirty="0" err="1"/>
                <a:t>ung</a:t>
              </a:r>
              <a:endParaRPr dirty="0"/>
            </a:p>
          </p:txBody>
        </p:sp>
        <p:sp>
          <p:nvSpPr>
            <p:cNvPr id="285" name="TextBox 39"/>
            <p:cNvSpPr txBox="1"/>
            <p:nvPr/>
          </p:nvSpPr>
          <p:spPr>
            <a:xfrm>
              <a:off x="946859" y="408349"/>
              <a:ext cx="2513126" cy="112395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lnSpc>
                  <a:spcPts val="1600"/>
                </a:lnSpc>
                <a:defRPr>
                  <a:solidFill>
                    <a:srgbClr val="FFFFFF"/>
                  </a:solidFill>
                  <a:latin typeface="Calibri Light"/>
                  <a:ea typeface="Calibri Light"/>
                  <a:cs typeface="Calibri Light"/>
                  <a:sym typeface="Calibri Light"/>
                </a:defRPr>
              </a:lvl1pPr>
            </a:lstStyle>
            <a:p>
              <a:r>
                <a:rPr dirty="0" err="1"/>
                <a:t>Konfrontation</a:t>
              </a:r>
              <a:r>
                <a:rPr dirty="0"/>
                <a:t> </a:t>
              </a:r>
              <a:r>
                <a:rPr dirty="0" err="1"/>
                <a:t>mit</a:t>
              </a:r>
              <a:r>
                <a:rPr dirty="0"/>
                <a:t> </a:t>
              </a:r>
              <a:r>
                <a:rPr dirty="0" err="1"/>
                <a:t>Informationen</a:t>
              </a:r>
              <a:r>
                <a:rPr dirty="0"/>
                <a:t>, die </a:t>
              </a:r>
              <a:r>
                <a:rPr dirty="0" err="1"/>
                <a:t>darauf</a:t>
              </a:r>
              <a:r>
                <a:rPr dirty="0"/>
                <a:t> </a:t>
              </a:r>
              <a:r>
                <a:rPr dirty="0" err="1"/>
                <a:t>hindeuten</a:t>
              </a:r>
              <a:r>
                <a:rPr dirty="0"/>
                <a:t> </a:t>
              </a:r>
              <a:r>
                <a:rPr dirty="0" err="1"/>
                <a:t>könnten</a:t>
              </a:r>
              <a:r>
                <a:rPr dirty="0"/>
                <a:t>, </a:t>
              </a:r>
              <a:r>
                <a:rPr dirty="0" err="1"/>
                <a:t>dass</a:t>
              </a:r>
              <a:r>
                <a:rPr dirty="0"/>
                <a:t> die </a:t>
              </a:r>
              <a:r>
                <a:rPr dirty="0" err="1"/>
                <a:t>Schuld</a:t>
              </a:r>
              <a:r>
                <a:rPr dirty="0"/>
                <a:t> </a:t>
              </a:r>
              <a:r>
                <a:rPr dirty="0" err="1"/>
                <a:t>bei</a:t>
              </a:r>
              <a:r>
                <a:rPr dirty="0"/>
                <a:t> der </a:t>
              </a:r>
              <a:r>
                <a:rPr dirty="0" err="1"/>
                <a:t>Firmenleitung</a:t>
              </a:r>
              <a:r>
                <a:rPr dirty="0"/>
                <a:t> </a:t>
              </a:r>
              <a:r>
                <a:rPr dirty="0" err="1"/>
                <a:t>liegt</a:t>
              </a:r>
              <a:endParaRPr dirty="0"/>
            </a:p>
          </p:txBody>
        </p:sp>
        <p:sp>
          <p:nvSpPr>
            <p:cNvPr id="286" name="TextBox 40"/>
            <p:cNvSpPr txBox="1"/>
            <p:nvPr/>
          </p:nvSpPr>
          <p:spPr>
            <a:xfrm>
              <a:off x="963591" y="40640"/>
              <a:ext cx="1531828" cy="4001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lvl1pPr>
                <a:defRPr sz="2400">
                  <a:solidFill>
                    <a:srgbClr val="FFFFFF"/>
                  </a:solidFill>
                  <a:latin typeface="Calibri Light"/>
                  <a:ea typeface="Calibri Light"/>
                  <a:cs typeface="Calibri Light"/>
                  <a:sym typeface="Calibri Light"/>
                </a:defRPr>
              </a:lvl1pPr>
            </a:lstStyle>
            <a:p>
              <a:r>
                <a:rPr lang="de-DE" sz="2000" dirty="0"/>
                <a:t>Konfrontation</a:t>
              </a:r>
              <a:endParaRPr sz="2000" dirty="0"/>
            </a:p>
          </p:txBody>
        </p:sp>
      </p:grpSp>
      <p:sp>
        <p:nvSpPr>
          <p:cNvPr id="288" name="TextBox 23"/>
          <p:cNvSpPr txBox="1"/>
          <p:nvPr/>
        </p:nvSpPr>
        <p:spPr>
          <a:xfrm>
            <a:off x="1387487" y="1055096"/>
            <a:ext cx="10652908" cy="3924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spcBef>
                <a:spcPts val="600"/>
              </a:spcBef>
              <a:defRPr sz="2400">
                <a:solidFill>
                  <a:srgbClr val="245473"/>
                </a:solidFill>
                <a:latin typeface="Calibri Light"/>
                <a:ea typeface="Calibri Light"/>
                <a:cs typeface="Calibri Light"/>
                <a:sym typeface="Calibri Light"/>
              </a:defRPr>
            </a:lvl1pPr>
          </a:lstStyle>
          <a:p>
            <a:r>
              <a:t>Wenn Sie eine Krise überlebt haben, versuchen Sie nicht nur, sie hinter sich zu lassen. </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 name="Subtitle 2"/>
          <p:cNvSpPr txBox="1"/>
          <p:nvPr/>
        </p:nvSpPr>
        <p:spPr>
          <a:xfrm>
            <a:off x="19601" y="1930870"/>
            <a:ext cx="4196763" cy="43604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0790" tIns="40790" rIns="40790" bIns="40790">
            <a:spAutoFit/>
          </a:bodyPr>
          <a:lstStyle/>
          <a:p>
            <a:pPr defTabSz="1087636">
              <a:spcBef>
                <a:spcPts val="600"/>
              </a:spcBef>
              <a:defRPr sz="2100">
                <a:solidFill>
                  <a:srgbClr val="245473"/>
                </a:solidFill>
                <a:latin typeface="Calibri Light"/>
                <a:ea typeface="Calibri Light"/>
                <a:cs typeface="Calibri Light"/>
                <a:sym typeface="Calibri Light"/>
              </a:defRPr>
            </a:pPr>
            <a:r>
              <a:rPr lang="de-DE" dirty="0"/>
              <a:t>Eine Krise zu erfahren ist nicht unüblich</a:t>
            </a:r>
            <a:r>
              <a:rPr dirty="0"/>
              <a:t>. </a:t>
            </a:r>
            <a:r>
              <a:rPr dirty="0" err="1"/>
              <a:t>Laut</a:t>
            </a:r>
            <a:r>
              <a:rPr dirty="0"/>
              <a:t> </a:t>
            </a:r>
            <a:r>
              <a:rPr dirty="0" err="1"/>
              <a:t>einer</a:t>
            </a:r>
            <a:r>
              <a:rPr dirty="0"/>
              <a:t> </a:t>
            </a:r>
            <a:r>
              <a:rPr dirty="0" err="1"/>
              <a:t>aktuellen</a:t>
            </a:r>
            <a:r>
              <a:rPr dirty="0"/>
              <a:t> </a:t>
            </a:r>
            <a:r>
              <a:rPr dirty="0" err="1"/>
              <a:t>Studie</a:t>
            </a:r>
            <a:r>
              <a:rPr dirty="0"/>
              <a:t>, die von der Brightline Initiative in </a:t>
            </a:r>
            <a:r>
              <a:rPr dirty="0" err="1"/>
              <a:t>Zusammenarbeit</a:t>
            </a:r>
            <a:r>
              <a:rPr dirty="0"/>
              <a:t> </a:t>
            </a:r>
            <a:r>
              <a:rPr dirty="0" err="1"/>
              <a:t>mit</a:t>
            </a:r>
            <a:r>
              <a:rPr dirty="0"/>
              <a:t> Quartz Insights </a:t>
            </a:r>
            <a:r>
              <a:rPr dirty="0" err="1"/>
              <a:t>durchgeführt</a:t>
            </a:r>
            <a:r>
              <a:rPr dirty="0"/>
              <a:t> </a:t>
            </a:r>
            <a:r>
              <a:rPr dirty="0" err="1"/>
              <a:t>wurde</a:t>
            </a:r>
            <a:r>
              <a:rPr dirty="0"/>
              <a:t>, </a:t>
            </a:r>
            <a:r>
              <a:rPr dirty="0" err="1"/>
              <a:t>stimmten</a:t>
            </a:r>
            <a:r>
              <a:rPr dirty="0"/>
              <a:t> 68 % der </a:t>
            </a:r>
            <a:r>
              <a:rPr dirty="0" err="1"/>
              <a:t>Befragten</a:t>
            </a:r>
            <a:r>
              <a:rPr dirty="0"/>
              <a:t> der</a:t>
            </a:r>
            <a:r>
              <a:rPr lang="de-DE" dirty="0"/>
              <a:t> Aussage</a:t>
            </a:r>
            <a:r>
              <a:rPr dirty="0"/>
              <a:t> </a:t>
            </a:r>
            <a:r>
              <a:rPr dirty="0" err="1"/>
              <a:t>zu</a:t>
            </a:r>
            <a:r>
              <a:rPr dirty="0"/>
              <a:t>, </a:t>
            </a:r>
            <a:r>
              <a:rPr dirty="0" err="1"/>
              <a:t>dass</a:t>
            </a:r>
            <a:r>
              <a:rPr dirty="0"/>
              <a:t> </a:t>
            </a:r>
            <a:r>
              <a:rPr dirty="0" err="1"/>
              <a:t>ihre</a:t>
            </a:r>
            <a:r>
              <a:rPr dirty="0"/>
              <a:t> </a:t>
            </a:r>
            <a:r>
              <a:rPr dirty="0" err="1"/>
              <a:t>Organisation</a:t>
            </a:r>
            <a:r>
              <a:rPr dirty="0"/>
              <a:t> in Zukunft </a:t>
            </a:r>
            <a:r>
              <a:rPr lang="de-DE" dirty="0" err="1"/>
              <a:t>unver-meidlich</a:t>
            </a:r>
            <a:r>
              <a:rPr lang="de-DE" dirty="0"/>
              <a:t> </a:t>
            </a:r>
            <a:r>
              <a:rPr dirty="0" err="1"/>
              <a:t>mit</a:t>
            </a:r>
            <a:r>
              <a:rPr dirty="0"/>
              <a:t> </a:t>
            </a:r>
            <a:r>
              <a:rPr dirty="0" err="1"/>
              <a:t>einer</a:t>
            </a:r>
            <a:r>
              <a:rPr dirty="0"/>
              <a:t> </a:t>
            </a:r>
            <a:r>
              <a:rPr dirty="0" err="1"/>
              <a:t>Krise</a:t>
            </a:r>
            <a:r>
              <a:rPr dirty="0"/>
              <a:t> </a:t>
            </a:r>
            <a:r>
              <a:rPr dirty="0" err="1"/>
              <a:t>konfrontiert</a:t>
            </a:r>
            <a:r>
              <a:rPr dirty="0"/>
              <a:t> </a:t>
            </a:r>
            <a:r>
              <a:rPr dirty="0" err="1"/>
              <a:t>werde</a:t>
            </a:r>
            <a:r>
              <a:rPr dirty="0"/>
              <a:t> (die </a:t>
            </a:r>
            <a:r>
              <a:rPr dirty="0" err="1"/>
              <a:t>Untersuchung</a:t>
            </a:r>
            <a:r>
              <a:rPr dirty="0"/>
              <a:t> </a:t>
            </a:r>
            <a:r>
              <a:rPr dirty="0" err="1"/>
              <a:t>umfasste</a:t>
            </a:r>
            <a:r>
              <a:rPr dirty="0"/>
              <a:t> 1258 </a:t>
            </a:r>
            <a:r>
              <a:rPr dirty="0" err="1"/>
              <a:t>Führungskräfte</a:t>
            </a:r>
            <a:r>
              <a:rPr dirty="0"/>
              <a:t>, die </a:t>
            </a:r>
            <a:r>
              <a:rPr lang="de-DE" dirty="0"/>
              <a:t>bereits </a:t>
            </a:r>
            <a:r>
              <a:rPr dirty="0" err="1"/>
              <a:t>eine</a:t>
            </a:r>
            <a:r>
              <a:rPr dirty="0"/>
              <a:t> </a:t>
            </a:r>
            <a:r>
              <a:rPr dirty="0" err="1"/>
              <a:t>Krise</a:t>
            </a:r>
            <a:r>
              <a:rPr dirty="0"/>
              <a:t> </a:t>
            </a:r>
            <a:r>
              <a:rPr dirty="0" err="1"/>
              <a:t>erlebt</a:t>
            </a:r>
            <a:r>
              <a:rPr dirty="0"/>
              <a:t> </a:t>
            </a:r>
            <a:r>
              <a:rPr dirty="0" err="1"/>
              <a:t>haben</a:t>
            </a:r>
            <a:r>
              <a:rPr dirty="0"/>
              <a:t>).</a:t>
            </a:r>
            <a:endParaRPr sz="2400" dirty="0">
              <a:solidFill>
                <a:srgbClr val="44546A"/>
              </a:solidFill>
              <a:latin typeface="Open Sans Light"/>
              <a:ea typeface="Open Sans Light"/>
              <a:cs typeface="Open Sans Light"/>
              <a:sym typeface="Open Sans Light"/>
            </a:endParaRPr>
          </a:p>
          <a:p>
            <a:pPr defTabSz="1087636">
              <a:spcBef>
                <a:spcPts val="600"/>
              </a:spcBef>
              <a:defRPr sz="2100">
                <a:solidFill>
                  <a:srgbClr val="245473"/>
                </a:solidFill>
                <a:latin typeface="Calibri Light"/>
                <a:ea typeface="Calibri Light"/>
                <a:cs typeface="Calibri Light"/>
                <a:sym typeface="Calibri Light"/>
              </a:defRPr>
            </a:pPr>
            <a:r>
              <a:rPr b="1" dirty="0" err="1"/>
              <a:t>Aus</a:t>
            </a:r>
            <a:r>
              <a:rPr b="1" dirty="0"/>
              <a:t> der </a:t>
            </a:r>
            <a:r>
              <a:rPr b="1" dirty="0" err="1"/>
              <a:t>Untersuchung</a:t>
            </a:r>
            <a:r>
              <a:rPr b="1" dirty="0"/>
              <a:t> </a:t>
            </a:r>
            <a:r>
              <a:rPr b="1" dirty="0" err="1"/>
              <a:t>ergaben</a:t>
            </a:r>
            <a:r>
              <a:rPr b="1" dirty="0"/>
              <a:t> </a:t>
            </a:r>
            <a:r>
              <a:rPr b="1" dirty="0" err="1"/>
              <a:t>sich</a:t>
            </a:r>
            <a:r>
              <a:rPr b="1" dirty="0"/>
              <a:t> </a:t>
            </a:r>
            <a:r>
              <a:rPr b="1" dirty="0" err="1"/>
              <a:t>drei</a:t>
            </a:r>
            <a:r>
              <a:rPr b="1" dirty="0"/>
              <a:t> </a:t>
            </a:r>
            <a:r>
              <a:rPr b="1" dirty="0" err="1"/>
              <a:t>Hauptaussagen</a:t>
            </a:r>
            <a:r>
              <a:rPr b="1" dirty="0"/>
              <a:t>:</a:t>
            </a:r>
          </a:p>
        </p:txBody>
      </p:sp>
      <p:sp>
        <p:nvSpPr>
          <p:cNvPr id="292" name="Freeform 43"/>
          <p:cNvSpPr/>
          <p:nvPr/>
        </p:nvSpPr>
        <p:spPr>
          <a:xfrm>
            <a:off x="5571938" y="3521626"/>
            <a:ext cx="6496013" cy="128651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316" y="10800"/>
                </a:lnTo>
                <a:lnTo>
                  <a:pt x="0" y="21600"/>
                </a:lnTo>
                <a:lnTo>
                  <a:pt x="21600" y="21600"/>
                </a:lnTo>
                <a:lnTo>
                  <a:pt x="21600" y="0"/>
                </a:lnTo>
                <a:lnTo>
                  <a:pt x="0" y="0"/>
                </a:lnTo>
                <a:close/>
              </a:path>
            </a:pathLst>
          </a:custGeom>
          <a:solidFill>
            <a:srgbClr val="E64D92"/>
          </a:solidFill>
          <a:ln w="12700">
            <a:miter lim="400000"/>
          </a:ln>
        </p:spPr>
        <p:txBody>
          <a:bodyPr lIns="45719" rIns="45719"/>
          <a:lstStyle/>
          <a:p>
            <a:pPr>
              <a:defRPr sz="3600">
                <a:latin typeface="Calibri Light"/>
                <a:ea typeface="Calibri Light"/>
                <a:cs typeface="Calibri Light"/>
                <a:sym typeface="Calibri Light"/>
              </a:defRPr>
            </a:pPr>
            <a:endParaRPr/>
          </a:p>
        </p:txBody>
      </p:sp>
      <p:sp>
        <p:nvSpPr>
          <p:cNvPr id="293" name="Freeform 36"/>
          <p:cNvSpPr/>
          <p:nvPr/>
        </p:nvSpPr>
        <p:spPr>
          <a:xfrm>
            <a:off x="4356692" y="3521624"/>
            <a:ext cx="1955153" cy="1286519"/>
          </a:xfrm>
          <a:custGeom>
            <a:avLst/>
            <a:gdLst/>
            <a:ahLst/>
            <a:cxnLst>
              <a:cxn ang="0">
                <a:pos x="wd2" y="hd2"/>
              </a:cxn>
              <a:cxn ang="5400000">
                <a:pos x="wd2" y="hd2"/>
              </a:cxn>
              <a:cxn ang="10800000">
                <a:pos x="wd2" y="hd2"/>
              </a:cxn>
              <a:cxn ang="16200000">
                <a:pos x="wd2" y="hd2"/>
              </a:cxn>
            </a:cxnLst>
            <a:rect l="0" t="0" r="r" b="b"/>
            <a:pathLst>
              <a:path w="21600" h="21600" extrusionOk="0">
                <a:moveTo>
                  <a:pt x="15223" y="21600"/>
                </a:moveTo>
                <a:lnTo>
                  <a:pt x="0" y="21600"/>
                </a:lnTo>
                <a:lnTo>
                  <a:pt x="0" y="0"/>
                </a:lnTo>
                <a:lnTo>
                  <a:pt x="15223" y="0"/>
                </a:lnTo>
                <a:lnTo>
                  <a:pt x="21600" y="10800"/>
                </a:lnTo>
                <a:lnTo>
                  <a:pt x="15223" y="21600"/>
                </a:lnTo>
                <a:close/>
              </a:path>
            </a:pathLst>
          </a:custGeom>
          <a:solidFill>
            <a:srgbClr val="E64D92"/>
          </a:solidFill>
          <a:ln w="12700">
            <a:miter lim="400000"/>
          </a:ln>
        </p:spPr>
        <p:txBody>
          <a:bodyPr lIns="45719" rIns="45719"/>
          <a:lstStyle/>
          <a:p>
            <a:pPr>
              <a:defRPr sz="3600">
                <a:latin typeface="Calibri Light"/>
                <a:ea typeface="Calibri Light"/>
                <a:cs typeface="Calibri Light"/>
                <a:sym typeface="Calibri Light"/>
              </a:defRPr>
            </a:pPr>
            <a:endParaRPr/>
          </a:p>
        </p:txBody>
      </p:sp>
      <p:sp>
        <p:nvSpPr>
          <p:cNvPr id="294" name="Rectangle 48"/>
          <p:cNvSpPr/>
          <p:nvPr/>
        </p:nvSpPr>
        <p:spPr>
          <a:xfrm>
            <a:off x="4589441" y="3734215"/>
            <a:ext cx="1049340" cy="784830"/>
          </a:xfrm>
          <a:prstGeom prst="rect">
            <a:avLst/>
          </a:prstGeom>
          <a:solidFill>
            <a:srgbClr val="E64D92"/>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p>
            <a:pPr algn="ctr">
              <a:defRPr sz="1600" spc="113">
                <a:solidFill>
                  <a:srgbClr val="FFFFFF"/>
                </a:solidFill>
                <a:latin typeface="Calibri Light"/>
                <a:ea typeface="Calibri Light"/>
                <a:cs typeface="Calibri Light"/>
                <a:sym typeface="Calibri Light"/>
              </a:defRPr>
            </a:pPr>
            <a:r>
              <a:rPr sz="1700" dirty="0"/>
              <a:t>Menschen und</a:t>
            </a:r>
            <a:br>
              <a:rPr sz="1700" dirty="0"/>
            </a:br>
            <a:r>
              <a:rPr sz="1700" dirty="0" err="1"/>
              <a:t>Prozesse</a:t>
            </a:r>
            <a:endParaRPr sz="1700" dirty="0"/>
          </a:p>
        </p:txBody>
      </p:sp>
      <p:sp>
        <p:nvSpPr>
          <p:cNvPr id="295" name="TextBox 49"/>
          <p:cNvSpPr txBox="1"/>
          <p:nvPr/>
        </p:nvSpPr>
        <p:spPr>
          <a:xfrm>
            <a:off x="6096000" y="3553697"/>
            <a:ext cx="5899363" cy="11278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nSpc>
                <a:spcPts val="1600"/>
              </a:lnSpc>
              <a:defRPr sz="1700">
                <a:solidFill>
                  <a:srgbClr val="FFFFFF"/>
                </a:solidFill>
                <a:latin typeface="Calibri Light"/>
                <a:ea typeface="Calibri Light"/>
                <a:cs typeface="Calibri Light"/>
                <a:sym typeface="Calibri Light"/>
              </a:defRPr>
            </a:lvl1pPr>
          </a:lstStyle>
          <a:p>
            <a:r>
              <a:rPr dirty="0" err="1"/>
              <a:t>Unternehmen</a:t>
            </a:r>
            <a:r>
              <a:rPr dirty="0"/>
              <a:t>, die </a:t>
            </a:r>
            <a:r>
              <a:rPr dirty="0" err="1"/>
              <a:t>Mitarbeitern</a:t>
            </a:r>
            <a:r>
              <a:rPr dirty="0"/>
              <a:t> </a:t>
            </a:r>
            <a:r>
              <a:rPr dirty="0" err="1"/>
              <a:t>ohne</a:t>
            </a:r>
            <a:r>
              <a:rPr dirty="0"/>
              <a:t> </a:t>
            </a:r>
            <a:r>
              <a:rPr dirty="0" err="1"/>
              <a:t>Führungsebene</a:t>
            </a:r>
            <a:r>
              <a:rPr dirty="0"/>
              <a:t>, </a:t>
            </a:r>
            <a:r>
              <a:rPr lang="de-DE" dirty="0"/>
              <a:t>welche</a:t>
            </a:r>
            <a:r>
              <a:rPr dirty="0"/>
              <a:t> </a:t>
            </a:r>
            <a:r>
              <a:rPr dirty="0" err="1"/>
              <a:t>näher</a:t>
            </a:r>
            <a:r>
              <a:rPr dirty="0"/>
              <a:t> an der </a:t>
            </a:r>
            <a:r>
              <a:rPr dirty="0" err="1"/>
              <a:t>Krise</a:t>
            </a:r>
            <a:r>
              <a:rPr dirty="0"/>
              <a:t> </a:t>
            </a:r>
            <a:r>
              <a:rPr dirty="0" err="1"/>
              <a:t>dran</a:t>
            </a:r>
            <a:r>
              <a:rPr dirty="0"/>
              <a:t> </a:t>
            </a:r>
            <a:r>
              <a:rPr dirty="0" err="1"/>
              <a:t>waren</a:t>
            </a:r>
            <a:r>
              <a:rPr dirty="0"/>
              <a:t>, </a:t>
            </a:r>
            <a:r>
              <a:rPr dirty="0" err="1"/>
              <a:t>Entscheidungsbefugnisse</a:t>
            </a:r>
            <a:r>
              <a:rPr dirty="0"/>
              <a:t> </a:t>
            </a:r>
            <a:r>
              <a:rPr dirty="0" err="1"/>
              <a:t>einräumten</a:t>
            </a:r>
            <a:r>
              <a:rPr dirty="0"/>
              <a:t> und die </a:t>
            </a:r>
            <a:r>
              <a:rPr dirty="0" err="1"/>
              <a:t>internen</a:t>
            </a:r>
            <a:r>
              <a:rPr dirty="0"/>
              <a:t> </a:t>
            </a:r>
            <a:r>
              <a:rPr dirty="0" err="1"/>
              <a:t>Prozesse</a:t>
            </a:r>
            <a:r>
              <a:rPr dirty="0"/>
              <a:t> </a:t>
            </a:r>
            <a:r>
              <a:rPr dirty="0" err="1"/>
              <a:t>flexibler</a:t>
            </a:r>
            <a:r>
              <a:rPr dirty="0"/>
              <a:t> </a:t>
            </a:r>
            <a:r>
              <a:rPr dirty="0" err="1"/>
              <a:t>gestalteten</a:t>
            </a:r>
            <a:r>
              <a:rPr dirty="0"/>
              <a:t>, </a:t>
            </a:r>
            <a:r>
              <a:rPr dirty="0" err="1"/>
              <a:t>gingen</a:t>
            </a:r>
            <a:r>
              <a:rPr dirty="0"/>
              <a:t> </a:t>
            </a:r>
            <a:r>
              <a:rPr dirty="0" err="1"/>
              <a:t>tendenziell</a:t>
            </a:r>
            <a:r>
              <a:rPr dirty="0"/>
              <a:t> </a:t>
            </a:r>
            <a:r>
              <a:rPr dirty="0" err="1"/>
              <a:t>gestärkt</a:t>
            </a:r>
            <a:r>
              <a:rPr lang="de-DE" dirty="0"/>
              <a:t>er</a:t>
            </a:r>
            <a:r>
              <a:rPr dirty="0"/>
              <a:t> </a:t>
            </a:r>
            <a:r>
              <a:rPr dirty="0" err="1"/>
              <a:t>aus</a:t>
            </a:r>
            <a:r>
              <a:rPr dirty="0"/>
              <a:t> der </a:t>
            </a:r>
            <a:r>
              <a:rPr dirty="0" err="1"/>
              <a:t>Krise</a:t>
            </a:r>
            <a:r>
              <a:rPr dirty="0"/>
              <a:t> </a:t>
            </a:r>
            <a:r>
              <a:rPr dirty="0" err="1"/>
              <a:t>hervor</a:t>
            </a:r>
            <a:r>
              <a:rPr dirty="0"/>
              <a:t> </a:t>
            </a:r>
            <a:r>
              <a:rPr dirty="0" err="1"/>
              <a:t>als</a:t>
            </a:r>
            <a:r>
              <a:rPr dirty="0"/>
              <a:t> </a:t>
            </a:r>
            <a:r>
              <a:rPr dirty="0" err="1"/>
              <a:t>Unternehmen</a:t>
            </a:r>
            <a:r>
              <a:rPr dirty="0"/>
              <a:t>, die dies </a:t>
            </a:r>
            <a:r>
              <a:rPr dirty="0" err="1"/>
              <a:t>nicht</a:t>
            </a:r>
            <a:r>
              <a:rPr dirty="0"/>
              <a:t> </a:t>
            </a:r>
            <a:r>
              <a:rPr dirty="0" err="1"/>
              <a:t>taten</a:t>
            </a:r>
            <a:r>
              <a:rPr dirty="0"/>
              <a:t>.</a:t>
            </a:r>
          </a:p>
        </p:txBody>
      </p:sp>
      <p:sp>
        <p:nvSpPr>
          <p:cNvPr id="296" name="Freeform 43"/>
          <p:cNvSpPr/>
          <p:nvPr/>
        </p:nvSpPr>
        <p:spPr>
          <a:xfrm>
            <a:off x="5591228" y="4973510"/>
            <a:ext cx="6476723" cy="129134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316" y="10800"/>
                </a:lnTo>
                <a:lnTo>
                  <a:pt x="0" y="21600"/>
                </a:lnTo>
                <a:lnTo>
                  <a:pt x="21600" y="21600"/>
                </a:lnTo>
                <a:lnTo>
                  <a:pt x="21600" y="0"/>
                </a:lnTo>
                <a:lnTo>
                  <a:pt x="0" y="0"/>
                </a:lnTo>
                <a:close/>
              </a:path>
            </a:pathLst>
          </a:custGeom>
          <a:solidFill>
            <a:schemeClr val="accent3"/>
          </a:solidFill>
          <a:ln w="12700">
            <a:miter lim="400000"/>
          </a:ln>
        </p:spPr>
        <p:txBody>
          <a:bodyPr lIns="45719" rIns="45719"/>
          <a:lstStyle/>
          <a:p>
            <a:pPr>
              <a:defRPr sz="3600">
                <a:latin typeface="Calibri Light"/>
                <a:ea typeface="Calibri Light"/>
                <a:cs typeface="Calibri Light"/>
                <a:sym typeface="Calibri Light"/>
              </a:defRPr>
            </a:pPr>
            <a:endParaRPr/>
          </a:p>
        </p:txBody>
      </p:sp>
      <p:sp>
        <p:nvSpPr>
          <p:cNvPr id="297" name="Freeform 36"/>
          <p:cNvSpPr/>
          <p:nvPr/>
        </p:nvSpPr>
        <p:spPr>
          <a:xfrm>
            <a:off x="4314468" y="4979558"/>
            <a:ext cx="1955153" cy="1291339"/>
          </a:xfrm>
          <a:custGeom>
            <a:avLst/>
            <a:gdLst/>
            <a:ahLst/>
            <a:cxnLst>
              <a:cxn ang="0">
                <a:pos x="wd2" y="hd2"/>
              </a:cxn>
              <a:cxn ang="5400000">
                <a:pos x="wd2" y="hd2"/>
              </a:cxn>
              <a:cxn ang="10800000">
                <a:pos x="wd2" y="hd2"/>
              </a:cxn>
              <a:cxn ang="16200000">
                <a:pos x="wd2" y="hd2"/>
              </a:cxn>
            </a:cxnLst>
            <a:rect l="0" t="0" r="r" b="b"/>
            <a:pathLst>
              <a:path w="21600" h="21600" extrusionOk="0">
                <a:moveTo>
                  <a:pt x="15223" y="21600"/>
                </a:moveTo>
                <a:lnTo>
                  <a:pt x="0" y="21600"/>
                </a:lnTo>
                <a:lnTo>
                  <a:pt x="0" y="0"/>
                </a:lnTo>
                <a:lnTo>
                  <a:pt x="15223" y="0"/>
                </a:lnTo>
                <a:lnTo>
                  <a:pt x="21600" y="10800"/>
                </a:lnTo>
                <a:lnTo>
                  <a:pt x="15223" y="21600"/>
                </a:lnTo>
                <a:close/>
              </a:path>
            </a:pathLst>
          </a:custGeom>
          <a:solidFill>
            <a:srgbClr val="7C7C7C"/>
          </a:solidFill>
          <a:ln w="12700">
            <a:miter lim="400000"/>
          </a:ln>
        </p:spPr>
        <p:txBody>
          <a:bodyPr lIns="45719" rIns="45719"/>
          <a:lstStyle/>
          <a:p>
            <a:pPr>
              <a:defRPr sz="3600">
                <a:latin typeface="Calibri Light"/>
                <a:ea typeface="Calibri Light"/>
                <a:cs typeface="Calibri Light"/>
                <a:sym typeface="Calibri Light"/>
              </a:defRPr>
            </a:pPr>
            <a:endParaRPr/>
          </a:p>
        </p:txBody>
      </p:sp>
      <p:sp>
        <p:nvSpPr>
          <p:cNvPr id="298" name="Rectangle 59"/>
          <p:cNvSpPr txBox="1"/>
          <p:nvPr/>
        </p:nvSpPr>
        <p:spPr>
          <a:xfrm>
            <a:off x="4718563" y="5498535"/>
            <a:ext cx="927288" cy="2616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lgn="ctr">
              <a:defRPr sz="1600" spc="113">
                <a:solidFill>
                  <a:srgbClr val="FFFFFF"/>
                </a:solidFill>
                <a:latin typeface="Calibri Light"/>
                <a:ea typeface="Calibri Light"/>
                <a:cs typeface="Calibri Light"/>
                <a:sym typeface="Calibri Light"/>
              </a:defRPr>
            </a:lvl1pPr>
          </a:lstStyle>
          <a:p>
            <a:r>
              <a:rPr sz="1700" dirty="0" err="1"/>
              <a:t>Strategie</a:t>
            </a:r>
            <a:endParaRPr sz="1700" dirty="0"/>
          </a:p>
        </p:txBody>
      </p:sp>
      <p:sp>
        <p:nvSpPr>
          <p:cNvPr id="299" name="TextBox 80"/>
          <p:cNvSpPr txBox="1"/>
          <p:nvPr/>
        </p:nvSpPr>
        <p:spPr>
          <a:xfrm>
            <a:off x="6096000" y="4968940"/>
            <a:ext cx="6096001" cy="13297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nSpc>
                <a:spcPts val="1600"/>
              </a:lnSpc>
              <a:defRPr sz="1600">
                <a:solidFill>
                  <a:srgbClr val="FFFFFF"/>
                </a:solidFill>
                <a:latin typeface="Calibri Light"/>
                <a:ea typeface="Calibri Light"/>
                <a:cs typeface="Calibri Light"/>
                <a:sym typeface="Calibri Light"/>
              </a:defRPr>
            </a:lvl1pPr>
          </a:lstStyle>
          <a:p>
            <a:r>
              <a:rPr sz="1700" dirty="0"/>
              <a:t>Der </a:t>
            </a:r>
            <a:r>
              <a:rPr sz="1700" dirty="0" err="1"/>
              <a:t>Krisenmodus</a:t>
            </a:r>
            <a:r>
              <a:rPr sz="1700" dirty="0"/>
              <a:t> </a:t>
            </a:r>
            <a:r>
              <a:rPr sz="1700" dirty="0" err="1"/>
              <a:t>zwingt</a:t>
            </a:r>
            <a:r>
              <a:rPr sz="1700" dirty="0"/>
              <a:t> </a:t>
            </a:r>
            <a:r>
              <a:rPr sz="1700" dirty="0" err="1"/>
              <a:t>Unternehmen</a:t>
            </a:r>
            <a:r>
              <a:rPr sz="1700" dirty="0"/>
              <a:t> </a:t>
            </a:r>
            <a:r>
              <a:rPr sz="1700" dirty="0" err="1"/>
              <a:t>dazu</a:t>
            </a:r>
            <a:r>
              <a:rPr sz="1700" dirty="0"/>
              <a:t>, </a:t>
            </a:r>
            <a:r>
              <a:rPr sz="1700" dirty="0" err="1"/>
              <a:t>drei</a:t>
            </a:r>
            <a:r>
              <a:rPr sz="1700" dirty="0"/>
              <a:t> </a:t>
            </a:r>
            <a:r>
              <a:rPr sz="1700" dirty="0" err="1"/>
              <a:t>Schlüsselbereiche</a:t>
            </a:r>
            <a:r>
              <a:rPr sz="1700" dirty="0"/>
              <a:t> </a:t>
            </a:r>
            <a:r>
              <a:rPr sz="1700" dirty="0" err="1"/>
              <a:t>zu</a:t>
            </a:r>
            <a:r>
              <a:rPr sz="1700" dirty="0"/>
              <a:t> </a:t>
            </a:r>
            <a:r>
              <a:rPr sz="1700" dirty="0" err="1"/>
              <a:t>untersuchen</a:t>
            </a:r>
            <a:r>
              <a:rPr sz="1700" dirty="0"/>
              <a:t>, die </a:t>
            </a:r>
            <a:r>
              <a:rPr sz="1700" dirty="0" err="1"/>
              <a:t>allen</a:t>
            </a:r>
            <a:r>
              <a:rPr sz="1700" dirty="0"/>
              <a:t> </a:t>
            </a:r>
            <a:r>
              <a:rPr sz="1700" dirty="0" err="1"/>
              <a:t>Unternehmen</a:t>
            </a:r>
            <a:r>
              <a:rPr sz="1700" dirty="0"/>
              <a:t> </a:t>
            </a:r>
            <a:r>
              <a:rPr sz="1700" dirty="0" err="1"/>
              <a:t>helfen</a:t>
            </a:r>
            <a:r>
              <a:rPr sz="1700" dirty="0"/>
              <a:t> </a:t>
            </a:r>
            <a:r>
              <a:rPr sz="1700" dirty="0" err="1"/>
              <a:t>können</a:t>
            </a:r>
            <a:r>
              <a:rPr sz="1700" dirty="0"/>
              <a:t>, die </a:t>
            </a:r>
            <a:r>
              <a:rPr sz="1700" dirty="0" err="1"/>
              <a:t>Strategieumsetzung</a:t>
            </a:r>
            <a:r>
              <a:rPr sz="1700" dirty="0"/>
              <a:t> </a:t>
            </a:r>
            <a:r>
              <a:rPr sz="1700" dirty="0" err="1"/>
              <a:t>zu</a:t>
            </a:r>
            <a:r>
              <a:rPr sz="1700" dirty="0"/>
              <a:t> </a:t>
            </a:r>
            <a:r>
              <a:rPr sz="1700" dirty="0" err="1"/>
              <a:t>verbessern</a:t>
            </a:r>
            <a:r>
              <a:rPr sz="1700" dirty="0"/>
              <a:t>, </a:t>
            </a:r>
            <a:r>
              <a:rPr sz="1700" dirty="0" err="1"/>
              <a:t>unabhängig</a:t>
            </a:r>
            <a:r>
              <a:rPr sz="1700" dirty="0"/>
              <a:t> </a:t>
            </a:r>
            <a:r>
              <a:rPr sz="1700" dirty="0" err="1"/>
              <a:t>davon</a:t>
            </a:r>
            <a:r>
              <a:rPr sz="1700" dirty="0"/>
              <a:t>, </a:t>
            </a:r>
            <a:r>
              <a:rPr sz="1700" dirty="0" err="1"/>
              <a:t>ob</a:t>
            </a:r>
            <a:r>
              <a:rPr sz="1700" dirty="0"/>
              <a:t> </a:t>
            </a:r>
            <a:r>
              <a:rPr sz="1700" dirty="0" err="1"/>
              <a:t>nach</a:t>
            </a:r>
            <a:r>
              <a:rPr sz="1700" dirty="0"/>
              <a:t> der </a:t>
            </a:r>
            <a:r>
              <a:rPr sz="1700" dirty="0" err="1"/>
              <a:t>Krise</a:t>
            </a:r>
            <a:r>
              <a:rPr sz="1700" dirty="0"/>
              <a:t> </a:t>
            </a:r>
            <a:r>
              <a:rPr sz="1700" dirty="0" err="1"/>
              <a:t>oder</a:t>
            </a:r>
            <a:r>
              <a:rPr sz="1700" dirty="0"/>
              <a:t> </a:t>
            </a:r>
            <a:r>
              <a:rPr sz="1700" dirty="0" err="1"/>
              <a:t>im</a:t>
            </a:r>
            <a:r>
              <a:rPr sz="1700" dirty="0"/>
              <a:t> "Business as usual": </a:t>
            </a:r>
            <a:r>
              <a:rPr sz="1700" dirty="0" err="1"/>
              <a:t>Priorisierung</a:t>
            </a:r>
            <a:r>
              <a:rPr sz="1700" dirty="0"/>
              <a:t> </a:t>
            </a:r>
            <a:r>
              <a:rPr sz="1700" dirty="0" err="1"/>
              <a:t>strategischer</a:t>
            </a:r>
            <a:r>
              <a:rPr sz="1700" dirty="0"/>
              <a:t> </a:t>
            </a:r>
            <a:r>
              <a:rPr sz="1700" dirty="0" err="1"/>
              <a:t>Initiativen</a:t>
            </a:r>
            <a:r>
              <a:rPr sz="1700" dirty="0"/>
              <a:t>, </a:t>
            </a:r>
            <a:r>
              <a:rPr sz="1700" dirty="0" err="1"/>
              <a:t>Schnelligkeit</a:t>
            </a:r>
            <a:r>
              <a:rPr sz="1700" dirty="0"/>
              <a:t> </a:t>
            </a:r>
            <a:r>
              <a:rPr sz="1700" dirty="0" err="1"/>
              <a:t>bei</a:t>
            </a:r>
            <a:r>
              <a:rPr sz="1700" dirty="0"/>
              <a:t> der </a:t>
            </a:r>
            <a:r>
              <a:rPr sz="1700" dirty="0" err="1"/>
              <a:t>Entscheidungsfindung</a:t>
            </a:r>
            <a:r>
              <a:rPr sz="1700" dirty="0"/>
              <a:t> und </a:t>
            </a:r>
            <a:r>
              <a:rPr lang="de-DE" sz="1700" dirty="0"/>
              <a:t>der </a:t>
            </a:r>
            <a:r>
              <a:rPr sz="1700" dirty="0" err="1"/>
              <a:t>Ausführung</a:t>
            </a:r>
            <a:r>
              <a:rPr sz="1700" dirty="0"/>
              <a:t> von </a:t>
            </a:r>
            <a:r>
              <a:rPr sz="1700" dirty="0" err="1"/>
              <a:t>Prozessen</a:t>
            </a:r>
            <a:r>
              <a:rPr sz="1700" dirty="0"/>
              <a:t> und die </a:t>
            </a:r>
            <a:r>
              <a:rPr sz="1700" dirty="0" err="1"/>
              <a:t>Befähigung</a:t>
            </a:r>
            <a:r>
              <a:rPr sz="1700" dirty="0"/>
              <a:t> von Teams.</a:t>
            </a:r>
          </a:p>
        </p:txBody>
      </p:sp>
      <p:sp>
        <p:nvSpPr>
          <p:cNvPr id="300" name="Freeform 43"/>
          <p:cNvSpPr/>
          <p:nvPr/>
        </p:nvSpPr>
        <p:spPr>
          <a:xfrm>
            <a:off x="5591230" y="2035162"/>
            <a:ext cx="6476722" cy="129134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316" y="10800"/>
                </a:lnTo>
                <a:lnTo>
                  <a:pt x="0" y="21600"/>
                </a:lnTo>
                <a:lnTo>
                  <a:pt x="21600" y="21600"/>
                </a:lnTo>
                <a:lnTo>
                  <a:pt x="21600" y="0"/>
                </a:lnTo>
                <a:lnTo>
                  <a:pt x="0" y="0"/>
                </a:lnTo>
                <a:close/>
              </a:path>
            </a:pathLst>
          </a:custGeom>
          <a:solidFill>
            <a:schemeClr val="accent1"/>
          </a:solidFill>
          <a:ln w="12700">
            <a:miter lim="400000"/>
          </a:ln>
        </p:spPr>
        <p:txBody>
          <a:bodyPr lIns="45719" rIns="45719"/>
          <a:lstStyle/>
          <a:p>
            <a:pPr>
              <a:defRPr sz="3600">
                <a:latin typeface="Calibri Light"/>
                <a:ea typeface="Calibri Light"/>
                <a:cs typeface="Calibri Light"/>
                <a:sym typeface="Calibri Light"/>
              </a:defRPr>
            </a:pPr>
            <a:endParaRPr/>
          </a:p>
        </p:txBody>
      </p:sp>
      <p:sp>
        <p:nvSpPr>
          <p:cNvPr id="301" name="Freeform 36"/>
          <p:cNvSpPr/>
          <p:nvPr/>
        </p:nvSpPr>
        <p:spPr>
          <a:xfrm>
            <a:off x="4356693" y="2035162"/>
            <a:ext cx="2109481" cy="1291341"/>
          </a:xfrm>
          <a:custGeom>
            <a:avLst/>
            <a:gdLst/>
            <a:ahLst/>
            <a:cxnLst>
              <a:cxn ang="0">
                <a:pos x="wd2" y="hd2"/>
              </a:cxn>
              <a:cxn ang="5400000">
                <a:pos x="wd2" y="hd2"/>
              </a:cxn>
              <a:cxn ang="10800000">
                <a:pos x="wd2" y="hd2"/>
              </a:cxn>
              <a:cxn ang="16200000">
                <a:pos x="wd2" y="hd2"/>
              </a:cxn>
            </a:cxnLst>
            <a:rect l="0" t="0" r="r" b="b"/>
            <a:pathLst>
              <a:path w="21600" h="21600" extrusionOk="0">
                <a:moveTo>
                  <a:pt x="15223" y="21600"/>
                </a:moveTo>
                <a:lnTo>
                  <a:pt x="0" y="21600"/>
                </a:lnTo>
                <a:lnTo>
                  <a:pt x="0" y="0"/>
                </a:lnTo>
                <a:lnTo>
                  <a:pt x="15223" y="0"/>
                </a:lnTo>
                <a:lnTo>
                  <a:pt x="21600" y="10800"/>
                </a:lnTo>
                <a:lnTo>
                  <a:pt x="15223" y="21600"/>
                </a:lnTo>
                <a:close/>
              </a:path>
            </a:pathLst>
          </a:custGeom>
          <a:solidFill>
            <a:srgbClr val="2F5597"/>
          </a:solidFill>
          <a:ln w="12700">
            <a:miter lim="400000"/>
          </a:ln>
        </p:spPr>
        <p:txBody>
          <a:bodyPr lIns="45719" rIns="45719"/>
          <a:lstStyle/>
          <a:p>
            <a:pPr>
              <a:defRPr sz="3600">
                <a:latin typeface="Calibri Light"/>
                <a:ea typeface="Calibri Light"/>
                <a:cs typeface="Calibri Light"/>
                <a:sym typeface="Calibri Light"/>
              </a:defRPr>
            </a:pPr>
            <a:endParaRPr/>
          </a:p>
        </p:txBody>
      </p:sp>
      <p:sp>
        <p:nvSpPr>
          <p:cNvPr id="302" name="Rectangle 85"/>
          <p:cNvSpPr txBox="1"/>
          <p:nvPr/>
        </p:nvSpPr>
        <p:spPr>
          <a:xfrm>
            <a:off x="4553357" y="2550026"/>
            <a:ext cx="1402313" cy="2616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ctr">
            <a:spAutoFit/>
          </a:bodyPr>
          <a:lstStyle>
            <a:lvl1pPr algn="ctr">
              <a:defRPr sz="1600" spc="113">
                <a:solidFill>
                  <a:srgbClr val="FFFFFF"/>
                </a:solidFill>
                <a:latin typeface="Calibri Light"/>
                <a:ea typeface="Calibri Light"/>
                <a:cs typeface="Calibri Light"/>
                <a:sym typeface="Calibri Light"/>
              </a:defRPr>
            </a:lvl1pPr>
          </a:lstStyle>
          <a:p>
            <a:r>
              <a:rPr sz="1700" dirty="0" err="1"/>
              <a:t>Krisenmodus</a:t>
            </a:r>
            <a:endParaRPr sz="1700" dirty="0"/>
          </a:p>
        </p:txBody>
      </p:sp>
      <p:sp>
        <p:nvSpPr>
          <p:cNvPr id="303" name="TextBox 86"/>
          <p:cNvSpPr txBox="1"/>
          <p:nvPr/>
        </p:nvSpPr>
        <p:spPr>
          <a:xfrm>
            <a:off x="6096000" y="2023059"/>
            <a:ext cx="5850968" cy="11278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nSpc>
                <a:spcPts val="1600"/>
              </a:lnSpc>
              <a:defRPr>
                <a:solidFill>
                  <a:srgbClr val="FFFFFF"/>
                </a:solidFill>
                <a:latin typeface="Calibri Light"/>
                <a:ea typeface="Calibri Light"/>
                <a:cs typeface="Calibri Light"/>
                <a:sym typeface="Calibri Light"/>
              </a:defRPr>
            </a:lvl1pPr>
          </a:lstStyle>
          <a:p>
            <a:r>
              <a:rPr sz="1700" dirty="0" err="1"/>
              <a:t>Wenn</a:t>
            </a:r>
            <a:r>
              <a:rPr sz="1700" dirty="0"/>
              <a:t> </a:t>
            </a:r>
            <a:r>
              <a:rPr sz="1700" dirty="0" err="1"/>
              <a:t>Organisationen</a:t>
            </a:r>
            <a:r>
              <a:rPr sz="1700" dirty="0"/>
              <a:t> </a:t>
            </a:r>
            <a:r>
              <a:rPr sz="1700" dirty="0" err="1"/>
              <a:t>mit</a:t>
            </a:r>
            <a:r>
              <a:rPr sz="1700" dirty="0"/>
              <a:t> </a:t>
            </a:r>
            <a:r>
              <a:rPr sz="1700" dirty="0" err="1"/>
              <a:t>einer</a:t>
            </a:r>
            <a:r>
              <a:rPr sz="1700" dirty="0"/>
              <a:t> </a:t>
            </a:r>
            <a:r>
              <a:rPr sz="1700" dirty="0" err="1"/>
              <a:t>Krise</a:t>
            </a:r>
            <a:r>
              <a:rPr sz="1700" dirty="0"/>
              <a:t> </a:t>
            </a:r>
            <a:r>
              <a:rPr sz="1700" dirty="0" err="1"/>
              <a:t>konfrontiert</a:t>
            </a:r>
            <a:r>
              <a:rPr sz="1700" dirty="0"/>
              <a:t> </a:t>
            </a:r>
            <a:r>
              <a:rPr sz="1700" dirty="0" err="1"/>
              <a:t>sind</a:t>
            </a:r>
            <a:r>
              <a:rPr sz="1700" dirty="0"/>
              <a:t>, </a:t>
            </a:r>
            <a:r>
              <a:rPr sz="1700" dirty="0" err="1"/>
              <a:t>müssen</a:t>
            </a:r>
            <a:r>
              <a:rPr sz="1700" dirty="0"/>
              <a:t> </a:t>
            </a:r>
            <a:r>
              <a:rPr sz="1700" dirty="0" err="1"/>
              <a:t>sie</a:t>
            </a:r>
            <a:r>
              <a:rPr sz="1700" dirty="0"/>
              <a:t> </a:t>
            </a:r>
            <a:r>
              <a:rPr sz="1700" dirty="0" err="1"/>
              <a:t>sich</a:t>
            </a:r>
            <a:r>
              <a:rPr sz="1700" dirty="0"/>
              <a:t> </a:t>
            </a:r>
            <a:r>
              <a:rPr sz="1700" dirty="0" err="1"/>
              <a:t>bewusst</a:t>
            </a:r>
            <a:r>
              <a:rPr sz="1700" dirty="0"/>
              <a:t> von </a:t>
            </a:r>
            <a:r>
              <a:rPr sz="1700" dirty="0" err="1"/>
              <a:t>ihren</a:t>
            </a:r>
            <a:r>
              <a:rPr sz="1700" dirty="0"/>
              <a:t> </a:t>
            </a:r>
            <a:r>
              <a:rPr sz="1700" dirty="0" err="1"/>
              <a:t>traditionellen</a:t>
            </a:r>
            <a:r>
              <a:rPr sz="1700" dirty="0"/>
              <a:t> </a:t>
            </a:r>
            <a:r>
              <a:rPr sz="1700" dirty="0" err="1"/>
              <a:t>Arbeitsweisen</a:t>
            </a:r>
            <a:r>
              <a:rPr sz="1700" dirty="0"/>
              <a:t> </a:t>
            </a:r>
            <a:r>
              <a:rPr sz="1700" dirty="0" err="1"/>
              <a:t>lösen"Business</a:t>
            </a:r>
            <a:r>
              <a:rPr sz="1700" dirty="0"/>
              <a:t> as usual" </a:t>
            </a:r>
            <a:r>
              <a:rPr lang="de-DE" sz="1700" dirty="0"/>
              <a:t>zu betreiben </a:t>
            </a:r>
            <a:r>
              <a:rPr sz="1700" dirty="0" err="1"/>
              <a:t>hindert</a:t>
            </a:r>
            <a:r>
              <a:rPr sz="1700" dirty="0"/>
              <a:t> </a:t>
            </a:r>
            <a:r>
              <a:rPr sz="1700" dirty="0" err="1"/>
              <a:t>Organisationen</a:t>
            </a:r>
            <a:r>
              <a:rPr sz="1700" dirty="0"/>
              <a:t> </a:t>
            </a:r>
            <a:r>
              <a:rPr sz="1700" dirty="0" err="1"/>
              <a:t>daran</a:t>
            </a:r>
            <a:r>
              <a:rPr sz="1700" dirty="0"/>
              <a:t>, </a:t>
            </a:r>
            <a:r>
              <a:rPr sz="1700" dirty="0" err="1"/>
              <a:t>ihre</a:t>
            </a:r>
            <a:r>
              <a:rPr sz="1700" dirty="0"/>
              <a:t> </a:t>
            </a:r>
            <a:r>
              <a:rPr sz="1700" dirty="0" err="1"/>
              <a:t>Lehren</a:t>
            </a:r>
            <a:r>
              <a:rPr sz="1700" dirty="0"/>
              <a:t> </a:t>
            </a:r>
            <a:r>
              <a:rPr sz="1700" dirty="0" err="1"/>
              <a:t>aus</a:t>
            </a:r>
            <a:r>
              <a:rPr sz="1700" dirty="0"/>
              <a:t> der </a:t>
            </a:r>
            <a:r>
              <a:rPr sz="1700" dirty="0" err="1"/>
              <a:t>Krise</a:t>
            </a:r>
            <a:r>
              <a:rPr sz="1700" dirty="0"/>
              <a:t> </a:t>
            </a:r>
            <a:r>
              <a:rPr sz="1700" dirty="0" err="1"/>
              <a:t>zu</a:t>
            </a:r>
            <a:r>
              <a:rPr sz="1700" dirty="0"/>
              <a:t> </a:t>
            </a:r>
            <a:r>
              <a:rPr lang="de-DE" sz="1700" dirty="0"/>
              <a:t>ziehen</a:t>
            </a:r>
            <a:r>
              <a:rPr sz="1700" dirty="0"/>
              <a:t> und </a:t>
            </a:r>
            <a:r>
              <a:rPr lang="de-DE" sz="1700" dirty="0"/>
              <a:t>diese</a:t>
            </a:r>
            <a:r>
              <a:rPr sz="1700" dirty="0"/>
              <a:t> </a:t>
            </a:r>
            <a:r>
              <a:rPr sz="1700" dirty="0" err="1"/>
              <a:t>für</a:t>
            </a:r>
            <a:r>
              <a:rPr sz="1700" dirty="0"/>
              <a:t> </a:t>
            </a:r>
            <a:r>
              <a:rPr sz="1700" dirty="0" err="1"/>
              <a:t>Verbesserungen</a:t>
            </a:r>
            <a:r>
              <a:rPr sz="1700" dirty="0"/>
              <a:t> </a:t>
            </a:r>
            <a:r>
              <a:rPr sz="1700" dirty="0" err="1"/>
              <a:t>nach</a:t>
            </a:r>
            <a:r>
              <a:rPr sz="1700" dirty="0"/>
              <a:t> der </a:t>
            </a:r>
            <a:r>
              <a:rPr sz="1700" dirty="0" err="1"/>
              <a:t>Krise</a:t>
            </a:r>
            <a:r>
              <a:rPr sz="1700" dirty="0"/>
              <a:t> </a:t>
            </a:r>
            <a:r>
              <a:rPr sz="1700" dirty="0" err="1"/>
              <a:t>anzuwenden</a:t>
            </a:r>
            <a:r>
              <a:rPr sz="1700" dirty="0"/>
              <a:t>. </a:t>
            </a:r>
          </a:p>
        </p:txBody>
      </p:sp>
      <p:sp>
        <p:nvSpPr>
          <p:cNvPr id="304" name="TextBox 87"/>
          <p:cNvSpPr txBox="1"/>
          <p:nvPr/>
        </p:nvSpPr>
        <p:spPr>
          <a:xfrm>
            <a:off x="595998" y="6528494"/>
            <a:ext cx="5454282" cy="2462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nchor="b">
            <a:spAutoFit/>
          </a:bodyPr>
          <a:lstStyle>
            <a:lvl1pPr>
              <a:defRPr sz="1000">
                <a:latin typeface="Calibri Light"/>
                <a:ea typeface="Calibri Light"/>
                <a:cs typeface="Calibri Light"/>
                <a:sym typeface="Calibri Light"/>
              </a:defRPr>
            </a:lvl1pPr>
          </a:lstStyle>
          <a:p>
            <a:r>
              <a:t>Quelle: Adaptiert von Brightline Initiative in Zusammenarbeit mit Quartz Insights 2018</a:t>
            </a:r>
          </a:p>
        </p:txBody>
      </p:sp>
      <p:sp>
        <p:nvSpPr>
          <p:cNvPr id="19" name="Textplatzhalter 1">
            <a:extLst>
              <a:ext uri="{FF2B5EF4-FFF2-40B4-BE49-F238E27FC236}">
                <a16:creationId xmlns:a16="http://schemas.microsoft.com/office/drawing/2014/main" xmlns="" id="{F6A2BEE9-E866-4F1E-A580-9A36EA573C87}"/>
              </a:ext>
            </a:extLst>
          </p:cNvPr>
          <p:cNvSpPr txBox="1">
            <a:spLocks noGrp="1"/>
          </p:cNvSpPr>
          <p:nvPr>
            <p:ph type="body" sz="quarter" idx="1"/>
          </p:nvPr>
        </p:nvSpPr>
        <p:spPr>
          <a:xfrm>
            <a:off x="1040295" y="453506"/>
            <a:ext cx="8852377" cy="697353"/>
          </a:xfrm>
          <a:prstGeom prst="rect">
            <a:avLst/>
          </a:prstGeom>
        </p:spPr>
        <p:txBody>
          <a:bodyPr/>
          <a:lstStyle/>
          <a:p>
            <a:r>
              <a:rPr dirty="0" err="1"/>
              <a:t>Aus</a:t>
            </a:r>
            <a:r>
              <a:rPr dirty="0"/>
              <a:t> der </a:t>
            </a:r>
            <a:r>
              <a:rPr dirty="0" err="1"/>
              <a:t>Krise</a:t>
            </a:r>
            <a:r>
              <a:rPr dirty="0"/>
              <a:t> </a:t>
            </a:r>
            <a:r>
              <a:rPr dirty="0" err="1"/>
              <a:t>lernen</a:t>
            </a:r>
            <a:r>
              <a:rPr dirty="0"/>
              <a:t>: </a:t>
            </a:r>
            <a:r>
              <a:rPr dirty="0" err="1"/>
              <a:t>Statistische</a:t>
            </a:r>
            <a:r>
              <a:rPr dirty="0"/>
              <a:t> </a:t>
            </a:r>
            <a:r>
              <a:rPr dirty="0" err="1"/>
              <a:t>Evidenz</a:t>
            </a:r>
            <a:r>
              <a:rPr dirty="0"/>
              <a:t> </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 name="Textplatzhalter 1"/>
          <p:cNvSpPr txBox="1">
            <a:spLocks noGrp="1"/>
          </p:cNvSpPr>
          <p:nvPr>
            <p:ph type="body" sz="quarter" idx="1"/>
          </p:nvPr>
        </p:nvSpPr>
        <p:spPr>
          <a:xfrm>
            <a:off x="1019057" y="480488"/>
            <a:ext cx="7383179" cy="974676"/>
          </a:xfrm>
          <a:prstGeom prst="rect">
            <a:avLst/>
          </a:prstGeom>
        </p:spPr>
        <p:txBody>
          <a:bodyPr>
            <a:noAutofit/>
          </a:bodyPr>
          <a:lstStyle>
            <a:lvl1pPr>
              <a:defRPr sz="3200">
                <a:solidFill>
                  <a:srgbClr val="44546A"/>
                </a:solidFill>
              </a:defRPr>
            </a:lvl1pPr>
          </a:lstStyle>
          <a:p>
            <a:r>
              <a:rPr sz="3600" dirty="0"/>
              <a:t>Was </a:t>
            </a:r>
            <a:r>
              <a:rPr lang="de-DE" sz="3600" dirty="0"/>
              <a:t>befähigt</a:t>
            </a:r>
            <a:r>
              <a:rPr sz="3600" dirty="0"/>
              <a:t> </a:t>
            </a:r>
            <a:r>
              <a:rPr sz="3600" dirty="0" err="1"/>
              <a:t>eine</a:t>
            </a:r>
            <a:r>
              <a:rPr sz="3600" dirty="0"/>
              <a:t> </a:t>
            </a:r>
            <a:r>
              <a:rPr sz="3600" dirty="0" err="1"/>
              <a:t>Organisation</a:t>
            </a:r>
            <a:r>
              <a:rPr sz="3600" dirty="0"/>
              <a:t> </a:t>
            </a:r>
            <a:r>
              <a:rPr lang="de-DE" sz="3600" dirty="0"/>
              <a:t>dazu</a:t>
            </a:r>
            <a:r>
              <a:rPr sz="3600" dirty="0"/>
              <a:t>, </a:t>
            </a:r>
            <a:r>
              <a:rPr sz="3600" dirty="0" err="1"/>
              <a:t>aus</a:t>
            </a:r>
            <a:r>
              <a:rPr sz="3600" dirty="0"/>
              <a:t> </a:t>
            </a:r>
            <a:r>
              <a:rPr sz="3600" dirty="0" err="1"/>
              <a:t>Krisen</a:t>
            </a:r>
            <a:r>
              <a:rPr sz="3600" dirty="0"/>
              <a:t> </a:t>
            </a:r>
            <a:r>
              <a:rPr sz="3600" dirty="0" err="1"/>
              <a:t>zu</a:t>
            </a:r>
            <a:r>
              <a:rPr sz="3600" dirty="0"/>
              <a:t> </a:t>
            </a:r>
            <a:r>
              <a:rPr sz="3600" dirty="0" err="1"/>
              <a:t>lernen</a:t>
            </a:r>
            <a:r>
              <a:rPr sz="3600" dirty="0"/>
              <a:t>?</a:t>
            </a:r>
          </a:p>
        </p:txBody>
      </p:sp>
      <p:sp>
        <p:nvSpPr>
          <p:cNvPr id="403" name="Subtitle 2"/>
          <p:cNvSpPr txBox="1"/>
          <p:nvPr/>
        </p:nvSpPr>
        <p:spPr>
          <a:xfrm>
            <a:off x="36363" y="1808554"/>
            <a:ext cx="4022847" cy="46990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0790" tIns="40790" rIns="40790" bIns="40790">
            <a:spAutoFit/>
          </a:bodyPr>
          <a:lstStyle/>
          <a:p>
            <a:pPr defTabSz="1087636">
              <a:spcBef>
                <a:spcPts val="600"/>
              </a:spcBef>
              <a:defRPr>
                <a:solidFill>
                  <a:srgbClr val="44546A"/>
                </a:solidFill>
                <a:latin typeface="Calibri Light"/>
                <a:ea typeface="Calibri Light"/>
                <a:cs typeface="Calibri Light"/>
                <a:sym typeface="Calibri Light"/>
              </a:defRPr>
            </a:pPr>
            <a:r>
              <a:rPr dirty="0"/>
              <a:t>Die </a:t>
            </a:r>
            <a:r>
              <a:rPr dirty="0" err="1"/>
              <a:t>empirische</a:t>
            </a:r>
            <a:r>
              <a:rPr dirty="0"/>
              <a:t> </a:t>
            </a:r>
            <a:r>
              <a:rPr dirty="0" err="1"/>
              <a:t>Evidenz</a:t>
            </a:r>
            <a:r>
              <a:rPr dirty="0"/>
              <a:t> des </a:t>
            </a:r>
            <a:r>
              <a:rPr dirty="0" err="1"/>
              <a:t>Konzepts</a:t>
            </a:r>
            <a:r>
              <a:rPr dirty="0"/>
              <a:t> des </a:t>
            </a:r>
            <a:r>
              <a:rPr dirty="0" err="1"/>
              <a:t>organisationalen</a:t>
            </a:r>
            <a:r>
              <a:rPr dirty="0"/>
              <a:t> </a:t>
            </a:r>
            <a:r>
              <a:rPr dirty="0" err="1"/>
              <a:t>Lernens</a:t>
            </a:r>
            <a:r>
              <a:rPr dirty="0"/>
              <a:t> und des </a:t>
            </a:r>
            <a:r>
              <a:rPr dirty="0" err="1"/>
              <a:t>tatsächlichen</a:t>
            </a:r>
            <a:r>
              <a:rPr dirty="0"/>
              <a:t> </a:t>
            </a:r>
            <a:r>
              <a:rPr dirty="0" err="1"/>
              <a:t>Einflusses</a:t>
            </a:r>
            <a:r>
              <a:rPr dirty="0"/>
              <a:t> </a:t>
            </a:r>
            <a:r>
              <a:rPr dirty="0" err="1"/>
              <a:t>ist</a:t>
            </a:r>
            <a:r>
              <a:rPr dirty="0"/>
              <a:t> </a:t>
            </a:r>
            <a:r>
              <a:rPr dirty="0" err="1"/>
              <a:t>eher</a:t>
            </a:r>
            <a:r>
              <a:rPr dirty="0"/>
              <a:t> </a:t>
            </a:r>
            <a:br>
              <a:rPr dirty="0"/>
            </a:br>
            <a:r>
              <a:rPr dirty="0" err="1"/>
              <a:t>schwach</a:t>
            </a:r>
            <a:r>
              <a:rPr dirty="0"/>
              <a:t>. </a:t>
            </a:r>
            <a:endParaRPr dirty="0">
              <a:latin typeface="Open Sans Light"/>
              <a:ea typeface="Open Sans Light"/>
              <a:cs typeface="Open Sans Light"/>
              <a:sym typeface="Open Sans Light"/>
            </a:endParaRPr>
          </a:p>
          <a:p>
            <a:pPr defTabSz="1087636">
              <a:spcBef>
                <a:spcPts val="600"/>
              </a:spcBef>
              <a:defRPr>
                <a:solidFill>
                  <a:srgbClr val="44546A"/>
                </a:solidFill>
                <a:latin typeface="Calibri Light"/>
                <a:ea typeface="Calibri Light"/>
                <a:cs typeface="Calibri Light"/>
                <a:sym typeface="Calibri Light"/>
              </a:defRPr>
            </a:pPr>
            <a:r>
              <a:rPr dirty="0" err="1"/>
              <a:t>Trotz</a:t>
            </a:r>
            <a:r>
              <a:rPr dirty="0"/>
              <a:t> des </a:t>
            </a:r>
            <a:r>
              <a:rPr dirty="0" err="1"/>
              <a:t>derzeitigen</a:t>
            </a:r>
            <a:r>
              <a:rPr dirty="0"/>
              <a:t> Mangels an </a:t>
            </a:r>
            <a:r>
              <a:rPr dirty="0" err="1"/>
              <a:t>einheitlichen</a:t>
            </a:r>
            <a:r>
              <a:rPr dirty="0"/>
              <a:t> </a:t>
            </a:r>
            <a:r>
              <a:rPr dirty="0" err="1"/>
              <a:t>Ansichten</a:t>
            </a:r>
            <a:r>
              <a:rPr dirty="0"/>
              <a:t> </a:t>
            </a:r>
            <a:r>
              <a:rPr dirty="0" err="1"/>
              <a:t>sind</a:t>
            </a:r>
            <a:r>
              <a:rPr dirty="0"/>
              <a:t> </a:t>
            </a:r>
            <a:r>
              <a:rPr dirty="0" err="1"/>
              <a:t>diese</a:t>
            </a:r>
            <a:r>
              <a:rPr dirty="0"/>
              <a:t> </a:t>
            </a:r>
            <a:r>
              <a:rPr dirty="0" err="1"/>
              <a:t>fünf</a:t>
            </a:r>
            <a:r>
              <a:rPr dirty="0"/>
              <a:t> </a:t>
            </a:r>
            <a:r>
              <a:rPr dirty="0" err="1"/>
              <a:t>wesentlichen</a:t>
            </a:r>
            <a:r>
              <a:rPr dirty="0"/>
              <a:t> </a:t>
            </a:r>
            <a:r>
              <a:rPr dirty="0" err="1"/>
              <a:t>Bereiche</a:t>
            </a:r>
            <a:r>
              <a:rPr dirty="0"/>
              <a:t> von </a:t>
            </a:r>
            <a:r>
              <a:rPr dirty="0" err="1"/>
              <a:t>großer</a:t>
            </a:r>
            <a:r>
              <a:rPr dirty="0"/>
              <a:t> </a:t>
            </a:r>
            <a:r>
              <a:rPr dirty="0" err="1"/>
              <a:t>Bedeutung</a:t>
            </a:r>
            <a:r>
              <a:rPr dirty="0"/>
              <a:t>, um </a:t>
            </a:r>
            <a:r>
              <a:rPr dirty="0" err="1"/>
              <a:t>eine</a:t>
            </a:r>
            <a:r>
              <a:rPr dirty="0"/>
              <a:t> Kultur </a:t>
            </a:r>
            <a:r>
              <a:rPr dirty="0" err="1"/>
              <a:t>zu</a:t>
            </a:r>
            <a:r>
              <a:rPr dirty="0"/>
              <a:t> </a:t>
            </a:r>
            <a:r>
              <a:rPr dirty="0" err="1"/>
              <a:t>schaffen</a:t>
            </a:r>
            <a:r>
              <a:rPr dirty="0"/>
              <a:t>, die in der Lage </a:t>
            </a:r>
            <a:r>
              <a:rPr dirty="0" err="1"/>
              <a:t>ist</a:t>
            </a:r>
            <a:r>
              <a:rPr dirty="0"/>
              <a:t>, </a:t>
            </a:r>
            <a:r>
              <a:rPr dirty="0" err="1"/>
              <a:t>aus</a:t>
            </a:r>
            <a:r>
              <a:rPr dirty="0"/>
              <a:t> </a:t>
            </a:r>
            <a:r>
              <a:rPr dirty="0" err="1"/>
              <a:t>Krisen</a:t>
            </a:r>
            <a:r>
              <a:rPr dirty="0"/>
              <a:t> </a:t>
            </a:r>
            <a:r>
              <a:rPr dirty="0" err="1"/>
              <a:t>zu</a:t>
            </a:r>
            <a:r>
              <a:rPr dirty="0"/>
              <a:t> </a:t>
            </a:r>
            <a:r>
              <a:rPr dirty="0" err="1"/>
              <a:t>lernen</a:t>
            </a:r>
            <a:r>
              <a:rPr dirty="0"/>
              <a:t>:</a:t>
            </a:r>
          </a:p>
          <a:p>
            <a:pPr defTabSz="1087636">
              <a:spcBef>
                <a:spcPts val="600"/>
              </a:spcBef>
              <a:buSzPct val="100000"/>
              <a:defRPr>
                <a:solidFill>
                  <a:srgbClr val="44546A"/>
                </a:solidFill>
                <a:latin typeface="Calibri Light"/>
                <a:ea typeface="Calibri Light"/>
                <a:cs typeface="Calibri Light"/>
                <a:sym typeface="Calibri Light"/>
              </a:defRPr>
            </a:pPr>
            <a:r>
              <a:rPr lang="de-DE" dirty="0">
                <a:sym typeface="Wingdings" panose="05000000000000000000" pitchFamily="2" charset="2"/>
              </a:rPr>
              <a:t> </a:t>
            </a:r>
            <a:r>
              <a:rPr dirty="0" err="1"/>
              <a:t>Gemeinsame</a:t>
            </a:r>
            <a:r>
              <a:rPr dirty="0"/>
              <a:t> Vision / Mission</a:t>
            </a:r>
          </a:p>
          <a:p>
            <a:pPr defTabSz="1087636">
              <a:spcBef>
                <a:spcPts val="600"/>
              </a:spcBef>
              <a:buSzPct val="100000"/>
              <a:defRPr>
                <a:solidFill>
                  <a:srgbClr val="44546A"/>
                </a:solidFill>
                <a:latin typeface="Calibri Light"/>
                <a:ea typeface="Calibri Light"/>
                <a:cs typeface="Calibri Light"/>
                <a:sym typeface="Calibri Light"/>
              </a:defRPr>
            </a:pPr>
            <a:r>
              <a:rPr lang="de-DE" dirty="0">
                <a:sym typeface="Wingdings" panose="05000000000000000000" pitchFamily="2" charset="2"/>
              </a:rPr>
              <a:t> </a:t>
            </a:r>
            <a:r>
              <a:rPr dirty="0" err="1"/>
              <a:t>Verpflichtung</a:t>
            </a:r>
            <a:r>
              <a:rPr dirty="0"/>
              <a:t> </a:t>
            </a:r>
            <a:r>
              <a:rPr dirty="0" err="1"/>
              <a:t>zur</a:t>
            </a:r>
            <a:r>
              <a:rPr dirty="0"/>
              <a:t> </a:t>
            </a:r>
            <a:r>
              <a:rPr dirty="0" err="1"/>
              <a:t>Führung</a:t>
            </a:r>
            <a:endParaRPr dirty="0"/>
          </a:p>
          <a:p>
            <a:pPr marL="285750" indent="-285750" defTabSz="1087636">
              <a:spcBef>
                <a:spcPts val="600"/>
              </a:spcBef>
              <a:buSzPct val="100000"/>
              <a:buFont typeface="Wingdings" panose="05000000000000000000" pitchFamily="2" charset="2"/>
              <a:buChar char="à"/>
              <a:defRPr>
                <a:solidFill>
                  <a:srgbClr val="44546A"/>
                </a:solidFill>
                <a:latin typeface="Calibri Light"/>
                <a:ea typeface="Calibri Light"/>
                <a:cs typeface="Calibri Light"/>
                <a:sym typeface="Calibri Light"/>
              </a:defRPr>
            </a:pPr>
            <a:r>
              <a:rPr dirty="0" err="1"/>
              <a:t>Raum</a:t>
            </a:r>
            <a:r>
              <a:rPr dirty="0"/>
              <a:t> </a:t>
            </a:r>
            <a:r>
              <a:rPr dirty="0" err="1"/>
              <a:t>für</a:t>
            </a:r>
            <a:r>
              <a:rPr dirty="0"/>
              <a:t> </a:t>
            </a:r>
            <a:r>
              <a:rPr dirty="0" err="1"/>
              <a:t>Experimente</a:t>
            </a:r>
            <a:endParaRPr lang="de-DE" dirty="0"/>
          </a:p>
          <a:p>
            <a:pPr marL="285750" indent="-285750" defTabSz="1087636">
              <a:spcBef>
                <a:spcPts val="600"/>
              </a:spcBef>
              <a:buSzPct val="100000"/>
              <a:buFont typeface="Wingdings" panose="05000000000000000000" pitchFamily="2" charset="2"/>
              <a:buChar char="à"/>
              <a:defRPr>
                <a:solidFill>
                  <a:srgbClr val="44546A"/>
                </a:solidFill>
                <a:latin typeface="Calibri Light"/>
                <a:ea typeface="Calibri Light"/>
                <a:cs typeface="Calibri Light"/>
                <a:sym typeface="Calibri Light"/>
              </a:defRPr>
            </a:pPr>
            <a:r>
              <a:rPr dirty="0"/>
              <a:t>Transfer von Wissen</a:t>
            </a:r>
            <a:endParaRPr lang="de-DE" dirty="0"/>
          </a:p>
          <a:p>
            <a:pPr marL="285750" indent="-285750" defTabSz="1087636">
              <a:spcBef>
                <a:spcPts val="600"/>
              </a:spcBef>
              <a:buSzPct val="100000"/>
              <a:buFont typeface="Wingdings" panose="05000000000000000000" pitchFamily="2" charset="2"/>
              <a:buChar char="à"/>
              <a:defRPr>
                <a:solidFill>
                  <a:srgbClr val="44546A"/>
                </a:solidFill>
                <a:latin typeface="Calibri Light"/>
                <a:ea typeface="Calibri Light"/>
                <a:cs typeface="Calibri Light"/>
                <a:sym typeface="Calibri Light"/>
              </a:defRPr>
            </a:pPr>
            <a:r>
              <a:rPr dirty="0" err="1"/>
              <a:t>Teamarbeit</a:t>
            </a:r>
            <a:r>
              <a:rPr dirty="0"/>
              <a:t> und </a:t>
            </a:r>
            <a:r>
              <a:rPr dirty="0" err="1"/>
              <a:t>Problemlösung</a:t>
            </a:r>
            <a:r>
              <a:rPr dirty="0"/>
              <a:t> in der Gruppe</a:t>
            </a:r>
          </a:p>
        </p:txBody>
      </p:sp>
      <p:sp>
        <p:nvSpPr>
          <p:cNvPr id="404" name="Freeform 22"/>
          <p:cNvSpPr/>
          <p:nvPr/>
        </p:nvSpPr>
        <p:spPr>
          <a:xfrm>
            <a:off x="3491369" y="2441463"/>
            <a:ext cx="1879096" cy="126451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8" y="0"/>
                </a:lnTo>
                <a:cubicBezTo>
                  <a:pt x="1030" y="0"/>
                  <a:pt x="1030" y="0"/>
                  <a:pt x="1030" y="0"/>
                </a:cubicBezTo>
                <a:cubicBezTo>
                  <a:pt x="12118" y="0"/>
                  <a:pt x="12118" y="0"/>
                  <a:pt x="12118" y="0"/>
                </a:cubicBezTo>
                <a:cubicBezTo>
                  <a:pt x="13272" y="0"/>
                  <a:pt x="14426" y="965"/>
                  <a:pt x="14676" y="2144"/>
                </a:cubicBezTo>
                <a:cubicBezTo>
                  <a:pt x="19041" y="19456"/>
                  <a:pt x="19041" y="19456"/>
                  <a:pt x="19041" y="19456"/>
                </a:cubicBezTo>
                <a:cubicBezTo>
                  <a:pt x="19342" y="20635"/>
                  <a:pt x="20496" y="21600"/>
                  <a:pt x="21600" y="21600"/>
                </a:cubicBezTo>
                <a:lnTo>
                  <a:pt x="17536" y="21600"/>
                </a:lnTo>
                <a:cubicBezTo>
                  <a:pt x="6448" y="21600"/>
                  <a:pt x="6448" y="21600"/>
                  <a:pt x="6448" y="21600"/>
                </a:cubicBezTo>
                <a:cubicBezTo>
                  <a:pt x="5295" y="21600"/>
                  <a:pt x="4141" y="20635"/>
                  <a:pt x="3890" y="19456"/>
                </a:cubicBezTo>
                <a:cubicBezTo>
                  <a:pt x="1707" y="10800"/>
                  <a:pt x="616" y="6472"/>
                  <a:pt x="71" y="4308"/>
                </a:cubicBezTo>
                <a:lnTo>
                  <a:pt x="0" y="4028"/>
                </a:lnTo>
                <a:close/>
              </a:path>
            </a:pathLst>
          </a:custGeom>
          <a:solidFill>
            <a:srgbClr val="9DC3E6"/>
          </a:solidFill>
          <a:ln w="12700">
            <a:miter lim="400000"/>
          </a:ln>
        </p:spPr>
        <p:txBody>
          <a:bodyPr lIns="45719" rIns="45719"/>
          <a:lstStyle/>
          <a:p>
            <a:pPr>
              <a:defRPr sz="2700">
                <a:latin typeface="Lato Light"/>
                <a:ea typeface="Lato Light"/>
                <a:cs typeface="Lato Light"/>
                <a:sym typeface="Lato Light"/>
              </a:defRPr>
            </a:pPr>
            <a:endParaRPr/>
          </a:p>
        </p:txBody>
      </p:sp>
      <p:sp>
        <p:nvSpPr>
          <p:cNvPr id="405" name="Freeform 7"/>
          <p:cNvSpPr/>
          <p:nvPr/>
        </p:nvSpPr>
        <p:spPr>
          <a:xfrm>
            <a:off x="9473830" y="2441463"/>
            <a:ext cx="1992747" cy="1264516"/>
          </a:xfrm>
          <a:custGeom>
            <a:avLst/>
            <a:gdLst/>
            <a:ahLst/>
            <a:cxnLst>
              <a:cxn ang="0">
                <a:pos x="wd2" y="hd2"/>
              </a:cxn>
              <a:cxn ang="5400000">
                <a:pos x="wd2" y="hd2"/>
              </a:cxn>
              <a:cxn ang="10800000">
                <a:pos x="wd2" y="hd2"/>
              </a:cxn>
              <a:cxn ang="16200000">
                <a:pos x="wd2" y="hd2"/>
              </a:cxn>
            </a:cxnLst>
            <a:rect l="0" t="0" r="r" b="b"/>
            <a:pathLst>
              <a:path w="21600" h="21600" extrusionOk="0">
                <a:moveTo>
                  <a:pt x="18037" y="21600"/>
                </a:moveTo>
                <a:cubicBezTo>
                  <a:pt x="8314" y="21600"/>
                  <a:pt x="8314" y="21600"/>
                  <a:pt x="8314" y="21600"/>
                </a:cubicBezTo>
                <a:cubicBezTo>
                  <a:pt x="7303" y="21600"/>
                  <a:pt x="6291" y="20635"/>
                  <a:pt x="6027" y="19456"/>
                </a:cubicBezTo>
                <a:cubicBezTo>
                  <a:pt x="2244" y="2144"/>
                  <a:pt x="2244" y="2144"/>
                  <a:pt x="2244" y="2144"/>
                </a:cubicBezTo>
                <a:cubicBezTo>
                  <a:pt x="2244" y="2144"/>
                  <a:pt x="2244" y="2144"/>
                  <a:pt x="2244" y="2144"/>
                </a:cubicBezTo>
                <a:cubicBezTo>
                  <a:pt x="1980" y="965"/>
                  <a:pt x="968" y="0"/>
                  <a:pt x="0" y="0"/>
                </a:cubicBezTo>
                <a:cubicBezTo>
                  <a:pt x="3563" y="0"/>
                  <a:pt x="3563" y="0"/>
                  <a:pt x="3563" y="0"/>
                </a:cubicBezTo>
                <a:cubicBezTo>
                  <a:pt x="13286" y="0"/>
                  <a:pt x="13286" y="0"/>
                  <a:pt x="13286" y="0"/>
                </a:cubicBezTo>
                <a:cubicBezTo>
                  <a:pt x="14297" y="0"/>
                  <a:pt x="15265" y="965"/>
                  <a:pt x="15529" y="2144"/>
                </a:cubicBezTo>
                <a:cubicBezTo>
                  <a:pt x="19356" y="19456"/>
                  <a:pt x="19356" y="19456"/>
                  <a:pt x="19356" y="19456"/>
                </a:cubicBezTo>
                <a:cubicBezTo>
                  <a:pt x="19620" y="20635"/>
                  <a:pt x="20632" y="21600"/>
                  <a:pt x="21600" y="21600"/>
                </a:cubicBezTo>
                <a:lnTo>
                  <a:pt x="18037" y="21600"/>
                </a:lnTo>
                <a:close/>
              </a:path>
            </a:pathLst>
          </a:custGeom>
          <a:solidFill>
            <a:srgbClr val="BF9000"/>
          </a:solidFill>
          <a:ln w="12700">
            <a:miter lim="400000"/>
          </a:ln>
        </p:spPr>
        <p:txBody>
          <a:bodyPr lIns="45719" rIns="45719"/>
          <a:lstStyle/>
          <a:p>
            <a:pPr>
              <a:defRPr sz="2700">
                <a:latin typeface="Lato Light"/>
                <a:ea typeface="Lato Light"/>
                <a:cs typeface="Lato Light"/>
                <a:sym typeface="Lato Light"/>
              </a:defRPr>
            </a:pPr>
            <a:endParaRPr/>
          </a:p>
        </p:txBody>
      </p:sp>
      <p:sp>
        <p:nvSpPr>
          <p:cNvPr id="406" name="Freeform 8"/>
          <p:cNvSpPr/>
          <p:nvPr/>
        </p:nvSpPr>
        <p:spPr>
          <a:xfrm>
            <a:off x="7943974" y="2441463"/>
            <a:ext cx="1992747" cy="1264516"/>
          </a:xfrm>
          <a:custGeom>
            <a:avLst/>
            <a:gdLst/>
            <a:ahLst/>
            <a:cxnLst>
              <a:cxn ang="0">
                <a:pos x="wd2" y="hd2"/>
              </a:cxn>
              <a:cxn ang="5400000">
                <a:pos x="wd2" y="hd2"/>
              </a:cxn>
              <a:cxn ang="10800000">
                <a:pos x="wd2" y="hd2"/>
              </a:cxn>
              <a:cxn ang="16200000">
                <a:pos x="wd2" y="hd2"/>
              </a:cxn>
            </a:cxnLst>
            <a:rect l="0" t="0" r="r" b="b"/>
            <a:pathLst>
              <a:path w="21600" h="21600" extrusionOk="0">
                <a:moveTo>
                  <a:pt x="18037" y="21600"/>
                </a:moveTo>
                <a:cubicBezTo>
                  <a:pt x="8270" y="21600"/>
                  <a:pt x="8270" y="21600"/>
                  <a:pt x="8270" y="21600"/>
                </a:cubicBezTo>
                <a:cubicBezTo>
                  <a:pt x="7303" y="21600"/>
                  <a:pt x="6291" y="20635"/>
                  <a:pt x="6027" y="19456"/>
                </a:cubicBezTo>
                <a:cubicBezTo>
                  <a:pt x="2244" y="2144"/>
                  <a:pt x="2244" y="2144"/>
                  <a:pt x="2244" y="2144"/>
                </a:cubicBezTo>
                <a:cubicBezTo>
                  <a:pt x="2244" y="2144"/>
                  <a:pt x="2244" y="2144"/>
                  <a:pt x="2244" y="2144"/>
                </a:cubicBezTo>
                <a:cubicBezTo>
                  <a:pt x="1980" y="965"/>
                  <a:pt x="968" y="0"/>
                  <a:pt x="0" y="0"/>
                </a:cubicBezTo>
                <a:cubicBezTo>
                  <a:pt x="3519" y="0"/>
                  <a:pt x="3519" y="0"/>
                  <a:pt x="3519" y="0"/>
                </a:cubicBezTo>
                <a:cubicBezTo>
                  <a:pt x="13286" y="0"/>
                  <a:pt x="13286" y="0"/>
                  <a:pt x="13286" y="0"/>
                </a:cubicBezTo>
                <a:cubicBezTo>
                  <a:pt x="14253" y="0"/>
                  <a:pt x="15265" y="965"/>
                  <a:pt x="15529" y="2144"/>
                </a:cubicBezTo>
                <a:cubicBezTo>
                  <a:pt x="19356" y="19456"/>
                  <a:pt x="19356" y="19456"/>
                  <a:pt x="19356" y="19456"/>
                </a:cubicBezTo>
                <a:cubicBezTo>
                  <a:pt x="19576" y="20635"/>
                  <a:pt x="20588" y="21600"/>
                  <a:pt x="21600" y="21600"/>
                </a:cubicBezTo>
                <a:lnTo>
                  <a:pt x="18037" y="21600"/>
                </a:lnTo>
                <a:close/>
              </a:path>
            </a:pathLst>
          </a:custGeom>
          <a:solidFill>
            <a:srgbClr val="7C7C7C"/>
          </a:solidFill>
          <a:ln w="12700">
            <a:miter lim="400000"/>
          </a:ln>
        </p:spPr>
        <p:txBody>
          <a:bodyPr lIns="45719" rIns="45719"/>
          <a:lstStyle/>
          <a:p>
            <a:pPr>
              <a:defRPr sz="2700">
                <a:latin typeface="Lato Light"/>
                <a:ea typeface="Lato Light"/>
                <a:cs typeface="Lato Light"/>
                <a:sym typeface="Lato Light"/>
              </a:defRPr>
            </a:pPr>
            <a:endParaRPr/>
          </a:p>
        </p:txBody>
      </p:sp>
      <p:sp>
        <p:nvSpPr>
          <p:cNvPr id="407" name="Freeform 10"/>
          <p:cNvSpPr/>
          <p:nvPr/>
        </p:nvSpPr>
        <p:spPr>
          <a:xfrm>
            <a:off x="6411805" y="2441463"/>
            <a:ext cx="1990431" cy="1264516"/>
          </a:xfrm>
          <a:custGeom>
            <a:avLst/>
            <a:gdLst/>
            <a:ahLst/>
            <a:cxnLst>
              <a:cxn ang="0">
                <a:pos x="wd2" y="hd2"/>
              </a:cxn>
              <a:cxn ang="5400000">
                <a:pos x="wd2" y="hd2"/>
              </a:cxn>
              <a:cxn ang="10800000">
                <a:pos x="wd2" y="hd2"/>
              </a:cxn>
              <a:cxn ang="16200000">
                <a:pos x="wd2" y="hd2"/>
              </a:cxn>
            </a:cxnLst>
            <a:rect l="0" t="0" r="r" b="b"/>
            <a:pathLst>
              <a:path w="21600" h="21600" extrusionOk="0">
                <a:moveTo>
                  <a:pt x="18081" y="21600"/>
                </a:moveTo>
                <a:cubicBezTo>
                  <a:pt x="8314" y="21600"/>
                  <a:pt x="8314" y="21600"/>
                  <a:pt x="8314" y="21600"/>
                </a:cubicBezTo>
                <a:cubicBezTo>
                  <a:pt x="7347" y="21600"/>
                  <a:pt x="6335" y="20635"/>
                  <a:pt x="6071" y="19456"/>
                </a:cubicBezTo>
                <a:cubicBezTo>
                  <a:pt x="2244" y="2144"/>
                  <a:pt x="2244" y="2144"/>
                  <a:pt x="2244" y="2144"/>
                </a:cubicBezTo>
                <a:cubicBezTo>
                  <a:pt x="2244" y="2144"/>
                  <a:pt x="2244" y="2144"/>
                  <a:pt x="2244" y="2144"/>
                </a:cubicBezTo>
                <a:cubicBezTo>
                  <a:pt x="1980" y="965"/>
                  <a:pt x="1012" y="0"/>
                  <a:pt x="0" y="0"/>
                </a:cubicBezTo>
                <a:cubicBezTo>
                  <a:pt x="3563" y="0"/>
                  <a:pt x="3563" y="0"/>
                  <a:pt x="3563" y="0"/>
                </a:cubicBezTo>
                <a:cubicBezTo>
                  <a:pt x="13330" y="0"/>
                  <a:pt x="13330" y="0"/>
                  <a:pt x="13330" y="0"/>
                </a:cubicBezTo>
                <a:cubicBezTo>
                  <a:pt x="14297" y="0"/>
                  <a:pt x="15309" y="965"/>
                  <a:pt x="15573" y="2144"/>
                </a:cubicBezTo>
                <a:cubicBezTo>
                  <a:pt x="19356" y="19456"/>
                  <a:pt x="19356" y="19456"/>
                  <a:pt x="19356" y="19456"/>
                </a:cubicBezTo>
                <a:cubicBezTo>
                  <a:pt x="19620" y="20635"/>
                  <a:pt x="20632" y="21600"/>
                  <a:pt x="21600" y="21600"/>
                </a:cubicBezTo>
                <a:lnTo>
                  <a:pt x="18081" y="21600"/>
                </a:lnTo>
                <a:close/>
              </a:path>
            </a:pathLst>
          </a:custGeom>
          <a:solidFill>
            <a:srgbClr val="C55A11"/>
          </a:solidFill>
          <a:ln w="12700">
            <a:miter lim="400000"/>
          </a:ln>
        </p:spPr>
        <p:txBody>
          <a:bodyPr lIns="45719" rIns="45719"/>
          <a:lstStyle/>
          <a:p>
            <a:pPr>
              <a:defRPr sz="2700">
                <a:latin typeface="Lato Light"/>
                <a:ea typeface="Lato Light"/>
                <a:cs typeface="Lato Light"/>
                <a:sym typeface="Lato Light"/>
              </a:defRPr>
            </a:pPr>
            <a:endParaRPr/>
          </a:p>
        </p:txBody>
      </p:sp>
      <p:sp>
        <p:nvSpPr>
          <p:cNvPr id="408" name="Freeform 11"/>
          <p:cNvSpPr/>
          <p:nvPr/>
        </p:nvSpPr>
        <p:spPr>
          <a:xfrm>
            <a:off x="4881952" y="2441463"/>
            <a:ext cx="1992747" cy="1264516"/>
          </a:xfrm>
          <a:custGeom>
            <a:avLst/>
            <a:gdLst/>
            <a:ahLst/>
            <a:cxnLst>
              <a:cxn ang="0">
                <a:pos x="wd2" y="hd2"/>
              </a:cxn>
              <a:cxn ang="5400000">
                <a:pos x="wd2" y="hd2"/>
              </a:cxn>
              <a:cxn ang="10800000">
                <a:pos x="wd2" y="hd2"/>
              </a:cxn>
              <a:cxn ang="16200000">
                <a:pos x="wd2" y="hd2"/>
              </a:cxn>
            </a:cxnLst>
            <a:rect l="0" t="0" r="r" b="b"/>
            <a:pathLst>
              <a:path w="21600" h="21600" extrusionOk="0">
                <a:moveTo>
                  <a:pt x="18037" y="21600"/>
                </a:moveTo>
                <a:cubicBezTo>
                  <a:pt x="8314" y="21600"/>
                  <a:pt x="8314" y="21600"/>
                  <a:pt x="8314" y="21600"/>
                </a:cubicBezTo>
                <a:cubicBezTo>
                  <a:pt x="7303" y="21600"/>
                  <a:pt x="6291" y="20635"/>
                  <a:pt x="6071" y="19456"/>
                </a:cubicBezTo>
                <a:cubicBezTo>
                  <a:pt x="2244" y="2144"/>
                  <a:pt x="2244" y="2144"/>
                  <a:pt x="2244" y="2144"/>
                </a:cubicBezTo>
                <a:cubicBezTo>
                  <a:pt x="2244" y="2144"/>
                  <a:pt x="2244" y="2144"/>
                  <a:pt x="2244" y="2144"/>
                </a:cubicBezTo>
                <a:cubicBezTo>
                  <a:pt x="1980" y="965"/>
                  <a:pt x="968" y="0"/>
                  <a:pt x="0" y="0"/>
                </a:cubicBezTo>
                <a:cubicBezTo>
                  <a:pt x="3563" y="0"/>
                  <a:pt x="3563" y="0"/>
                  <a:pt x="3563" y="0"/>
                </a:cubicBezTo>
                <a:cubicBezTo>
                  <a:pt x="13286" y="0"/>
                  <a:pt x="13286" y="0"/>
                  <a:pt x="13286" y="0"/>
                </a:cubicBezTo>
                <a:cubicBezTo>
                  <a:pt x="14297" y="0"/>
                  <a:pt x="15309" y="965"/>
                  <a:pt x="15529" y="2144"/>
                </a:cubicBezTo>
                <a:cubicBezTo>
                  <a:pt x="19356" y="19456"/>
                  <a:pt x="19356" y="19456"/>
                  <a:pt x="19356" y="19456"/>
                </a:cubicBezTo>
                <a:cubicBezTo>
                  <a:pt x="19620" y="20635"/>
                  <a:pt x="20632" y="21600"/>
                  <a:pt x="21600" y="21600"/>
                </a:cubicBezTo>
                <a:lnTo>
                  <a:pt x="18037" y="21600"/>
                </a:lnTo>
                <a:close/>
              </a:path>
            </a:pathLst>
          </a:custGeom>
          <a:solidFill>
            <a:srgbClr val="2F5597"/>
          </a:solidFill>
          <a:ln w="12700">
            <a:miter lim="400000"/>
          </a:ln>
        </p:spPr>
        <p:txBody>
          <a:bodyPr lIns="45719" rIns="45719"/>
          <a:lstStyle/>
          <a:p>
            <a:pPr>
              <a:defRPr sz="2700">
                <a:latin typeface="Lato Light"/>
                <a:ea typeface="Lato Light"/>
                <a:cs typeface="Lato Light"/>
                <a:sym typeface="Lato Light"/>
              </a:defRPr>
            </a:pPr>
            <a:endParaRPr/>
          </a:p>
        </p:txBody>
      </p:sp>
      <p:sp>
        <p:nvSpPr>
          <p:cNvPr id="409" name="Freeform 19"/>
          <p:cNvSpPr/>
          <p:nvPr/>
        </p:nvSpPr>
        <p:spPr>
          <a:xfrm>
            <a:off x="4011164" y="2441463"/>
            <a:ext cx="2133715" cy="1264516"/>
          </a:xfrm>
          <a:custGeom>
            <a:avLst/>
            <a:gdLst/>
            <a:ahLst/>
            <a:cxnLst>
              <a:cxn ang="0">
                <a:pos x="wd2" y="hd2"/>
              </a:cxn>
              <a:cxn ang="5400000">
                <a:pos x="wd2" y="hd2"/>
              </a:cxn>
              <a:cxn ang="10800000">
                <a:pos x="wd2" y="hd2"/>
              </a:cxn>
              <a:cxn ang="16200000">
                <a:pos x="wd2" y="hd2"/>
              </a:cxn>
            </a:cxnLst>
            <a:rect l="0" t="0" r="r" b="b"/>
            <a:pathLst>
              <a:path w="21600" h="21600" extrusionOk="0">
                <a:moveTo>
                  <a:pt x="3563" y="21600"/>
                </a:moveTo>
                <a:cubicBezTo>
                  <a:pt x="13330" y="21600"/>
                  <a:pt x="13330" y="21600"/>
                  <a:pt x="13330" y="21600"/>
                </a:cubicBezTo>
                <a:cubicBezTo>
                  <a:pt x="14297" y="21600"/>
                  <a:pt x="15309" y="20635"/>
                  <a:pt x="15573" y="19456"/>
                </a:cubicBezTo>
                <a:cubicBezTo>
                  <a:pt x="19356" y="2144"/>
                  <a:pt x="19356" y="2144"/>
                  <a:pt x="19356" y="2144"/>
                </a:cubicBezTo>
                <a:cubicBezTo>
                  <a:pt x="19356" y="2144"/>
                  <a:pt x="19356" y="2144"/>
                  <a:pt x="19356" y="2144"/>
                </a:cubicBezTo>
                <a:cubicBezTo>
                  <a:pt x="19620" y="965"/>
                  <a:pt x="20632" y="0"/>
                  <a:pt x="21600" y="0"/>
                </a:cubicBezTo>
                <a:cubicBezTo>
                  <a:pt x="18081" y="0"/>
                  <a:pt x="18081" y="0"/>
                  <a:pt x="18081" y="0"/>
                </a:cubicBezTo>
                <a:cubicBezTo>
                  <a:pt x="8314" y="0"/>
                  <a:pt x="8314" y="0"/>
                  <a:pt x="8314" y="0"/>
                </a:cubicBezTo>
                <a:cubicBezTo>
                  <a:pt x="7347" y="0"/>
                  <a:pt x="6335" y="965"/>
                  <a:pt x="6071" y="2144"/>
                </a:cubicBezTo>
                <a:cubicBezTo>
                  <a:pt x="2244" y="19456"/>
                  <a:pt x="2244" y="19456"/>
                  <a:pt x="2244" y="19456"/>
                </a:cubicBezTo>
                <a:cubicBezTo>
                  <a:pt x="1980" y="20635"/>
                  <a:pt x="1012" y="21600"/>
                  <a:pt x="0" y="21600"/>
                </a:cubicBezTo>
                <a:lnTo>
                  <a:pt x="3563" y="21600"/>
                </a:lnTo>
                <a:close/>
              </a:path>
            </a:pathLst>
          </a:custGeom>
          <a:solidFill>
            <a:schemeClr val="accent1"/>
          </a:solidFill>
          <a:ln w="12700">
            <a:miter lim="400000"/>
          </a:ln>
        </p:spPr>
        <p:txBody>
          <a:bodyPr lIns="45719" rIns="45719"/>
          <a:lstStyle/>
          <a:p>
            <a:pPr>
              <a:defRPr sz="2700">
                <a:latin typeface="Lato Light"/>
                <a:ea typeface="Lato Light"/>
                <a:cs typeface="Lato Light"/>
                <a:sym typeface="Lato Light"/>
              </a:defRPr>
            </a:pPr>
            <a:endParaRPr/>
          </a:p>
        </p:txBody>
      </p:sp>
      <p:sp>
        <p:nvSpPr>
          <p:cNvPr id="410" name="Freeform 20"/>
          <p:cNvSpPr/>
          <p:nvPr/>
        </p:nvSpPr>
        <p:spPr>
          <a:xfrm>
            <a:off x="5504581" y="2441463"/>
            <a:ext cx="2136198" cy="1264516"/>
          </a:xfrm>
          <a:custGeom>
            <a:avLst/>
            <a:gdLst/>
            <a:ahLst/>
            <a:cxnLst>
              <a:cxn ang="0">
                <a:pos x="wd2" y="hd2"/>
              </a:cxn>
              <a:cxn ang="5400000">
                <a:pos x="wd2" y="hd2"/>
              </a:cxn>
              <a:cxn ang="10800000">
                <a:pos x="wd2" y="hd2"/>
              </a:cxn>
              <a:cxn ang="16200000">
                <a:pos x="wd2" y="hd2"/>
              </a:cxn>
            </a:cxnLst>
            <a:rect l="0" t="0" r="r" b="b"/>
            <a:pathLst>
              <a:path w="21600" h="21600" extrusionOk="0">
                <a:moveTo>
                  <a:pt x="3519" y="21600"/>
                </a:moveTo>
                <a:cubicBezTo>
                  <a:pt x="13286" y="21600"/>
                  <a:pt x="13286" y="21600"/>
                  <a:pt x="13286" y="21600"/>
                </a:cubicBezTo>
                <a:cubicBezTo>
                  <a:pt x="14253" y="21600"/>
                  <a:pt x="15265" y="20635"/>
                  <a:pt x="15529" y="19456"/>
                </a:cubicBezTo>
                <a:cubicBezTo>
                  <a:pt x="19356" y="2144"/>
                  <a:pt x="19356" y="2144"/>
                  <a:pt x="19356" y="2144"/>
                </a:cubicBezTo>
                <a:cubicBezTo>
                  <a:pt x="19356" y="2144"/>
                  <a:pt x="19356" y="2144"/>
                  <a:pt x="19356" y="2144"/>
                </a:cubicBezTo>
                <a:cubicBezTo>
                  <a:pt x="19576" y="965"/>
                  <a:pt x="20588" y="0"/>
                  <a:pt x="21600" y="0"/>
                </a:cubicBezTo>
                <a:cubicBezTo>
                  <a:pt x="18037" y="0"/>
                  <a:pt x="18037" y="0"/>
                  <a:pt x="18037" y="0"/>
                </a:cubicBezTo>
                <a:cubicBezTo>
                  <a:pt x="8270" y="0"/>
                  <a:pt x="8270" y="0"/>
                  <a:pt x="8270" y="0"/>
                </a:cubicBezTo>
                <a:cubicBezTo>
                  <a:pt x="7303" y="0"/>
                  <a:pt x="6291" y="965"/>
                  <a:pt x="6027" y="2144"/>
                </a:cubicBezTo>
                <a:cubicBezTo>
                  <a:pt x="2244" y="19456"/>
                  <a:pt x="2244" y="19456"/>
                  <a:pt x="2244" y="19456"/>
                </a:cubicBezTo>
                <a:cubicBezTo>
                  <a:pt x="1980" y="20635"/>
                  <a:pt x="968" y="21600"/>
                  <a:pt x="0" y="21600"/>
                </a:cubicBezTo>
                <a:lnTo>
                  <a:pt x="3519" y="21600"/>
                </a:lnTo>
                <a:close/>
              </a:path>
            </a:pathLst>
          </a:custGeom>
          <a:solidFill>
            <a:schemeClr val="accent2"/>
          </a:solidFill>
          <a:ln w="12700">
            <a:miter lim="400000"/>
          </a:ln>
        </p:spPr>
        <p:txBody>
          <a:bodyPr lIns="45719" rIns="45719"/>
          <a:lstStyle/>
          <a:p>
            <a:pPr>
              <a:defRPr sz="2700">
                <a:latin typeface="Lato Light"/>
                <a:ea typeface="Lato Light"/>
                <a:cs typeface="Lato Light"/>
                <a:sym typeface="Lato Light"/>
              </a:defRPr>
            </a:pPr>
            <a:endParaRPr/>
          </a:p>
        </p:txBody>
      </p:sp>
      <p:sp>
        <p:nvSpPr>
          <p:cNvPr id="411" name="Freeform 21"/>
          <p:cNvSpPr/>
          <p:nvPr/>
        </p:nvSpPr>
        <p:spPr>
          <a:xfrm>
            <a:off x="7034439" y="2441463"/>
            <a:ext cx="2136198" cy="1264516"/>
          </a:xfrm>
          <a:custGeom>
            <a:avLst/>
            <a:gdLst/>
            <a:ahLst/>
            <a:cxnLst>
              <a:cxn ang="0">
                <a:pos x="wd2" y="hd2"/>
              </a:cxn>
              <a:cxn ang="5400000">
                <a:pos x="wd2" y="hd2"/>
              </a:cxn>
              <a:cxn ang="10800000">
                <a:pos x="wd2" y="hd2"/>
              </a:cxn>
              <a:cxn ang="16200000">
                <a:pos x="wd2" y="hd2"/>
              </a:cxn>
            </a:cxnLst>
            <a:rect l="0" t="0" r="r" b="b"/>
            <a:pathLst>
              <a:path w="21600" h="21600" extrusionOk="0">
                <a:moveTo>
                  <a:pt x="3563" y="21600"/>
                </a:moveTo>
                <a:cubicBezTo>
                  <a:pt x="13286" y="21600"/>
                  <a:pt x="13286" y="21600"/>
                  <a:pt x="13286" y="21600"/>
                </a:cubicBezTo>
                <a:cubicBezTo>
                  <a:pt x="14297" y="21600"/>
                  <a:pt x="15265" y="20635"/>
                  <a:pt x="15529" y="19456"/>
                </a:cubicBezTo>
                <a:cubicBezTo>
                  <a:pt x="19356" y="2144"/>
                  <a:pt x="19356" y="2144"/>
                  <a:pt x="19356" y="2144"/>
                </a:cubicBezTo>
                <a:cubicBezTo>
                  <a:pt x="19356" y="2144"/>
                  <a:pt x="19356" y="2144"/>
                  <a:pt x="19356" y="2144"/>
                </a:cubicBezTo>
                <a:cubicBezTo>
                  <a:pt x="19620" y="965"/>
                  <a:pt x="20632" y="0"/>
                  <a:pt x="21600" y="0"/>
                </a:cubicBezTo>
                <a:cubicBezTo>
                  <a:pt x="18037" y="0"/>
                  <a:pt x="18037" y="0"/>
                  <a:pt x="18037" y="0"/>
                </a:cubicBezTo>
                <a:cubicBezTo>
                  <a:pt x="8314" y="0"/>
                  <a:pt x="8314" y="0"/>
                  <a:pt x="8314" y="0"/>
                </a:cubicBezTo>
                <a:cubicBezTo>
                  <a:pt x="7303" y="0"/>
                  <a:pt x="6291" y="965"/>
                  <a:pt x="6027" y="2144"/>
                </a:cubicBezTo>
                <a:cubicBezTo>
                  <a:pt x="2244" y="19456"/>
                  <a:pt x="2244" y="19456"/>
                  <a:pt x="2244" y="19456"/>
                </a:cubicBezTo>
                <a:cubicBezTo>
                  <a:pt x="1980" y="20635"/>
                  <a:pt x="968" y="21600"/>
                  <a:pt x="0" y="21600"/>
                </a:cubicBezTo>
                <a:lnTo>
                  <a:pt x="3563" y="21600"/>
                </a:lnTo>
                <a:close/>
              </a:path>
            </a:pathLst>
          </a:custGeom>
          <a:solidFill>
            <a:schemeClr val="accent3"/>
          </a:solidFill>
          <a:ln w="12700">
            <a:miter lim="400000"/>
          </a:ln>
        </p:spPr>
        <p:txBody>
          <a:bodyPr lIns="45719" rIns="45719"/>
          <a:lstStyle/>
          <a:p>
            <a:pPr>
              <a:defRPr sz="2700">
                <a:latin typeface="Lato Light"/>
                <a:ea typeface="Lato Light"/>
                <a:cs typeface="Lato Light"/>
                <a:sym typeface="Lato Light"/>
              </a:defRPr>
            </a:pPr>
            <a:endParaRPr/>
          </a:p>
        </p:txBody>
      </p:sp>
      <p:sp>
        <p:nvSpPr>
          <p:cNvPr id="412" name="Freeform 22"/>
          <p:cNvSpPr/>
          <p:nvPr/>
        </p:nvSpPr>
        <p:spPr>
          <a:xfrm>
            <a:off x="8564460" y="2441463"/>
            <a:ext cx="2133715" cy="1264516"/>
          </a:xfrm>
          <a:custGeom>
            <a:avLst/>
            <a:gdLst/>
            <a:ahLst/>
            <a:cxnLst>
              <a:cxn ang="0">
                <a:pos x="wd2" y="hd2"/>
              </a:cxn>
              <a:cxn ang="5400000">
                <a:pos x="wd2" y="hd2"/>
              </a:cxn>
              <a:cxn ang="10800000">
                <a:pos x="wd2" y="hd2"/>
              </a:cxn>
              <a:cxn ang="16200000">
                <a:pos x="wd2" y="hd2"/>
              </a:cxn>
            </a:cxnLst>
            <a:rect l="0" t="0" r="r" b="b"/>
            <a:pathLst>
              <a:path w="21600" h="21600" extrusionOk="0">
                <a:moveTo>
                  <a:pt x="3563" y="21600"/>
                </a:moveTo>
                <a:cubicBezTo>
                  <a:pt x="13330" y="21600"/>
                  <a:pt x="13330" y="21600"/>
                  <a:pt x="13330" y="21600"/>
                </a:cubicBezTo>
                <a:cubicBezTo>
                  <a:pt x="14297" y="21600"/>
                  <a:pt x="15309" y="20635"/>
                  <a:pt x="15573" y="19456"/>
                </a:cubicBezTo>
                <a:cubicBezTo>
                  <a:pt x="19356" y="2144"/>
                  <a:pt x="19356" y="2144"/>
                  <a:pt x="19356" y="2144"/>
                </a:cubicBezTo>
                <a:cubicBezTo>
                  <a:pt x="19356" y="2144"/>
                  <a:pt x="19356" y="2144"/>
                  <a:pt x="19356" y="2144"/>
                </a:cubicBezTo>
                <a:cubicBezTo>
                  <a:pt x="19620" y="965"/>
                  <a:pt x="20632" y="0"/>
                  <a:pt x="21600" y="0"/>
                </a:cubicBezTo>
                <a:cubicBezTo>
                  <a:pt x="18081" y="0"/>
                  <a:pt x="18081" y="0"/>
                  <a:pt x="18081" y="0"/>
                </a:cubicBezTo>
                <a:cubicBezTo>
                  <a:pt x="8314" y="0"/>
                  <a:pt x="8314" y="0"/>
                  <a:pt x="8314" y="0"/>
                </a:cubicBezTo>
                <a:cubicBezTo>
                  <a:pt x="7347" y="0"/>
                  <a:pt x="6335" y="965"/>
                  <a:pt x="6071" y="2144"/>
                </a:cubicBezTo>
                <a:cubicBezTo>
                  <a:pt x="2244" y="19456"/>
                  <a:pt x="2244" y="19456"/>
                  <a:pt x="2244" y="19456"/>
                </a:cubicBezTo>
                <a:cubicBezTo>
                  <a:pt x="1980" y="20635"/>
                  <a:pt x="1012" y="21600"/>
                  <a:pt x="0" y="21600"/>
                </a:cubicBezTo>
                <a:lnTo>
                  <a:pt x="3563" y="21600"/>
                </a:lnTo>
                <a:close/>
              </a:path>
            </a:pathLst>
          </a:custGeom>
          <a:solidFill>
            <a:schemeClr val="accent4"/>
          </a:solidFill>
          <a:ln w="12700">
            <a:miter lim="400000"/>
          </a:ln>
        </p:spPr>
        <p:txBody>
          <a:bodyPr lIns="45719" rIns="45719"/>
          <a:lstStyle/>
          <a:p>
            <a:pPr>
              <a:defRPr sz="2700">
                <a:latin typeface="Lato Light"/>
                <a:ea typeface="Lato Light"/>
                <a:cs typeface="Lato Light"/>
                <a:sym typeface="Lato Light"/>
              </a:defRPr>
            </a:pPr>
            <a:endParaRPr/>
          </a:p>
        </p:txBody>
      </p:sp>
      <p:sp>
        <p:nvSpPr>
          <p:cNvPr id="413" name="TextBox 30"/>
          <p:cNvSpPr txBox="1"/>
          <p:nvPr/>
        </p:nvSpPr>
        <p:spPr>
          <a:xfrm>
            <a:off x="4505880" y="2574759"/>
            <a:ext cx="1187952" cy="10156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p>
            <a:pPr algn="ctr">
              <a:defRPr sz="1500" spc="113">
                <a:solidFill>
                  <a:srgbClr val="FFFFFF"/>
                </a:solidFill>
                <a:latin typeface="Calibri Light"/>
                <a:ea typeface="Calibri Light"/>
                <a:cs typeface="Calibri Light"/>
                <a:sym typeface="Calibri Light"/>
              </a:defRPr>
            </a:pPr>
            <a:r>
              <a:rPr dirty="0" err="1"/>
              <a:t>Klarheit</a:t>
            </a:r>
            <a:r>
              <a:rPr dirty="0"/>
              <a:t> </a:t>
            </a:r>
            <a:r>
              <a:rPr lang="de-DE" dirty="0"/>
              <a:t>von</a:t>
            </a:r>
            <a:r>
              <a:rPr dirty="0"/>
              <a:t/>
            </a:r>
            <a:br>
              <a:rPr dirty="0"/>
            </a:br>
            <a:r>
              <a:rPr dirty="0" err="1"/>
              <a:t>Zweck</a:t>
            </a:r>
            <a:endParaRPr dirty="0"/>
          </a:p>
          <a:p>
            <a:pPr algn="ctr">
              <a:defRPr sz="1500" spc="113">
                <a:solidFill>
                  <a:srgbClr val="FFFFFF"/>
                </a:solidFill>
                <a:latin typeface="Calibri Light"/>
                <a:ea typeface="Calibri Light"/>
                <a:cs typeface="Calibri Light"/>
                <a:sym typeface="Calibri Light"/>
              </a:defRPr>
            </a:pPr>
            <a:r>
              <a:rPr dirty="0"/>
              <a:t>und</a:t>
            </a:r>
            <a:br>
              <a:rPr dirty="0"/>
            </a:br>
            <a:r>
              <a:rPr dirty="0" err="1"/>
              <a:t>Auftrag</a:t>
            </a:r>
            <a:endParaRPr dirty="0"/>
          </a:p>
        </p:txBody>
      </p:sp>
      <p:sp>
        <p:nvSpPr>
          <p:cNvPr id="414" name="TextBox 31"/>
          <p:cNvSpPr txBox="1"/>
          <p:nvPr/>
        </p:nvSpPr>
        <p:spPr>
          <a:xfrm>
            <a:off x="5970754" y="2565890"/>
            <a:ext cx="1203853" cy="10156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p>
            <a:pPr algn="ctr">
              <a:defRPr sz="1500" spc="113">
                <a:solidFill>
                  <a:srgbClr val="FFFFFF"/>
                </a:solidFill>
                <a:latin typeface="Calibri Light"/>
                <a:ea typeface="Calibri Light"/>
                <a:cs typeface="Calibri Light"/>
                <a:sym typeface="Calibri Light"/>
              </a:defRPr>
            </a:pPr>
            <a:r>
              <a:rPr dirty="0" err="1"/>
              <a:t>Führung</a:t>
            </a:r>
            <a:r>
              <a:rPr dirty="0"/>
              <a:t/>
            </a:r>
            <a:br>
              <a:rPr dirty="0"/>
            </a:br>
            <a:r>
              <a:rPr dirty="0"/>
              <a:t>Engagement</a:t>
            </a:r>
            <a:br>
              <a:rPr dirty="0"/>
            </a:br>
            <a:r>
              <a:rPr dirty="0"/>
              <a:t>&amp;</a:t>
            </a:r>
            <a:br>
              <a:rPr dirty="0"/>
            </a:br>
            <a:r>
              <a:rPr lang="de-DE" dirty="0"/>
              <a:t>Stärkung</a:t>
            </a:r>
            <a:endParaRPr dirty="0"/>
          </a:p>
        </p:txBody>
      </p:sp>
      <p:sp>
        <p:nvSpPr>
          <p:cNvPr id="415" name="TextBox 32"/>
          <p:cNvSpPr txBox="1"/>
          <p:nvPr/>
        </p:nvSpPr>
        <p:spPr>
          <a:xfrm>
            <a:off x="7447612" y="2796424"/>
            <a:ext cx="1309852" cy="5545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p>
            <a:pPr algn="ctr">
              <a:defRPr sz="1600" spc="113">
                <a:solidFill>
                  <a:srgbClr val="FFFFFF"/>
                </a:solidFill>
                <a:latin typeface="Calibri Light"/>
                <a:ea typeface="Calibri Light"/>
                <a:cs typeface="Calibri Light"/>
                <a:sym typeface="Calibri Light"/>
              </a:defRPr>
            </a:pPr>
            <a:r>
              <a:t>Raum für</a:t>
            </a:r>
            <a:br/>
            <a:r>
              <a:t>Experimente</a:t>
            </a:r>
          </a:p>
        </p:txBody>
      </p:sp>
      <p:sp>
        <p:nvSpPr>
          <p:cNvPr id="416" name="TextBox 33"/>
          <p:cNvSpPr txBox="1"/>
          <p:nvPr/>
        </p:nvSpPr>
        <p:spPr>
          <a:xfrm>
            <a:off x="9098534" y="2669424"/>
            <a:ext cx="1309851" cy="8085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p>
            <a:pPr algn="ctr">
              <a:defRPr sz="1600" spc="113">
                <a:solidFill>
                  <a:srgbClr val="FFFFFF"/>
                </a:solidFill>
                <a:latin typeface="Calibri Light"/>
                <a:ea typeface="Calibri Light"/>
                <a:cs typeface="Calibri Light"/>
                <a:sym typeface="Calibri Light"/>
              </a:defRPr>
            </a:pPr>
            <a:r>
              <a:rPr dirty="0" err="1"/>
              <a:t>Übertragung</a:t>
            </a:r>
            <a:r>
              <a:rPr dirty="0"/>
              <a:t/>
            </a:r>
            <a:br>
              <a:rPr dirty="0"/>
            </a:br>
            <a:r>
              <a:rPr dirty="0"/>
              <a:t>von </a:t>
            </a:r>
            <a:br>
              <a:rPr dirty="0"/>
            </a:br>
            <a:r>
              <a:rPr dirty="0"/>
              <a:t>Wissen</a:t>
            </a:r>
          </a:p>
        </p:txBody>
      </p:sp>
      <p:sp>
        <p:nvSpPr>
          <p:cNvPr id="417" name="Subtitle 2"/>
          <p:cNvSpPr txBox="1"/>
          <p:nvPr/>
        </p:nvSpPr>
        <p:spPr>
          <a:xfrm>
            <a:off x="4023284" y="3871565"/>
            <a:ext cx="1444394" cy="22520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0790" tIns="40790" rIns="40790" bIns="40790">
            <a:spAutoFit/>
          </a:bodyPr>
          <a:lstStyle>
            <a:lvl1pPr algn="ctr" defTabSz="1087636">
              <a:lnSpc>
                <a:spcPts val="1300"/>
              </a:lnSpc>
              <a:spcBef>
                <a:spcPts val="400"/>
              </a:spcBef>
              <a:defRPr>
                <a:solidFill>
                  <a:srgbClr val="44546A"/>
                </a:solidFill>
                <a:latin typeface="Calibri Light"/>
                <a:ea typeface="Calibri Light"/>
                <a:cs typeface="Calibri Light"/>
                <a:sym typeface="Calibri Light"/>
              </a:defRPr>
            </a:lvl1pPr>
          </a:lstStyle>
          <a:p>
            <a:r>
              <a:rPr dirty="0"/>
              <a:t>Das </a:t>
            </a:r>
            <a:r>
              <a:rPr dirty="0" err="1"/>
              <a:t>Ausmaß</a:t>
            </a:r>
            <a:r>
              <a:rPr dirty="0"/>
              <a:t>, in dem die Mitarbeiter die Mission der </a:t>
            </a:r>
            <a:r>
              <a:rPr dirty="0" err="1"/>
              <a:t>Organisation</a:t>
            </a:r>
            <a:r>
              <a:rPr dirty="0"/>
              <a:t> </a:t>
            </a:r>
            <a:r>
              <a:rPr dirty="0" err="1"/>
              <a:t>unterstützen</a:t>
            </a:r>
            <a:r>
              <a:rPr dirty="0"/>
              <a:t> und verstehen, </a:t>
            </a:r>
            <a:r>
              <a:rPr dirty="0" err="1"/>
              <a:t>wie</a:t>
            </a:r>
            <a:r>
              <a:rPr dirty="0"/>
              <a:t> </a:t>
            </a:r>
            <a:r>
              <a:rPr dirty="0" err="1"/>
              <a:t>sie</a:t>
            </a:r>
            <a:r>
              <a:rPr dirty="0"/>
              <a:t> </a:t>
            </a:r>
            <a:r>
              <a:rPr dirty="0" err="1"/>
              <a:t>zu</a:t>
            </a:r>
            <a:r>
              <a:rPr dirty="0"/>
              <a:t> </a:t>
            </a:r>
            <a:r>
              <a:rPr dirty="0" err="1"/>
              <a:t>deren</a:t>
            </a:r>
            <a:r>
              <a:rPr dirty="0"/>
              <a:t> </a:t>
            </a:r>
            <a:r>
              <a:rPr dirty="0" err="1"/>
              <a:t>Erfolg</a:t>
            </a:r>
            <a:r>
              <a:rPr dirty="0"/>
              <a:t> </a:t>
            </a:r>
            <a:r>
              <a:rPr dirty="0" err="1"/>
              <a:t>beitragen</a:t>
            </a:r>
            <a:r>
              <a:rPr dirty="0"/>
              <a:t> </a:t>
            </a:r>
            <a:r>
              <a:rPr dirty="0" err="1"/>
              <a:t>können</a:t>
            </a:r>
            <a:endParaRPr dirty="0"/>
          </a:p>
        </p:txBody>
      </p:sp>
      <p:sp>
        <p:nvSpPr>
          <p:cNvPr id="418" name="Subtitle 2"/>
          <p:cNvSpPr txBox="1"/>
          <p:nvPr/>
        </p:nvSpPr>
        <p:spPr>
          <a:xfrm>
            <a:off x="5482867" y="3871565"/>
            <a:ext cx="1787403" cy="23201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0790" tIns="40790" rIns="40790" bIns="40790">
            <a:spAutoFit/>
          </a:bodyPr>
          <a:lstStyle>
            <a:lvl1pPr algn="ctr" defTabSz="1087636">
              <a:lnSpc>
                <a:spcPts val="1300"/>
              </a:lnSpc>
              <a:spcBef>
                <a:spcPts val="400"/>
              </a:spcBef>
              <a:defRPr>
                <a:solidFill>
                  <a:srgbClr val="44546A"/>
                </a:solidFill>
                <a:latin typeface="Calibri Light"/>
                <a:ea typeface="Calibri Light"/>
                <a:cs typeface="Calibri Light"/>
                <a:sym typeface="Calibri Light"/>
              </a:defRPr>
            </a:lvl1pPr>
          </a:lstStyle>
          <a:p>
            <a:r>
              <a:rPr dirty="0"/>
              <a:t>Die Rolle der </a:t>
            </a:r>
            <a:r>
              <a:rPr dirty="0" err="1"/>
              <a:t>Führungskräfte</a:t>
            </a:r>
            <a:r>
              <a:rPr dirty="0"/>
              <a:t> </a:t>
            </a:r>
            <a:r>
              <a:rPr dirty="0" err="1"/>
              <a:t>bei</a:t>
            </a:r>
            <a:r>
              <a:rPr dirty="0"/>
              <a:t> der </a:t>
            </a:r>
            <a:r>
              <a:rPr dirty="0" err="1"/>
              <a:t>Ermutigung</a:t>
            </a:r>
            <a:r>
              <a:rPr dirty="0"/>
              <a:t> der Mitarbeiter, </a:t>
            </a:r>
            <a:r>
              <a:rPr dirty="0" err="1"/>
              <a:t>Verhaltensweisen</a:t>
            </a:r>
            <a:r>
              <a:rPr dirty="0"/>
              <a:t> </a:t>
            </a:r>
            <a:r>
              <a:rPr dirty="0" err="1"/>
              <a:t>anzunehmen</a:t>
            </a:r>
            <a:r>
              <a:rPr dirty="0"/>
              <a:t>, die das </a:t>
            </a:r>
            <a:r>
              <a:rPr dirty="0" err="1"/>
              <a:t>Experimentieren</a:t>
            </a:r>
            <a:r>
              <a:rPr dirty="0"/>
              <a:t> und die </a:t>
            </a:r>
            <a:r>
              <a:rPr dirty="0" err="1"/>
              <a:t>Veränderung</a:t>
            </a:r>
            <a:r>
              <a:rPr dirty="0"/>
              <a:t> der</a:t>
            </a:r>
            <a:endParaRPr lang="de-DE" dirty="0"/>
          </a:p>
          <a:p>
            <a:r>
              <a:rPr dirty="0"/>
              <a:t> Kultur </a:t>
            </a:r>
            <a:r>
              <a:rPr dirty="0" err="1"/>
              <a:t>unterstützen</a:t>
            </a:r>
            <a:r>
              <a:rPr dirty="0"/>
              <a:t> </a:t>
            </a:r>
          </a:p>
        </p:txBody>
      </p:sp>
      <p:sp>
        <p:nvSpPr>
          <p:cNvPr id="419" name="Subtitle 2"/>
          <p:cNvSpPr txBox="1"/>
          <p:nvPr/>
        </p:nvSpPr>
        <p:spPr>
          <a:xfrm>
            <a:off x="7348736" y="3866763"/>
            <a:ext cx="1309851" cy="19867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0790" tIns="40790" rIns="40790" bIns="40790">
            <a:spAutoFit/>
          </a:bodyPr>
          <a:lstStyle>
            <a:lvl1pPr algn="ctr" defTabSz="1087636">
              <a:lnSpc>
                <a:spcPts val="1300"/>
              </a:lnSpc>
              <a:spcBef>
                <a:spcPts val="400"/>
              </a:spcBef>
              <a:defRPr>
                <a:solidFill>
                  <a:srgbClr val="44546A"/>
                </a:solidFill>
                <a:latin typeface="Calibri Light"/>
                <a:ea typeface="Calibri Light"/>
                <a:cs typeface="Calibri Light"/>
                <a:sym typeface="Calibri Light"/>
              </a:defRPr>
            </a:lvl1pPr>
          </a:lstStyle>
          <a:p>
            <a:r>
              <a:rPr dirty="0"/>
              <a:t>Die </a:t>
            </a:r>
            <a:r>
              <a:rPr dirty="0" err="1"/>
              <a:t>Freiheit</a:t>
            </a:r>
            <a:r>
              <a:rPr dirty="0"/>
              <a:t>, d</a:t>
            </a:r>
            <a:r>
              <a:rPr lang="de-DE" dirty="0" err="1"/>
              <a:t>ass</a:t>
            </a:r>
            <a:r>
              <a:rPr dirty="0"/>
              <a:t> Mitarbeiter </a:t>
            </a:r>
            <a:r>
              <a:rPr lang="de-DE" dirty="0"/>
              <a:t>die</a:t>
            </a:r>
            <a:r>
              <a:rPr dirty="0"/>
              <a:t> </a:t>
            </a:r>
            <a:r>
              <a:rPr dirty="0" err="1"/>
              <a:t>Suche</a:t>
            </a:r>
            <a:r>
              <a:rPr dirty="0"/>
              <a:t> </a:t>
            </a:r>
            <a:r>
              <a:rPr dirty="0" err="1"/>
              <a:t>nach</a:t>
            </a:r>
            <a:r>
              <a:rPr dirty="0"/>
              <a:t> </a:t>
            </a:r>
            <a:r>
              <a:rPr dirty="0" err="1"/>
              <a:t>neuen</a:t>
            </a:r>
            <a:r>
              <a:rPr dirty="0"/>
              <a:t> </a:t>
            </a:r>
            <a:r>
              <a:rPr dirty="0" err="1"/>
              <a:t>Wegen</a:t>
            </a:r>
            <a:r>
              <a:rPr dirty="0"/>
              <a:t> und dem </a:t>
            </a:r>
            <a:r>
              <a:rPr dirty="0" err="1"/>
              <a:t>Eingehen</a:t>
            </a:r>
            <a:endParaRPr lang="de-DE" dirty="0"/>
          </a:p>
          <a:p>
            <a:r>
              <a:rPr dirty="0"/>
              <a:t> von </a:t>
            </a:r>
            <a:r>
              <a:rPr dirty="0" err="1"/>
              <a:t>Risiken</a:t>
            </a:r>
            <a:r>
              <a:rPr dirty="0"/>
              <a:t> </a:t>
            </a:r>
            <a:r>
              <a:rPr dirty="0" err="1"/>
              <a:t>genießen</a:t>
            </a:r>
            <a:r>
              <a:rPr lang="de-DE" dirty="0"/>
              <a:t> können</a:t>
            </a:r>
            <a:endParaRPr dirty="0"/>
          </a:p>
        </p:txBody>
      </p:sp>
      <p:sp>
        <p:nvSpPr>
          <p:cNvPr id="420" name="Subtitle 2"/>
          <p:cNvSpPr txBox="1"/>
          <p:nvPr/>
        </p:nvSpPr>
        <p:spPr>
          <a:xfrm>
            <a:off x="8693926" y="3866763"/>
            <a:ext cx="1570371" cy="17567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0790" tIns="40790" rIns="40790" bIns="40790">
            <a:spAutoFit/>
          </a:bodyPr>
          <a:lstStyle>
            <a:lvl1pPr algn="ctr" defTabSz="1087636">
              <a:lnSpc>
                <a:spcPts val="1300"/>
              </a:lnSpc>
              <a:spcBef>
                <a:spcPts val="400"/>
              </a:spcBef>
              <a:defRPr>
                <a:solidFill>
                  <a:srgbClr val="44546A"/>
                </a:solidFill>
                <a:latin typeface="Calibri Light"/>
                <a:ea typeface="Calibri Light"/>
                <a:cs typeface="Calibri Light"/>
                <a:sym typeface="Calibri Light"/>
              </a:defRPr>
            </a:lvl1pPr>
          </a:lstStyle>
          <a:p>
            <a:r>
              <a:t>Die Systeme, die den Mitarbeitern zur Verfügung stehen, um von anderen Personen und anderen Organisationen zu lernen</a:t>
            </a:r>
          </a:p>
        </p:txBody>
      </p:sp>
      <p:sp>
        <p:nvSpPr>
          <p:cNvPr id="421" name="Subtitle 2"/>
          <p:cNvSpPr txBox="1"/>
          <p:nvPr/>
        </p:nvSpPr>
        <p:spPr>
          <a:xfrm>
            <a:off x="10302086" y="3871565"/>
            <a:ext cx="1364855" cy="15916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0790" tIns="40790" rIns="40790" bIns="40790">
            <a:spAutoFit/>
          </a:bodyPr>
          <a:lstStyle>
            <a:lvl1pPr algn="ctr" defTabSz="1087636">
              <a:lnSpc>
                <a:spcPts val="1300"/>
              </a:lnSpc>
              <a:spcBef>
                <a:spcPts val="400"/>
              </a:spcBef>
              <a:defRPr>
                <a:solidFill>
                  <a:srgbClr val="44546A"/>
                </a:solidFill>
                <a:latin typeface="Calibri Light"/>
                <a:ea typeface="Calibri Light"/>
                <a:cs typeface="Calibri Light"/>
                <a:sym typeface="Calibri Light"/>
              </a:defRPr>
            </a:lvl1pPr>
          </a:lstStyle>
          <a:p>
            <a:r>
              <a:t>Die Teamarbeit bei der Lösung von Problemen und der Generierung innovativer Ideen</a:t>
            </a:r>
          </a:p>
        </p:txBody>
      </p:sp>
      <p:sp>
        <p:nvSpPr>
          <p:cNvPr id="422" name="Freeform 26"/>
          <p:cNvSpPr/>
          <p:nvPr/>
        </p:nvSpPr>
        <p:spPr>
          <a:xfrm>
            <a:off x="10081430" y="2020293"/>
            <a:ext cx="2169172" cy="1685686"/>
          </a:xfrm>
          <a:custGeom>
            <a:avLst/>
            <a:gdLst/>
            <a:ahLst/>
            <a:cxnLst>
              <a:cxn ang="0">
                <a:pos x="wd2" y="hd2"/>
              </a:cxn>
              <a:cxn ang="5400000">
                <a:pos x="wd2" y="hd2"/>
              </a:cxn>
              <a:cxn ang="10800000">
                <a:pos x="wd2" y="hd2"/>
              </a:cxn>
              <a:cxn ang="16200000">
                <a:pos x="wd2" y="hd2"/>
              </a:cxn>
            </a:cxnLst>
            <a:rect l="0" t="0" r="r" b="b"/>
            <a:pathLst>
              <a:path w="21339" h="21392" extrusionOk="0">
                <a:moveTo>
                  <a:pt x="0" y="21392"/>
                </a:moveTo>
                <a:cubicBezTo>
                  <a:pt x="3208" y="21392"/>
                  <a:pt x="3208" y="21392"/>
                  <a:pt x="3208" y="21392"/>
                </a:cubicBezTo>
                <a:cubicBezTo>
                  <a:pt x="12019" y="21392"/>
                  <a:pt x="12019" y="21392"/>
                  <a:pt x="12019" y="21392"/>
                </a:cubicBezTo>
                <a:cubicBezTo>
                  <a:pt x="12917" y="21392"/>
                  <a:pt x="13858" y="20716"/>
                  <a:pt x="14072" y="19920"/>
                </a:cubicBezTo>
                <a:cubicBezTo>
                  <a:pt x="17194" y="9100"/>
                  <a:pt x="17194" y="9100"/>
                  <a:pt x="17194" y="9100"/>
                </a:cubicBezTo>
                <a:cubicBezTo>
                  <a:pt x="20445" y="9100"/>
                  <a:pt x="20445" y="9100"/>
                  <a:pt x="20445" y="9100"/>
                </a:cubicBezTo>
                <a:cubicBezTo>
                  <a:pt x="21301" y="9100"/>
                  <a:pt x="21600" y="8543"/>
                  <a:pt x="21087" y="7867"/>
                </a:cubicBezTo>
                <a:cubicBezTo>
                  <a:pt x="15355" y="588"/>
                  <a:pt x="15355" y="588"/>
                  <a:pt x="15355" y="588"/>
                </a:cubicBezTo>
                <a:cubicBezTo>
                  <a:pt x="14842" y="-49"/>
                  <a:pt x="13815" y="-208"/>
                  <a:pt x="13131" y="309"/>
                </a:cubicBezTo>
                <a:cubicBezTo>
                  <a:pt x="2438" y="8185"/>
                  <a:pt x="2438" y="8185"/>
                  <a:pt x="2438" y="8185"/>
                </a:cubicBezTo>
                <a:cubicBezTo>
                  <a:pt x="1754" y="8663"/>
                  <a:pt x="1882" y="9100"/>
                  <a:pt x="2780" y="9100"/>
                </a:cubicBezTo>
                <a:cubicBezTo>
                  <a:pt x="5175" y="9100"/>
                  <a:pt x="5175" y="9100"/>
                  <a:pt x="5175" y="9100"/>
                </a:cubicBezTo>
                <a:cubicBezTo>
                  <a:pt x="2053" y="19920"/>
                  <a:pt x="2053" y="19920"/>
                  <a:pt x="2053" y="19920"/>
                </a:cubicBezTo>
                <a:cubicBezTo>
                  <a:pt x="2053" y="19920"/>
                  <a:pt x="2053" y="19920"/>
                  <a:pt x="2053" y="19920"/>
                </a:cubicBezTo>
                <a:cubicBezTo>
                  <a:pt x="1796" y="20716"/>
                  <a:pt x="898" y="21392"/>
                  <a:pt x="0" y="21392"/>
                </a:cubicBezTo>
                <a:close/>
              </a:path>
            </a:pathLst>
          </a:custGeom>
          <a:solidFill>
            <a:schemeClr val="accent5"/>
          </a:solidFill>
          <a:ln w="12700">
            <a:miter lim="400000"/>
          </a:ln>
        </p:spPr>
        <p:txBody>
          <a:bodyPr lIns="45719" rIns="45719"/>
          <a:lstStyle/>
          <a:p>
            <a:pPr>
              <a:defRPr sz="2700">
                <a:latin typeface="Lato Light"/>
                <a:ea typeface="Lato Light"/>
                <a:cs typeface="Lato Light"/>
                <a:sym typeface="Lato Light"/>
              </a:defRPr>
            </a:pPr>
            <a:endParaRPr/>
          </a:p>
        </p:txBody>
      </p:sp>
      <p:sp>
        <p:nvSpPr>
          <p:cNvPr id="423" name="TextBox 34"/>
          <p:cNvSpPr txBox="1"/>
          <p:nvPr/>
        </p:nvSpPr>
        <p:spPr>
          <a:xfrm>
            <a:off x="10325731" y="2425225"/>
            <a:ext cx="1320890" cy="13234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nchor="ctr">
            <a:spAutoFit/>
          </a:bodyPr>
          <a:lstStyle/>
          <a:p>
            <a:pPr algn="ctr">
              <a:defRPr sz="1600" spc="113">
                <a:solidFill>
                  <a:srgbClr val="FFFFFF"/>
                </a:solidFill>
                <a:latin typeface="Calibri Light"/>
                <a:ea typeface="Calibri Light"/>
                <a:cs typeface="Calibri Light"/>
                <a:sym typeface="Calibri Light"/>
              </a:defRPr>
            </a:pPr>
            <a:r>
              <a:rPr dirty="0" err="1"/>
              <a:t>Teamarbeit</a:t>
            </a:r>
            <a:r>
              <a:rPr dirty="0"/>
              <a:t/>
            </a:r>
            <a:br>
              <a:rPr dirty="0"/>
            </a:br>
            <a:r>
              <a:rPr dirty="0"/>
              <a:t>&amp;</a:t>
            </a:r>
            <a:br>
              <a:rPr dirty="0"/>
            </a:br>
            <a:r>
              <a:rPr dirty="0"/>
              <a:t>Problem-</a:t>
            </a:r>
            <a:br>
              <a:rPr dirty="0"/>
            </a:br>
            <a:r>
              <a:rPr dirty="0" err="1"/>
              <a:t>lösung</a:t>
            </a:r>
            <a:r>
              <a:rPr lang="de-DE" dirty="0"/>
              <a:t> in der Gruppe</a:t>
            </a:r>
            <a:endParaRPr dirty="0"/>
          </a:p>
        </p:txBody>
      </p:sp>
      <p:sp>
        <p:nvSpPr>
          <p:cNvPr id="424" name="TextBox 87"/>
          <p:cNvSpPr txBox="1"/>
          <p:nvPr/>
        </p:nvSpPr>
        <p:spPr>
          <a:xfrm>
            <a:off x="1255353" y="6556068"/>
            <a:ext cx="5454283" cy="2285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b">
            <a:spAutoFit/>
          </a:bodyPr>
          <a:lstStyle>
            <a:lvl1pPr>
              <a:defRPr sz="1000">
                <a:latin typeface="Calibri Light"/>
                <a:ea typeface="Calibri Light"/>
                <a:cs typeface="Calibri Light"/>
                <a:sym typeface="Calibri Light"/>
              </a:defRPr>
            </a:lvl1pPr>
          </a:lstStyle>
          <a:p>
            <a:r>
              <a:t>Quelle: Goh S.C. / Richards G. (1997); Goh S.C., Elliot C. und Quan T.K. (2012)</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 name="Textplatzhalter 1"/>
          <p:cNvSpPr txBox="1">
            <a:spLocks noGrp="1"/>
          </p:cNvSpPr>
          <p:nvPr>
            <p:ph type="body" sz="quarter" idx="1"/>
          </p:nvPr>
        </p:nvSpPr>
        <p:spPr>
          <a:xfrm>
            <a:off x="222268" y="2483541"/>
            <a:ext cx="9821959" cy="1582272"/>
          </a:xfrm>
          <a:prstGeom prst="rect">
            <a:avLst/>
          </a:prstGeom>
        </p:spPr>
        <p:txBody>
          <a:bodyPr/>
          <a:lstStyle>
            <a:lvl1pPr defTabSz="804672">
              <a:spcBef>
                <a:spcPts val="800"/>
              </a:spcBef>
              <a:defRPr sz="4224"/>
            </a:lvl1pPr>
          </a:lstStyle>
          <a:p>
            <a:r>
              <a:t>Eine Einführung in das Wissensmanagement</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 name="Textplatzhalter 1"/>
          <p:cNvSpPr txBox="1">
            <a:spLocks noGrp="1"/>
          </p:cNvSpPr>
          <p:nvPr>
            <p:ph type="body" sz="quarter" idx="1"/>
          </p:nvPr>
        </p:nvSpPr>
        <p:spPr>
          <a:xfrm>
            <a:off x="1453953" y="628146"/>
            <a:ext cx="10074018" cy="913792"/>
          </a:xfrm>
          <a:prstGeom prst="rect">
            <a:avLst/>
          </a:prstGeom>
        </p:spPr>
        <p:txBody>
          <a:bodyPr>
            <a:normAutofit/>
          </a:bodyPr>
          <a:lstStyle/>
          <a:p>
            <a:pPr>
              <a:lnSpc>
                <a:spcPct val="81000"/>
              </a:lnSpc>
              <a:defRPr sz="3000">
                <a:solidFill>
                  <a:srgbClr val="FFFFFF"/>
                </a:solidFill>
              </a:defRPr>
            </a:pPr>
            <a:r>
              <a:rPr lang="en-GB" sz="4000" dirty="0">
                <a:solidFill>
                  <a:schemeClr val="bg1"/>
                </a:solidFill>
                <a:highlight>
                  <a:srgbClr val="E53292"/>
                </a:highlight>
              </a:rPr>
              <a:t>WATCH </a:t>
            </a:r>
            <a:r>
              <a:rPr lang="en-GB" sz="4000" dirty="0">
                <a:solidFill>
                  <a:schemeClr val="bg1"/>
                </a:solidFill>
              </a:rPr>
              <a:t>  </a:t>
            </a:r>
            <a:r>
              <a:rPr sz="3500" dirty="0">
                <a:solidFill>
                  <a:srgbClr val="245473"/>
                </a:solidFill>
              </a:rPr>
              <a:t>Eine </a:t>
            </a:r>
            <a:r>
              <a:rPr sz="3500" dirty="0" err="1">
                <a:solidFill>
                  <a:srgbClr val="245473"/>
                </a:solidFill>
              </a:rPr>
              <a:t>Einführung</a:t>
            </a:r>
            <a:r>
              <a:rPr sz="3500" dirty="0">
                <a:solidFill>
                  <a:srgbClr val="245473"/>
                </a:solidFill>
              </a:rPr>
              <a:t> in das </a:t>
            </a:r>
            <a:r>
              <a:rPr sz="3500" dirty="0" err="1">
                <a:solidFill>
                  <a:srgbClr val="245473"/>
                </a:solidFill>
              </a:rPr>
              <a:t>Wissensmanagement</a:t>
            </a:r>
            <a:endParaRPr sz="3500" dirty="0">
              <a:solidFill>
                <a:srgbClr val="245473"/>
              </a:solidFill>
            </a:endParaRPr>
          </a:p>
        </p:txBody>
      </p:sp>
      <p:sp>
        <p:nvSpPr>
          <p:cNvPr id="432" name="Rechteck 27"/>
          <p:cNvSpPr txBox="1"/>
          <p:nvPr/>
        </p:nvSpPr>
        <p:spPr>
          <a:xfrm>
            <a:off x="591068" y="6310824"/>
            <a:ext cx="6933599" cy="2657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0790" tIns="40790" rIns="40790" bIns="40790">
            <a:spAutoFit/>
          </a:bodyPr>
          <a:lstStyle/>
          <a:p>
            <a:pPr defTabSz="1087636">
              <a:lnSpc>
                <a:spcPts val="1500"/>
              </a:lnSpc>
              <a:spcBef>
                <a:spcPts val="200"/>
              </a:spcBef>
              <a:defRPr sz="1000">
                <a:latin typeface="Calibri Light"/>
                <a:ea typeface="Calibri Light"/>
                <a:cs typeface="Calibri Light"/>
                <a:sym typeface="Calibri Light"/>
              </a:defRPr>
            </a:pPr>
            <a:r>
              <a:t>Quelle: KnowledgeMT| Youtube: </a:t>
            </a:r>
            <a:r>
              <a:rPr u="sng">
                <a:solidFill>
                  <a:srgbClr val="0563C1"/>
                </a:solidFill>
                <a:uFill>
                  <a:solidFill>
                    <a:srgbClr val="0563C1"/>
                  </a:solidFill>
                </a:uFill>
                <a:latin typeface="+mn-lt"/>
                <a:ea typeface="+mn-ea"/>
                <a:cs typeface="+mn-cs"/>
                <a:sym typeface="Calibri"/>
                <a:hlinkClick r:id="rId3"/>
              </a:rPr>
              <a:t>https://www.youtube.com/watch?v=k3jo7oWzUUc| </a:t>
            </a:r>
            <a:r>
              <a:rPr>
                <a:latin typeface="+mn-lt"/>
                <a:ea typeface="+mn-ea"/>
                <a:cs typeface="+mn-cs"/>
                <a:sym typeface="Calibri"/>
              </a:rPr>
              <a:t>Länge: 4:46</a:t>
            </a:r>
          </a:p>
        </p:txBody>
      </p:sp>
      <p:pic>
        <p:nvPicPr>
          <p:cNvPr id="433" name="Picture 22" descr="Picture 22"/>
          <p:cNvPicPr>
            <a:picLocks noChangeAspect="1"/>
          </p:cNvPicPr>
          <p:nvPr/>
        </p:nvPicPr>
        <p:blipFill>
          <a:blip r:embed="rId4"/>
          <a:stretch>
            <a:fillRect/>
          </a:stretch>
        </p:blipFill>
        <p:spPr>
          <a:xfrm>
            <a:off x="4057867" y="1642310"/>
            <a:ext cx="5428649" cy="4802163"/>
          </a:xfrm>
          <a:prstGeom prst="rect">
            <a:avLst/>
          </a:prstGeom>
          <a:ln w="12700">
            <a:miter lim="400000"/>
          </a:ln>
        </p:spPr>
      </p:pic>
      <p:pic>
        <p:nvPicPr>
          <p:cNvPr id="434" name="Knowledge Management - In 5 minutes or lessOnlinemedien 3" descr="Knowledge Management - In 5 minutes or lessOnlinemedien 3"/>
          <p:cNvPicPr>
            <a:picLocks/>
          </p:cNvPicPr>
          <p:nvPr>
            <a:videoFile r:link="rId1"/>
          </p:nvPr>
        </p:nvPicPr>
        <p:blipFill>
          <a:blip r:embed="rId5"/>
          <a:stretch>
            <a:fillRect/>
          </a:stretch>
        </p:blipFill>
        <p:spPr>
          <a:xfrm>
            <a:off x="4757304" y="2328891"/>
            <a:ext cx="4055445" cy="2281188"/>
          </a:xfrm>
          <a:prstGeom prst="rect">
            <a:avLst/>
          </a:prstGeom>
        </p:spPr>
      </p:pic>
      <p:sp>
        <p:nvSpPr>
          <p:cNvPr id="435" name="TextBox 7"/>
          <p:cNvSpPr txBox="1"/>
          <p:nvPr/>
        </p:nvSpPr>
        <p:spPr>
          <a:xfrm>
            <a:off x="729303" y="2838831"/>
            <a:ext cx="2817264" cy="22339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2400">
                <a:solidFill>
                  <a:srgbClr val="245473"/>
                </a:solidFill>
                <a:latin typeface="Calibri Light"/>
                <a:ea typeface="Calibri Light"/>
                <a:cs typeface="Calibri Light"/>
                <a:sym typeface="Calibri Light"/>
              </a:defRPr>
            </a:lvl1pPr>
          </a:lstStyle>
          <a:p>
            <a:r>
              <a:t>Ein kurzer Blick darauf, warum Wissensmanagement nützlich ist und welche Rolle es in der Organisation spielt.</a:t>
            </a:r>
          </a:p>
        </p:txBody>
      </p:sp>
      <p:sp>
        <p:nvSpPr>
          <p:cNvPr id="7" name="Textfeld 6">
            <a:extLst>
              <a:ext uri="{FF2B5EF4-FFF2-40B4-BE49-F238E27FC236}">
                <a16:creationId xmlns:a16="http://schemas.microsoft.com/office/drawing/2014/main" xmlns="" id="{201D0C0E-F607-48B4-948B-A4125533312E}"/>
              </a:ext>
            </a:extLst>
          </p:cNvPr>
          <p:cNvSpPr txBox="1"/>
          <p:nvPr/>
        </p:nvSpPr>
        <p:spPr>
          <a:xfrm>
            <a:off x="9355910" y="3640583"/>
            <a:ext cx="2700316" cy="1938992"/>
          </a:xfrm>
          <a:prstGeom prst="rect">
            <a:avLst/>
          </a:prstGeom>
          <a:noFill/>
        </p:spPr>
        <p:txBody>
          <a:bodyPr wrap="square" rtlCol="0">
            <a:spAutoFit/>
          </a:bodyPr>
          <a:lstStyle/>
          <a:p>
            <a:r>
              <a:rPr lang="de-DE" sz="1000" dirty="0">
                <a:effectLst/>
                <a:latin typeface="Calibri Light" panose="020F0302020204030204" pitchFamily="34" charset="0"/>
                <a:ea typeface="Calibri" panose="020F0502020204030204" pitchFamily="34" charset="0"/>
                <a:cs typeface="Calibri Light" panose="020F0302020204030204" pitchFamily="34" charset="0"/>
              </a:rPr>
              <a:t>Um das Video mit deutschen Untertiteln zu sehen, bitten wir Sie, den </a:t>
            </a:r>
            <a:r>
              <a:rPr lang="de-DE" sz="1000" dirty="0" err="1">
                <a:effectLst/>
                <a:latin typeface="Calibri Light" panose="020F0302020204030204" pitchFamily="34" charset="0"/>
                <a:ea typeface="Calibri" panose="020F0502020204030204" pitchFamily="34" charset="0"/>
                <a:cs typeface="Calibri Light" panose="020F0302020204030204" pitchFamily="34" charset="0"/>
              </a:rPr>
              <a:t>Youtube</a:t>
            </a:r>
            <a:r>
              <a:rPr lang="de-DE" sz="1000" dirty="0">
                <a:effectLst/>
                <a:latin typeface="Calibri Light" panose="020F0302020204030204" pitchFamily="34" charset="0"/>
                <a:ea typeface="Calibri" panose="020F0502020204030204" pitchFamily="34" charset="0"/>
                <a:cs typeface="Calibri Light" panose="020F0302020204030204" pitchFamily="34" charset="0"/>
              </a:rPr>
              <a:t>-Link im Browser zu öffnen. Klicken Sie hierfür auf das </a:t>
            </a:r>
            <a:r>
              <a:rPr lang="de-DE" sz="1000" dirty="0" err="1">
                <a:effectLst/>
                <a:latin typeface="Calibri Light" panose="020F0302020204030204" pitchFamily="34" charset="0"/>
                <a:ea typeface="Calibri" panose="020F0502020204030204" pitchFamily="34" charset="0"/>
                <a:cs typeface="Calibri Light" panose="020F0302020204030204" pitchFamily="34" charset="0"/>
              </a:rPr>
              <a:t>Youtube</a:t>
            </a:r>
            <a:r>
              <a:rPr lang="de-DE" sz="1000" dirty="0">
                <a:effectLst/>
                <a:latin typeface="Calibri Light" panose="020F0302020204030204" pitchFamily="34" charset="0"/>
                <a:ea typeface="Calibri" panose="020F0502020204030204" pitchFamily="34" charset="0"/>
                <a:cs typeface="Calibri Light" panose="020F0302020204030204" pitchFamily="34" charset="0"/>
              </a:rPr>
              <a:t>-Symbol unten rechts. Anschließend können Sie mit einem Klick auf „Untertitel“ die englischen Untertitel aktivieren. Um nun die deutsche Untertitelung einzustellen, gehen Sie bitte auf „Einstellungen“ -&gt; „Untertitel“ -&gt; „Automatisch übersetzen“ und wählen Sie aus den angeführten Sprachen die Option „Deutsch“. </a:t>
            </a:r>
          </a:p>
          <a:p>
            <a:endParaRPr lang="de-DE" sz="1000" dirty="0">
              <a:latin typeface="Calibri Light" panose="020F0302020204030204" pitchFamily="34" charset="0"/>
              <a:cs typeface="Calibri Light" panose="020F0302020204030204" pitchFamily="34" charset="0"/>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34"/>
                                        </p:tgtEl>
                                      </p:cBhvr>
                                    </p:cmd>
                                  </p:childTnLst>
                                </p:cTn>
                              </p:par>
                            </p:childTnLst>
                          </p:cTn>
                        </p:par>
                      </p:childTnLst>
                    </p:cTn>
                  </p:par>
                  <p:par>
                    <p:cTn id="7" fill="hold">
                      <p:stCondLst>
                        <p:cond delay="indefinite"/>
                      </p:stCondLst>
                      <p:childTnLst>
                        <p:par>
                          <p:cTn id="8" fill="hold">
                            <p:stCondLst>
                              <p:cond delay="0"/>
                            </p:stCondLst>
                            <p:childTnLst>
                              <p:par>
                                <p:cTn id="9" presetID="3" presetClass="mediacall" presetSubtype="0" fill="hold" nodeType="clickEffect">
                                  <p:stCondLst>
                                    <p:cond delay="0"/>
                                  </p:stCondLst>
                                  <p:childTnLst>
                                    <p:cmd type="call" cmd="stop">
                                      <p:cBhvr>
                                        <p:cTn id="10" dur="1000" fill="hold"/>
                                        <p:tgtEl>
                                          <p:spTgt spid="43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434"/>
                </p:tgtEl>
              </p:cMediaNode>
            </p:video>
            <p:seq concurrent="1" prevAc="none" nextAc="seek">
              <p:cTn id="12" restart="whenNotActive" fill="hold" evtFilter="cancelBubble" nodeType="interactiveSeq">
                <p:stCondLst>
                  <p:cond evt="onClick" delay="0">
                    <p:tgtEl>
                      <p:spTgt spid="434"/>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434"/>
                                        </p:tgtEl>
                                      </p:cBhvr>
                                    </p:cmd>
                                  </p:childTnLst>
                                </p:cTn>
                              </p:par>
                            </p:childTnLst>
                          </p:cTn>
                        </p:par>
                      </p:childTnLst>
                    </p:cTn>
                  </p:par>
                </p:childTnLst>
              </p:cTn>
              <p:nextCondLst>
                <p:cond evt="onClick" delay="0">
                  <p:tgtEl>
                    <p:spTgt spid="434"/>
                  </p:tgtEl>
                </p:cond>
              </p:nextCondLst>
            </p:seq>
          </p:childTnLst>
        </p:cTn>
      </p:par>
    </p:tnLst>
  </p:timing>
</p:sld>
</file>

<file path=ppt/theme/theme1.xml><?xml version="1.0" encoding="utf-8"?>
<a:theme xmlns:a="http://schemas.openxmlformats.org/drawingml/2006/main" name="Office">
  <a:themeElements>
    <a:clrScheme name="Offic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a:majorFont>
        <a:latin typeface="Helvetica"/>
        <a:ea typeface="Helvetica"/>
        <a:cs typeface="Helvetica"/>
      </a:majorFont>
      <a:minorFont>
        <a:latin typeface="Calibri"/>
        <a:ea typeface="Calibri"/>
        <a:cs typeface="Calibr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a:themeElements>
    <a:clrScheme name="Offic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a:majorFont>
        <a:latin typeface="Helvetica"/>
        <a:ea typeface="Helvetica"/>
        <a:cs typeface="Helvetica"/>
      </a:majorFont>
      <a:minorFont>
        <a:latin typeface="Calibri"/>
        <a:ea typeface="Calibri"/>
        <a:cs typeface="Calibr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4913</Words>
  <Application>Microsoft Office PowerPoint</Application>
  <PresentationFormat>Custom</PresentationFormat>
  <Paragraphs>415</Paragraphs>
  <Slides>38</Slides>
  <Notes>1</Notes>
  <HiddenSlides>0</HiddenSlides>
  <MMClips>1</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Carol Daniels</dc:creator>
  <cp:lastModifiedBy>Carol Daniels</cp:lastModifiedBy>
  <cp:revision>94</cp:revision>
  <dcterms:modified xsi:type="dcterms:W3CDTF">2022-04-21T14:46:41Z</dcterms:modified>
</cp:coreProperties>
</file>